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1"/>
  </p:notesMasterIdLst>
  <p:sldIdLst>
    <p:sldId id="275" r:id="rId6"/>
    <p:sldId id="267" r:id="rId7"/>
    <p:sldId id="268" r:id="rId8"/>
    <p:sldId id="271" r:id="rId9"/>
    <p:sldId id="257" r:id="rId10"/>
    <p:sldId id="259" r:id="rId11"/>
    <p:sldId id="269" r:id="rId12"/>
    <p:sldId id="274" r:id="rId13"/>
    <p:sldId id="270" r:id="rId14"/>
    <p:sldId id="258" r:id="rId15"/>
    <p:sldId id="260" r:id="rId16"/>
    <p:sldId id="265" r:id="rId17"/>
    <p:sldId id="266" r:id="rId18"/>
    <p:sldId id="263" r:id="rId19"/>
    <p:sldId id="264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F92790-DDDF-4CD7-9B81-F05A0CCD406B}" v="2879" dt="2022-02-20T07:23:08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inen Henri" userId="fd3b207c-c6a3-466a-abfa-4fc86693bee5" providerId="ADAL" clId="{33290B21-386F-4147-9C51-CC3B48698D62}"/>
    <pc:docChg chg="undo custSel modSld">
      <pc:chgData name="Harinen Henri" userId="fd3b207c-c6a3-466a-abfa-4fc86693bee5" providerId="ADAL" clId="{33290B21-386F-4147-9C51-CC3B48698D62}" dt="2020-06-15T14:00:04.807" v="600" actId="20577"/>
      <pc:docMkLst>
        <pc:docMk/>
      </pc:docMkLst>
      <pc:sldChg chg="modSp modAnim">
        <pc:chgData name="Harinen Henri" userId="fd3b207c-c6a3-466a-abfa-4fc86693bee5" providerId="ADAL" clId="{33290B21-386F-4147-9C51-CC3B48698D62}" dt="2020-06-15T13:49:45.485" v="550"/>
        <pc:sldMkLst>
          <pc:docMk/>
          <pc:sldMk cId="1199191964" sldId="257"/>
        </pc:sldMkLst>
        <pc:spChg chg="mod">
          <ac:chgData name="Harinen Henri" userId="fd3b207c-c6a3-466a-abfa-4fc86693bee5" providerId="ADAL" clId="{33290B21-386F-4147-9C51-CC3B48698D62}" dt="2020-06-15T13:21:52.821" v="32" actId="113"/>
          <ac:spMkLst>
            <pc:docMk/>
            <pc:sldMk cId="1199191964" sldId="257"/>
            <ac:spMk id="2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3:24:39.163" v="85" actId="14100"/>
          <ac:spMkLst>
            <pc:docMk/>
            <pc:sldMk cId="1199191964" sldId="257"/>
            <ac:spMk id="4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3:30:54.245" v="150" actId="113"/>
          <ac:spMkLst>
            <pc:docMk/>
            <pc:sldMk cId="1199191964" sldId="257"/>
            <ac:spMk id="5" creationId="{00000000-0000-0000-0000-000000000000}"/>
          </ac:spMkLst>
        </pc:spChg>
      </pc:sldChg>
      <pc:sldChg chg="modSp modAnim">
        <pc:chgData name="Harinen Henri" userId="fd3b207c-c6a3-466a-abfa-4fc86693bee5" providerId="ADAL" clId="{33290B21-386F-4147-9C51-CC3B48698D62}" dt="2020-06-15T13:50:24.999" v="558"/>
        <pc:sldMkLst>
          <pc:docMk/>
          <pc:sldMk cId="1839684089" sldId="258"/>
        </pc:sldMkLst>
        <pc:spChg chg="mod">
          <ac:chgData name="Harinen Henri" userId="fd3b207c-c6a3-466a-abfa-4fc86693bee5" providerId="ADAL" clId="{33290B21-386F-4147-9C51-CC3B48698D62}" dt="2020-06-15T13:42:07.472" v="277" actId="113"/>
          <ac:spMkLst>
            <pc:docMk/>
            <pc:sldMk cId="1839684089" sldId="258"/>
            <ac:spMk id="2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3:42:35.430" v="318" actId="20577"/>
          <ac:spMkLst>
            <pc:docMk/>
            <pc:sldMk cId="1839684089" sldId="258"/>
            <ac:spMk id="3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3:43:01.343" v="324" actId="114"/>
          <ac:spMkLst>
            <pc:docMk/>
            <pc:sldMk cId="1839684089" sldId="258"/>
            <ac:spMk id="4" creationId="{00000000-0000-0000-0000-000000000000}"/>
          </ac:spMkLst>
        </pc:spChg>
      </pc:sldChg>
      <pc:sldChg chg="modSp modAnim">
        <pc:chgData name="Harinen Henri" userId="fd3b207c-c6a3-466a-abfa-4fc86693bee5" providerId="ADAL" clId="{33290B21-386F-4147-9C51-CC3B48698D62}" dt="2020-06-15T13:49:54.426" v="552"/>
        <pc:sldMkLst>
          <pc:docMk/>
          <pc:sldMk cId="1335380740" sldId="259"/>
        </pc:sldMkLst>
        <pc:spChg chg="mod">
          <ac:chgData name="Harinen Henri" userId="fd3b207c-c6a3-466a-abfa-4fc86693bee5" providerId="ADAL" clId="{33290B21-386F-4147-9C51-CC3B48698D62}" dt="2020-06-15T13:27:48.356" v="133" actId="113"/>
          <ac:spMkLst>
            <pc:docMk/>
            <pc:sldMk cId="1335380740" sldId="259"/>
            <ac:spMk id="2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3:28:10.706" v="136" actId="255"/>
          <ac:spMkLst>
            <pc:docMk/>
            <pc:sldMk cId="1335380740" sldId="259"/>
            <ac:spMk id="3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3:30:57.770" v="151" actId="113"/>
          <ac:spMkLst>
            <pc:docMk/>
            <pc:sldMk cId="1335380740" sldId="259"/>
            <ac:spMk id="4" creationId="{00000000-0000-0000-0000-000000000000}"/>
          </ac:spMkLst>
        </pc:spChg>
      </pc:sldChg>
      <pc:sldChg chg="modSp modAnim">
        <pc:chgData name="Harinen Henri" userId="fd3b207c-c6a3-466a-abfa-4fc86693bee5" providerId="ADAL" clId="{33290B21-386F-4147-9C51-CC3B48698D62}" dt="2020-06-15T13:50:52.789" v="560"/>
        <pc:sldMkLst>
          <pc:docMk/>
          <pc:sldMk cId="1219137391" sldId="260"/>
        </pc:sldMkLst>
        <pc:spChg chg="mod">
          <ac:chgData name="Harinen Henri" userId="fd3b207c-c6a3-466a-abfa-4fc86693bee5" providerId="ADAL" clId="{33290B21-386F-4147-9C51-CC3B48698D62}" dt="2020-06-15T13:43:15.865" v="327" actId="113"/>
          <ac:spMkLst>
            <pc:docMk/>
            <pc:sldMk cId="1219137391" sldId="260"/>
            <ac:spMk id="2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3:43:56.417" v="373" actId="14100"/>
          <ac:spMkLst>
            <pc:docMk/>
            <pc:sldMk cId="1219137391" sldId="260"/>
            <ac:spMk id="3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3:43:59.715" v="374" actId="14100"/>
          <ac:spMkLst>
            <pc:docMk/>
            <pc:sldMk cId="1219137391" sldId="260"/>
            <ac:spMk id="4" creationId="{00000000-0000-0000-0000-000000000000}"/>
          </ac:spMkLst>
        </pc:spChg>
      </pc:sldChg>
      <pc:sldChg chg="modSp modAnim">
        <pc:chgData name="Harinen Henri" userId="fd3b207c-c6a3-466a-abfa-4fc86693bee5" providerId="ADAL" clId="{33290B21-386F-4147-9C51-CC3B48698D62}" dt="2020-06-15T13:51:26.232" v="566"/>
        <pc:sldMkLst>
          <pc:docMk/>
          <pc:sldMk cId="3593857531" sldId="263"/>
        </pc:sldMkLst>
        <pc:spChg chg="mod">
          <ac:chgData name="Harinen Henri" userId="fd3b207c-c6a3-466a-abfa-4fc86693bee5" providerId="ADAL" clId="{33290B21-386F-4147-9C51-CC3B48698D62}" dt="2020-06-15T13:46:32.641" v="458" actId="113"/>
          <ac:spMkLst>
            <pc:docMk/>
            <pc:sldMk cId="3593857531" sldId="263"/>
            <ac:spMk id="2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3:46:57.521" v="501" actId="20577"/>
          <ac:spMkLst>
            <pc:docMk/>
            <pc:sldMk cId="3593857531" sldId="263"/>
            <ac:spMk id="3" creationId="{00000000-0000-0000-0000-000000000000}"/>
          </ac:spMkLst>
        </pc:spChg>
      </pc:sldChg>
      <pc:sldChg chg="modSp modAnim">
        <pc:chgData name="Harinen Henri" userId="fd3b207c-c6a3-466a-abfa-4fc86693bee5" providerId="ADAL" clId="{33290B21-386F-4147-9C51-CC3B48698D62}" dt="2020-06-15T13:51:34.360" v="568"/>
        <pc:sldMkLst>
          <pc:docMk/>
          <pc:sldMk cId="3635612084" sldId="264"/>
        </pc:sldMkLst>
        <pc:spChg chg="mod">
          <ac:chgData name="Harinen Henri" userId="fd3b207c-c6a3-466a-abfa-4fc86693bee5" providerId="ADAL" clId="{33290B21-386F-4147-9C51-CC3B48698D62}" dt="2020-06-15T13:47:16.843" v="504" actId="113"/>
          <ac:spMkLst>
            <pc:docMk/>
            <pc:sldMk cId="3635612084" sldId="264"/>
            <ac:spMk id="2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3:47:51.927" v="545" actId="20577"/>
          <ac:spMkLst>
            <pc:docMk/>
            <pc:sldMk cId="3635612084" sldId="264"/>
            <ac:spMk id="3" creationId="{00000000-0000-0000-0000-000000000000}"/>
          </ac:spMkLst>
        </pc:spChg>
      </pc:sldChg>
      <pc:sldChg chg="modSp modAnim">
        <pc:chgData name="Harinen Henri" userId="fd3b207c-c6a3-466a-abfa-4fc86693bee5" providerId="ADAL" clId="{33290B21-386F-4147-9C51-CC3B48698D62}" dt="2020-06-15T14:00:04.807" v="600" actId="20577"/>
        <pc:sldMkLst>
          <pc:docMk/>
          <pc:sldMk cId="3728713420" sldId="265"/>
        </pc:sldMkLst>
        <pc:spChg chg="mod">
          <ac:chgData name="Harinen Henri" userId="fd3b207c-c6a3-466a-abfa-4fc86693bee5" providerId="ADAL" clId="{33290B21-386F-4147-9C51-CC3B48698D62}" dt="2020-06-15T13:44:38.876" v="377" actId="113"/>
          <ac:spMkLst>
            <pc:docMk/>
            <pc:sldMk cId="3728713420" sldId="265"/>
            <ac:spMk id="2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4:00:04.807" v="600" actId="20577"/>
          <ac:spMkLst>
            <pc:docMk/>
            <pc:sldMk cId="3728713420" sldId="265"/>
            <ac:spMk id="3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3:59:51.120" v="595" actId="14100"/>
          <ac:spMkLst>
            <pc:docMk/>
            <pc:sldMk cId="3728713420" sldId="265"/>
            <ac:spMk id="4" creationId="{00000000-0000-0000-0000-000000000000}"/>
          </ac:spMkLst>
        </pc:spChg>
      </pc:sldChg>
      <pc:sldChg chg="modSp modAnim">
        <pc:chgData name="Harinen Henri" userId="fd3b207c-c6a3-466a-abfa-4fc86693bee5" providerId="ADAL" clId="{33290B21-386F-4147-9C51-CC3B48698D62}" dt="2020-06-15T13:51:12.275" v="564"/>
        <pc:sldMkLst>
          <pc:docMk/>
          <pc:sldMk cId="306488821" sldId="266"/>
        </pc:sldMkLst>
        <pc:spChg chg="mod">
          <ac:chgData name="Harinen Henri" userId="fd3b207c-c6a3-466a-abfa-4fc86693bee5" providerId="ADAL" clId="{33290B21-386F-4147-9C51-CC3B48698D62}" dt="2020-06-15T13:45:52.269" v="421" actId="113"/>
          <ac:spMkLst>
            <pc:docMk/>
            <pc:sldMk cId="306488821" sldId="266"/>
            <ac:spMk id="2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3:46:19.432" v="455" actId="20577"/>
          <ac:spMkLst>
            <pc:docMk/>
            <pc:sldMk cId="306488821" sldId="266"/>
            <ac:spMk id="3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3:46:00.823" v="423" actId="14100"/>
          <ac:spMkLst>
            <pc:docMk/>
            <pc:sldMk cId="306488821" sldId="266"/>
            <ac:spMk id="4" creationId="{00000000-0000-0000-0000-000000000000}"/>
          </ac:spMkLst>
        </pc:spChg>
      </pc:sldChg>
      <pc:sldChg chg="modSp modAnim">
        <pc:chgData name="Harinen Henri" userId="fd3b207c-c6a3-466a-abfa-4fc86693bee5" providerId="ADAL" clId="{33290B21-386F-4147-9C51-CC3B48698D62}" dt="2020-06-15T13:48:51.391" v="546"/>
        <pc:sldMkLst>
          <pc:docMk/>
          <pc:sldMk cId="1940711162" sldId="267"/>
        </pc:sldMkLst>
        <pc:spChg chg="mod">
          <ac:chgData name="Harinen Henri" userId="fd3b207c-c6a3-466a-abfa-4fc86693bee5" providerId="ADAL" clId="{33290B21-386F-4147-9C51-CC3B48698D62}" dt="2020-06-15T13:18:25.167" v="3" actId="113"/>
          <ac:spMkLst>
            <pc:docMk/>
            <pc:sldMk cId="1940711162" sldId="267"/>
            <ac:spMk id="5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3:20:20.846" v="23" actId="255"/>
          <ac:spMkLst>
            <pc:docMk/>
            <pc:sldMk cId="1940711162" sldId="267"/>
            <ac:spMk id="6" creationId="{00000000-0000-0000-0000-000000000000}"/>
          </ac:spMkLst>
        </pc:spChg>
      </pc:sldChg>
      <pc:sldChg chg="modSp modAnim">
        <pc:chgData name="Harinen Henri" userId="fd3b207c-c6a3-466a-abfa-4fc86693bee5" providerId="ADAL" clId="{33290B21-386F-4147-9C51-CC3B48698D62}" dt="2020-06-15T13:49:13.853" v="547"/>
        <pc:sldMkLst>
          <pc:docMk/>
          <pc:sldMk cId="2432424534" sldId="268"/>
        </pc:sldMkLst>
        <pc:spChg chg="mod">
          <ac:chgData name="Harinen Henri" userId="fd3b207c-c6a3-466a-abfa-4fc86693bee5" providerId="ADAL" clId="{33290B21-386F-4147-9C51-CC3B48698D62}" dt="2020-06-15T13:20:35.968" v="26" actId="113"/>
          <ac:spMkLst>
            <pc:docMk/>
            <pc:sldMk cId="2432424534" sldId="268"/>
            <ac:spMk id="2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3:20:44.100" v="27" actId="20577"/>
          <ac:spMkLst>
            <pc:docMk/>
            <pc:sldMk cId="2432424534" sldId="268"/>
            <ac:spMk id="3" creationId="{00000000-0000-0000-0000-000000000000}"/>
          </ac:spMkLst>
        </pc:spChg>
      </pc:sldChg>
      <pc:sldChg chg="modSp modAnim">
        <pc:chgData name="Harinen Henri" userId="fd3b207c-c6a3-466a-abfa-4fc86693bee5" providerId="ADAL" clId="{33290B21-386F-4147-9C51-CC3B48698D62}" dt="2020-06-15T13:50:05.064" v="554"/>
        <pc:sldMkLst>
          <pc:docMk/>
          <pc:sldMk cId="3632894889" sldId="269"/>
        </pc:sldMkLst>
        <pc:spChg chg="mod">
          <ac:chgData name="Harinen Henri" userId="fd3b207c-c6a3-466a-abfa-4fc86693bee5" providerId="ADAL" clId="{33290B21-386F-4147-9C51-CC3B48698D62}" dt="2020-06-15T13:32:11.521" v="156" actId="113"/>
          <ac:spMkLst>
            <pc:docMk/>
            <pc:sldMk cId="3632894889" sldId="269"/>
            <ac:spMk id="2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3:36:34.245" v="226" actId="403"/>
          <ac:spMkLst>
            <pc:docMk/>
            <pc:sldMk cId="3632894889" sldId="269"/>
            <ac:spMk id="3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3:35:44.444" v="216" actId="20577"/>
          <ac:spMkLst>
            <pc:docMk/>
            <pc:sldMk cId="3632894889" sldId="269"/>
            <ac:spMk id="4" creationId="{00000000-0000-0000-0000-000000000000}"/>
          </ac:spMkLst>
        </pc:spChg>
      </pc:sldChg>
      <pc:sldChg chg="modSp modAnim">
        <pc:chgData name="Harinen Henri" userId="fd3b207c-c6a3-466a-abfa-4fc86693bee5" providerId="ADAL" clId="{33290B21-386F-4147-9C51-CC3B48698D62}" dt="2020-06-15T13:50:12.033" v="556"/>
        <pc:sldMkLst>
          <pc:docMk/>
          <pc:sldMk cId="2732691480" sldId="270"/>
        </pc:sldMkLst>
        <pc:spChg chg="mod">
          <ac:chgData name="Harinen Henri" userId="fd3b207c-c6a3-466a-abfa-4fc86693bee5" providerId="ADAL" clId="{33290B21-386F-4147-9C51-CC3B48698D62}" dt="2020-06-15T13:37:56.625" v="229" actId="113"/>
          <ac:spMkLst>
            <pc:docMk/>
            <pc:sldMk cId="2732691480" sldId="270"/>
            <ac:spMk id="2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3:39:26.296" v="274" actId="20577"/>
          <ac:spMkLst>
            <pc:docMk/>
            <pc:sldMk cId="2732691480" sldId="270"/>
            <ac:spMk id="3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3:38:05.202" v="231" actId="14100"/>
          <ac:spMkLst>
            <pc:docMk/>
            <pc:sldMk cId="2732691480" sldId="270"/>
            <ac:spMk id="4" creationId="{00000000-0000-0000-0000-000000000000}"/>
          </ac:spMkLst>
        </pc:spChg>
      </pc:sldChg>
      <pc:sldChg chg="modSp modAnim">
        <pc:chgData name="Harinen Henri" userId="fd3b207c-c6a3-466a-abfa-4fc86693bee5" providerId="ADAL" clId="{33290B21-386F-4147-9C51-CC3B48698D62}" dt="2020-06-15T13:49:32.763" v="548"/>
        <pc:sldMkLst>
          <pc:docMk/>
          <pc:sldMk cId="3021390188" sldId="271"/>
        </pc:sldMkLst>
        <pc:spChg chg="mod">
          <ac:chgData name="Harinen Henri" userId="fd3b207c-c6a3-466a-abfa-4fc86693bee5" providerId="ADAL" clId="{33290B21-386F-4147-9C51-CC3B48698D62}" dt="2020-06-15T13:20:56.685" v="29" actId="2711"/>
          <ac:spMkLst>
            <pc:docMk/>
            <pc:sldMk cId="3021390188" sldId="271"/>
            <ac:spMk id="2" creationId="{00000000-0000-0000-0000-000000000000}"/>
          </ac:spMkLst>
        </pc:spChg>
        <pc:spChg chg="mod">
          <ac:chgData name="Harinen Henri" userId="fd3b207c-c6a3-466a-abfa-4fc86693bee5" providerId="ADAL" clId="{33290B21-386F-4147-9C51-CC3B48698D62}" dt="2020-06-15T13:18:48.769" v="5" actId="255"/>
          <ac:spMkLst>
            <pc:docMk/>
            <pc:sldMk cId="3021390188" sldId="271"/>
            <ac:spMk id="3" creationId="{00000000-0000-0000-0000-000000000000}"/>
          </ac:spMkLst>
        </pc:spChg>
      </pc:sldChg>
    </pc:docChg>
  </pc:docChgLst>
  <pc:docChgLst>
    <pc:chgData name="Salonen Anssi" userId="241902be-ee4f-4c15-a5e1-57b8755bc3ff" providerId="ADAL" clId="{65F92790-DDDF-4CD7-9B81-F05A0CCD406B}"/>
    <pc:docChg chg="custSel addSld delSld modSld sldOrd">
      <pc:chgData name="Salonen Anssi" userId="241902be-ee4f-4c15-a5e1-57b8755bc3ff" providerId="ADAL" clId="{65F92790-DDDF-4CD7-9B81-F05A0CCD406B}" dt="2022-02-20T07:23:08.051" v="4699" actId="20577"/>
      <pc:docMkLst>
        <pc:docMk/>
      </pc:docMkLst>
      <pc:sldChg chg="addSp delSp modSp mod delAnim modAnim">
        <pc:chgData name="Salonen Anssi" userId="241902be-ee4f-4c15-a5e1-57b8755bc3ff" providerId="ADAL" clId="{65F92790-DDDF-4CD7-9B81-F05A0CCD406B}" dt="2022-02-20T07:20:22.330" v="4677" actId="115"/>
        <pc:sldMkLst>
          <pc:docMk/>
          <pc:sldMk cId="1199191964" sldId="257"/>
        </pc:sldMkLst>
        <pc:spChg chg="mod">
          <ac:chgData name="Salonen Anssi" userId="241902be-ee4f-4c15-a5e1-57b8755bc3ff" providerId="ADAL" clId="{65F92790-DDDF-4CD7-9B81-F05A0CCD406B}" dt="2022-02-14T14:17:20.659" v="2521" actId="113"/>
          <ac:spMkLst>
            <pc:docMk/>
            <pc:sldMk cId="1199191964" sldId="257"/>
            <ac:spMk id="2" creationId="{00000000-0000-0000-0000-000000000000}"/>
          </ac:spMkLst>
        </pc:spChg>
        <pc:spChg chg="add del mod">
          <ac:chgData name="Salonen Anssi" userId="241902be-ee4f-4c15-a5e1-57b8755bc3ff" providerId="ADAL" clId="{65F92790-DDDF-4CD7-9B81-F05A0CCD406B}" dt="2022-02-15T13:20:59.426" v="3824" actId="478"/>
          <ac:spMkLst>
            <pc:docMk/>
            <pc:sldMk cId="1199191964" sldId="257"/>
            <ac:spMk id="3" creationId="{1C00ABBA-552B-4480-A931-C7B63366769D}"/>
          </ac:spMkLst>
        </pc:spChg>
        <pc:spChg chg="mod">
          <ac:chgData name="Salonen Anssi" userId="241902be-ee4f-4c15-a5e1-57b8755bc3ff" providerId="ADAL" clId="{65F92790-DDDF-4CD7-9B81-F05A0CCD406B}" dt="2022-02-20T07:20:22.330" v="4677" actId="115"/>
          <ac:spMkLst>
            <pc:docMk/>
            <pc:sldMk cId="1199191964" sldId="257"/>
            <ac:spMk id="5" creationId="{00000000-0000-0000-0000-000000000000}"/>
          </ac:spMkLst>
        </pc:spChg>
      </pc:sldChg>
      <pc:sldChg chg="modSp mod">
        <pc:chgData name="Salonen Anssi" userId="241902be-ee4f-4c15-a5e1-57b8755bc3ff" providerId="ADAL" clId="{65F92790-DDDF-4CD7-9B81-F05A0CCD406B}" dt="2022-02-20T07:22:10.673" v="4683" actId="115"/>
        <pc:sldMkLst>
          <pc:docMk/>
          <pc:sldMk cId="1839684089" sldId="258"/>
        </pc:sldMkLst>
        <pc:spChg chg="mod">
          <ac:chgData name="Salonen Anssi" userId="241902be-ee4f-4c15-a5e1-57b8755bc3ff" providerId="ADAL" clId="{65F92790-DDDF-4CD7-9B81-F05A0CCD406B}" dt="2022-02-14T14:29:55.616" v="3237" actId="113"/>
          <ac:spMkLst>
            <pc:docMk/>
            <pc:sldMk cId="1839684089" sldId="258"/>
            <ac:spMk id="2" creationId="{00000000-0000-0000-0000-000000000000}"/>
          </ac:spMkLst>
        </pc:spChg>
        <pc:spChg chg="mod">
          <ac:chgData name="Salonen Anssi" userId="241902be-ee4f-4c15-a5e1-57b8755bc3ff" providerId="ADAL" clId="{65F92790-DDDF-4CD7-9B81-F05A0CCD406B}" dt="2022-02-15T13:10:20.785" v="3571" actId="14100"/>
          <ac:spMkLst>
            <pc:docMk/>
            <pc:sldMk cId="1839684089" sldId="258"/>
            <ac:spMk id="3" creationId="{00000000-0000-0000-0000-000000000000}"/>
          </ac:spMkLst>
        </pc:spChg>
        <pc:spChg chg="mod">
          <ac:chgData name="Salonen Anssi" userId="241902be-ee4f-4c15-a5e1-57b8755bc3ff" providerId="ADAL" clId="{65F92790-DDDF-4CD7-9B81-F05A0CCD406B}" dt="2022-02-20T07:22:10.673" v="4683" actId="115"/>
          <ac:spMkLst>
            <pc:docMk/>
            <pc:sldMk cId="1839684089" sldId="258"/>
            <ac:spMk id="4" creationId="{00000000-0000-0000-0000-000000000000}"/>
          </ac:spMkLst>
        </pc:spChg>
      </pc:sldChg>
      <pc:sldChg chg="modSp mod modAnim">
        <pc:chgData name="Salonen Anssi" userId="241902be-ee4f-4c15-a5e1-57b8755bc3ff" providerId="ADAL" clId="{65F92790-DDDF-4CD7-9B81-F05A0CCD406B}" dt="2022-02-14T14:17:35.880" v="2522" actId="113"/>
        <pc:sldMkLst>
          <pc:docMk/>
          <pc:sldMk cId="1335380740" sldId="259"/>
        </pc:sldMkLst>
        <pc:spChg chg="mod">
          <ac:chgData name="Salonen Anssi" userId="241902be-ee4f-4c15-a5e1-57b8755bc3ff" providerId="ADAL" clId="{65F92790-DDDF-4CD7-9B81-F05A0CCD406B}" dt="2022-02-14T14:17:35.880" v="2522" actId="113"/>
          <ac:spMkLst>
            <pc:docMk/>
            <pc:sldMk cId="1335380740" sldId="259"/>
            <ac:spMk id="2" creationId="{00000000-0000-0000-0000-000000000000}"/>
          </ac:spMkLst>
        </pc:spChg>
        <pc:spChg chg="mod">
          <ac:chgData name="Salonen Anssi" userId="241902be-ee4f-4c15-a5e1-57b8755bc3ff" providerId="ADAL" clId="{65F92790-DDDF-4CD7-9B81-F05A0CCD406B}" dt="2022-02-14T14:16:20.340" v="2518" actId="255"/>
          <ac:spMkLst>
            <pc:docMk/>
            <pc:sldMk cId="1335380740" sldId="259"/>
            <ac:spMk id="3" creationId="{00000000-0000-0000-0000-000000000000}"/>
          </ac:spMkLst>
        </pc:spChg>
        <pc:spChg chg="mod">
          <ac:chgData name="Salonen Anssi" userId="241902be-ee4f-4c15-a5e1-57b8755bc3ff" providerId="ADAL" clId="{65F92790-DDDF-4CD7-9B81-F05A0CCD406B}" dt="2022-02-14T14:16:26.356" v="2519" actId="14100"/>
          <ac:spMkLst>
            <pc:docMk/>
            <pc:sldMk cId="1335380740" sldId="259"/>
            <ac:spMk id="4" creationId="{00000000-0000-0000-0000-000000000000}"/>
          </ac:spMkLst>
        </pc:spChg>
      </pc:sldChg>
      <pc:sldChg chg="modSp mod">
        <pc:chgData name="Salonen Anssi" userId="241902be-ee4f-4c15-a5e1-57b8755bc3ff" providerId="ADAL" clId="{65F92790-DDDF-4CD7-9B81-F05A0CCD406B}" dt="2022-02-15T13:21:38.176" v="3830" actId="20577"/>
        <pc:sldMkLst>
          <pc:docMk/>
          <pc:sldMk cId="1219137391" sldId="260"/>
        </pc:sldMkLst>
        <pc:spChg chg="mod">
          <ac:chgData name="Salonen Anssi" userId="241902be-ee4f-4c15-a5e1-57b8755bc3ff" providerId="ADAL" clId="{65F92790-DDDF-4CD7-9B81-F05A0CCD406B}" dt="2022-02-14T14:29:47.054" v="3236" actId="113"/>
          <ac:spMkLst>
            <pc:docMk/>
            <pc:sldMk cId="1219137391" sldId="260"/>
            <ac:spMk id="2" creationId="{00000000-0000-0000-0000-000000000000}"/>
          </ac:spMkLst>
        </pc:spChg>
        <pc:spChg chg="mod">
          <ac:chgData name="Salonen Anssi" userId="241902be-ee4f-4c15-a5e1-57b8755bc3ff" providerId="ADAL" clId="{65F92790-DDDF-4CD7-9B81-F05A0CCD406B}" dt="2022-02-15T13:21:35.503" v="3827" actId="20577"/>
          <ac:spMkLst>
            <pc:docMk/>
            <pc:sldMk cId="1219137391" sldId="260"/>
            <ac:spMk id="3" creationId="{00000000-0000-0000-0000-000000000000}"/>
          </ac:spMkLst>
        </pc:spChg>
        <pc:spChg chg="mod">
          <ac:chgData name="Salonen Anssi" userId="241902be-ee4f-4c15-a5e1-57b8755bc3ff" providerId="ADAL" clId="{65F92790-DDDF-4CD7-9B81-F05A0CCD406B}" dt="2022-02-15T13:21:38.176" v="3830" actId="20577"/>
          <ac:spMkLst>
            <pc:docMk/>
            <pc:sldMk cId="1219137391" sldId="260"/>
            <ac:spMk id="4" creationId="{00000000-0000-0000-0000-000000000000}"/>
          </ac:spMkLst>
        </pc:spChg>
      </pc:sldChg>
      <pc:sldChg chg="modSp mod">
        <pc:chgData name="Salonen Anssi" userId="241902be-ee4f-4c15-a5e1-57b8755bc3ff" providerId="ADAL" clId="{65F92790-DDDF-4CD7-9B81-F05A0CCD406B}" dt="2022-02-14T14:29:27.758" v="3233" actId="113"/>
        <pc:sldMkLst>
          <pc:docMk/>
          <pc:sldMk cId="3593857531" sldId="263"/>
        </pc:sldMkLst>
        <pc:spChg chg="mod">
          <ac:chgData name="Salonen Anssi" userId="241902be-ee4f-4c15-a5e1-57b8755bc3ff" providerId="ADAL" clId="{65F92790-DDDF-4CD7-9B81-F05A0CCD406B}" dt="2022-02-14T14:29:27.758" v="3233" actId="113"/>
          <ac:spMkLst>
            <pc:docMk/>
            <pc:sldMk cId="3593857531" sldId="263"/>
            <ac:spMk id="2" creationId="{00000000-0000-0000-0000-000000000000}"/>
          </ac:spMkLst>
        </pc:spChg>
      </pc:sldChg>
      <pc:sldChg chg="modSp mod">
        <pc:chgData name="Salonen Anssi" userId="241902be-ee4f-4c15-a5e1-57b8755bc3ff" providerId="ADAL" clId="{65F92790-DDDF-4CD7-9B81-F05A0CCD406B}" dt="2022-02-14T14:29:32.781" v="3234" actId="113"/>
        <pc:sldMkLst>
          <pc:docMk/>
          <pc:sldMk cId="3635612084" sldId="264"/>
        </pc:sldMkLst>
        <pc:spChg chg="mod">
          <ac:chgData name="Salonen Anssi" userId="241902be-ee4f-4c15-a5e1-57b8755bc3ff" providerId="ADAL" clId="{65F92790-DDDF-4CD7-9B81-F05A0CCD406B}" dt="2022-02-14T14:29:32.781" v="3234" actId="113"/>
          <ac:spMkLst>
            <pc:docMk/>
            <pc:sldMk cId="3635612084" sldId="264"/>
            <ac:spMk id="2" creationId="{00000000-0000-0000-0000-000000000000}"/>
          </ac:spMkLst>
        </pc:spChg>
      </pc:sldChg>
      <pc:sldChg chg="modSp mod">
        <pc:chgData name="Salonen Anssi" userId="241902be-ee4f-4c15-a5e1-57b8755bc3ff" providerId="ADAL" clId="{65F92790-DDDF-4CD7-9B81-F05A0CCD406B}" dt="2022-02-20T07:23:08.051" v="4699" actId="20577"/>
        <pc:sldMkLst>
          <pc:docMk/>
          <pc:sldMk cId="3728713420" sldId="265"/>
        </pc:sldMkLst>
        <pc:spChg chg="mod">
          <ac:chgData name="Salonen Anssi" userId="241902be-ee4f-4c15-a5e1-57b8755bc3ff" providerId="ADAL" clId="{65F92790-DDDF-4CD7-9B81-F05A0CCD406B}" dt="2022-02-14T14:29:42.590" v="3235" actId="113"/>
          <ac:spMkLst>
            <pc:docMk/>
            <pc:sldMk cId="3728713420" sldId="265"/>
            <ac:spMk id="2" creationId="{00000000-0000-0000-0000-000000000000}"/>
          </ac:spMkLst>
        </pc:spChg>
        <pc:spChg chg="mod">
          <ac:chgData name="Salonen Anssi" userId="241902be-ee4f-4c15-a5e1-57b8755bc3ff" providerId="ADAL" clId="{65F92790-DDDF-4CD7-9B81-F05A0CCD406B}" dt="2022-02-20T07:23:00.248" v="4687" actId="20577"/>
          <ac:spMkLst>
            <pc:docMk/>
            <pc:sldMk cId="3728713420" sldId="265"/>
            <ac:spMk id="3" creationId="{00000000-0000-0000-0000-000000000000}"/>
          </ac:spMkLst>
        </pc:spChg>
        <pc:spChg chg="mod">
          <ac:chgData name="Salonen Anssi" userId="241902be-ee4f-4c15-a5e1-57b8755bc3ff" providerId="ADAL" clId="{65F92790-DDDF-4CD7-9B81-F05A0CCD406B}" dt="2022-02-20T07:23:08.051" v="4699" actId="20577"/>
          <ac:spMkLst>
            <pc:docMk/>
            <pc:sldMk cId="3728713420" sldId="265"/>
            <ac:spMk id="4" creationId="{00000000-0000-0000-0000-000000000000}"/>
          </ac:spMkLst>
        </pc:spChg>
      </pc:sldChg>
      <pc:sldChg chg="modSp mod">
        <pc:chgData name="Salonen Anssi" userId="241902be-ee4f-4c15-a5e1-57b8755bc3ff" providerId="ADAL" clId="{65F92790-DDDF-4CD7-9B81-F05A0CCD406B}" dt="2022-02-14T14:29:16.619" v="3231" actId="113"/>
        <pc:sldMkLst>
          <pc:docMk/>
          <pc:sldMk cId="306488821" sldId="266"/>
        </pc:sldMkLst>
        <pc:spChg chg="mod">
          <ac:chgData name="Salonen Anssi" userId="241902be-ee4f-4c15-a5e1-57b8755bc3ff" providerId="ADAL" clId="{65F92790-DDDF-4CD7-9B81-F05A0CCD406B}" dt="2022-02-14T14:29:16.619" v="3231" actId="113"/>
          <ac:spMkLst>
            <pc:docMk/>
            <pc:sldMk cId="306488821" sldId="266"/>
            <ac:spMk id="2" creationId="{00000000-0000-0000-0000-000000000000}"/>
          </ac:spMkLst>
        </pc:spChg>
      </pc:sldChg>
      <pc:sldChg chg="addSp modSp mod modAnim">
        <pc:chgData name="Salonen Anssi" userId="241902be-ee4f-4c15-a5e1-57b8755bc3ff" providerId="ADAL" clId="{65F92790-DDDF-4CD7-9B81-F05A0CCD406B}" dt="2022-02-13T13:42:15.687" v="426" actId="14100"/>
        <pc:sldMkLst>
          <pc:docMk/>
          <pc:sldMk cId="1940711162" sldId="267"/>
        </pc:sldMkLst>
        <pc:spChg chg="add mod">
          <ac:chgData name="Salonen Anssi" userId="241902be-ee4f-4c15-a5e1-57b8755bc3ff" providerId="ADAL" clId="{65F92790-DDDF-4CD7-9B81-F05A0CCD406B}" dt="2022-02-13T13:42:15.687" v="426" actId="14100"/>
          <ac:spMkLst>
            <pc:docMk/>
            <pc:sldMk cId="1940711162" sldId="267"/>
            <ac:spMk id="2" creationId="{CB54500C-8573-4D3B-B1EE-F58E9351EF00}"/>
          </ac:spMkLst>
        </pc:spChg>
        <pc:spChg chg="mod">
          <ac:chgData name="Salonen Anssi" userId="241902be-ee4f-4c15-a5e1-57b8755bc3ff" providerId="ADAL" clId="{65F92790-DDDF-4CD7-9B81-F05A0CCD406B}" dt="2022-02-13T13:42:09.204" v="425" actId="113"/>
          <ac:spMkLst>
            <pc:docMk/>
            <pc:sldMk cId="1940711162" sldId="267"/>
            <ac:spMk id="6" creationId="{00000000-0000-0000-0000-000000000000}"/>
          </ac:spMkLst>
        </pc:spChg>
      </pc:sldChg>
      <pc:sldChg chg="addSp delSp modSp mod modAnim">
        <pc:chgData name="Salonen Anssi" userId="241902be-ee4f-4c15-a5e1-57b8755bc3ff" providerId="ADAL" clId="{65F92790-DDDF-4CD7-9B81-F05A0CCD406B}" dt="2022-02-20T07:18:57.178" v="4673" actId="20577"/>
        <pc:sldMkLst>
          <pc:docMk/>
          <pc:sldMk cId="2432424534" sldId="268"/>
        </pc:sldMkLst>
        <pc:spChg chg="mod">
          <ac:chgData name="Salonen Anssi" userId="241902be-ee4f-4c15-a5e1-57b8755bc3ff" providerId="ADAL" clId="{65F92790-DDDF-4CD7-9B81-F05A0CCD406B}" dt="2022-02-20T07:18:57.178" v="4673" actId="20577"/>
          <ac:spMkLst>
            <pc:docMk/>
            <pc:sldMk cId="2432424534" sldId="268"/>
            <ac:spMk id="3" creationId="{00000000-0000-0000-0000-000000000000}"/>
          </ac:spMkLst>
        </pc:spChg>
        <pc:spChg chg="add del mod">
          <ac:chgData name="Salonen Anssi" userId="241902be-ee4f-4c15-a5e1-57b8755bc3ff" providerId="ADAL" clId="{65F92790-DDDF-4CD7-9B81-F05A0CCD406B}" dt="2022-02-15T13:08:50.850" v="3564"/>
          <ac:spMkLst>
            <pc:docMk/>
            <pc:sldMk cId="2432424534" sldId="268"/>
            <ac:spMk id="4" creationId="{F96EB493-320D-4A71-A8A1-CCE15F5129AD}"/>
          </ac:spMkLst>
        </pc:spChg>
        <pc:spChg chg="add mod">
          <ac:chgData name="Salonen Anssi" userId="241902be-ee4f-4c15-a5e1-57b8755bc3ff" providerId="ADAL" clId="{65F92790-DDDF-4CD7-9B81-F05A0CCD406B}" dt="2022-02-15T13:08:17.303" v="3560" actId="14100"/>
          <ac:spMkLst>
            <pc:docMk/>
            <pc:sldMk cId="2432424534" sldId="268"/>
            <ac:spMk id="5" creationId="{DF4FF70B-947F-4C21-A361-2209E298D500}"/>
          </ac:spMkLst>
        </pc:spChg>
      </pc:sldChg>
      <pc:sldChg chg="modSp mod">
        <pc:chgData name="Salonen Anssi" userId="241902be-ee4f-4c15-a5e1-57b8755bc3ff" providerId="ADAL" clId="{65F92790-DDDF-4CD7-9B81-F05A0CCD406B}" dt="2022-02-20T07:21:15.321" v="4680" actId="115"/>
        <pc:sldMkLst>
          <pc:docMk/>
          <pc:sldMk cId="3632894889" sldId="269"/>
        </pc:sldMkLst>
        <pc:spChg chg="mod">
          <ac:chgData name="Salonen Anssi" userId="241902be-ee4f-4c15-a5e1-57b8755bc3ff" providerId="ADAL" clId="{65F92790-DDDF-4CD7-9B81-F05A0CCD406B}" dt="2022-02-14T14:17:48.063" v="2523" actId="113"/>
          <ac:spMkLst>
            <pc:docMk/>
            <pc:sldMk cId="3632894889" sldId="269"/>
            <ac:spMk id="2" creationId="{00000000-0000-0000-0000-000000000000}"/>
          </ac:spMkLst>
        </pc:spChg>
        <pc:spChg chg="mod">
          <ac:chgData name="Salonen Anssi" userId="241902be-ee4f-4c15-a5e1-57b8755bc3ff" providerId="ADAL" clId="{65F92790-DDDF-4CD7-9B81-F05A0CCD406B}" dt="2022-02-20T07:21:15.321" v="4680" actId="115"/>
          <ac:spMkLst>
            <pc:docMk/>
            <pc:sldMk cId="3632894889" sldId="269"/>
            <ac:spMk id="4" creationId="{00000000-0000-0000-0000-000000000000}"/>
          </ac:spMkLst>
        </pc:spChg>
      </pc:sldChg>
      <pc:sldChg chg="modSp mod ord modAnim">
        <pc:chgData name="Salonen Anssi" userId="241902be-ee4f-4c15-a5e1-57b8755bc3ff" providerId="ADAL" clId="{65F92790-DDDF-4CD7-9B81-F05A0CCD406B}" dt="2022-02-16T13:27:07.880" v="4669" actId="5793"/>
        <pc:sldMkLst>
          <pc:docMk/>
          <pc:sldMk cId="2732691480" sldId="270"/>
        </pc:sldMkLst>
        <pc:spChg chg="mod">
          <ac:chgData name="Salonen Anssi" userId="241902be-ee4f-4c15-a5e1-57b8755bc3ff" providerId="ADAL" clId="{65F92790-DDDF-4CD7-9B81-F05A0CCD406B}" dt="2022-02-14T14:30:03.003" v="3238" actId="113"/>
          <ac:spMkLst>
            <pc:docMk/>
            <pc:sldMk cId="2732691480" sldId="270"/>
            <ac:spMk id="2" creationId="{00000000-0000-0000-0000-000000000000}"/>
          </ac:spMkLst>
        </pc:spChg>
        <pc:spChg chg="mod">
          <ac:chgData name="Salonen Anssi" userId="241902be-ee4f-4c15-a5e1-57b8755bc3ff" providerId="ADAL" clId="{65F92790-DDDF-4CD7-9B81-F05A0CCD406B}" dt="2022-02-16T13:27:07.880" v="4669" actId="5793"/>
          <ac:spMkLst>
            <pc:docMk/>
            <pc:sldMk cId="2732691480" sldId="270"/>
            <ac:spMk id="3" creationId="{00000000-0000-0000-0000-000000000000}"/>
          </ac:spMkLst>
        </pc:spChg>
        <pc:spChg chg="mod">
          <ac:chgData name="Salonen Anssi" userId="241902be-ee4f-4c15-a5e1-57b8755bc3ff" providerId="ADAL" clId="{65F92790-DDDF-4CD7-9B81-F05A0CCD406B}" dt="2022-02-16T13:26:29.061" v="4644" actId="14100"/>
          <ac:spMkLst>
            <pc:docMk/>
            <pc:sldMk cId="2732691480" sldId="270"/>
            <ac:spMk id="4" creationId="{00000000-0000-0000-0000-000000000000}"/>
          </ac:spMkLst>
        </pc:spChg>
      </pc:sldChg>
      <pc:sldChg chg="modSp">
        <pc:chgData name="Salonen Anssi" userId="241902be-ee4f-4c15-a5e1-57b8755bc3ff" providerId="ADAL" clId="{65F92790-DDDF-4CD7-9B81-F05A0CCD406B}" dt="2022-02-20T07:19:30.062" v="4675" actId="20577"/>
        <pc:sldMkLst>
          <pc:docMk/>
          <pc:sldMk cId="3021390188" sldId="271"/>
        </pc:sldMkLst>
        <pc:spChg chg="mod">
          <ac:chgData name="Salonen Anssi" userId="241902be-ee4f-4c15-a5e1-57b8755bc3ff" providerId="ADAL" clId="{65F92790-DDDF-4CD7-9B81-F05A0CCD406B}" dt="2022-02-20T07:19:30.062" v="4675" actId="20577"/>
          <ac:spMkLst>
            <pc:docMk/>
            <pc:sldMk cId="3021390188" sldId="271"/>
            <ac:spMk id="3" creationId="{00000000-0000-0000-0000-000000000000}"/>
          </ac:spMkLst>
        </pc:spChg>
      </pc:sldChg>
      <pc:sldChg chg="modSp mod setBg">
        <pc:chgData name="Salonen Anssi" userId="241902be-ee4f-4c15-a5e1-57b8755bc3ff" providerId="ADAL" clId="{65F92790-DDDF-4CD7-9B81-F05A0CCD406B}" dt="2022-02-13T13:32:47.344" v="33" actId="114"/>
        <pc:sldMkLst>
          <pc:docMk/>
          <pc:sldMk cId="1148095131" sldId="273"/>
        </pc:sldMkLst>
        <pc:spChg chg="mod">
          <ac:chgData name="Salonen Anssi" userId="241902be-ee4f-4c15-a5e1-57b8755bc3ff" providerId="ADAL" clId="{65F92790-DDDF-4CD7-9B81-F05A0CCD406B}" dt="2022-02-13T13:32:47.344" v="33" actId="114"/>
          <ac:spMkLst>
            <pc:docMk/>
            <pc:sldMk cId="1148095131" sldId="273"/>
            <ac:spMk id="3075" creationId="{00000000-0000-0000-0000-000000000000}"/>
          </ac:spMkLst>
        </pc:spChg>
      </pc:sldChg>
      <pc:sldChg chg="new del">
        <pc:chgData name="Salonen Anssi" userId="241902be-ee4f-4c15-a5e1-57b8755bc3ff" providerId="ADAL" clId="{65F92790-DDDF-4CD7-9B81-F05A0CCD406B}" dt="2022-02-13T13:32:53.915" v="34" actId="2696"/>
        <pc:sldMkLst>
          <pc:docMk/>
          <pc:sldMk cId="606664505" sldId="274"/>
        </pc:sldMkLst>
      </pc:sldChg>
      <pc:sldChg chg="modSp add mod modAnim">
        <pc:chgData name="Salonen Anssi" userId="241902be-ee4f-4c15-a5e1-57b8755bc3ff" providerId="ADAL" clId="{65F92790-DDDF-4CD7-9B81-F05A0CCD406B}" dt="2022-02-14T14:26:39.360" v="3172" actId="113"/>
        <pc:sldMkLst>
          <pc:docMk/>
          <pc:sldMk cId="3243762679" sldId="274"/>
        </pc:sldMkLst>
        <pc:spChg chg="mod">
          <ac:chgData name="Salonen Anssi" userId="241902be-ee4f-4c15-a5e1-57b8755bc3ff" providerId="ADAL" clId="{65F92790-DDDF-4CD7-9B81-F05A0CCD406B}" dt="2022-02-14T14:18:35.253" v="2543" actId="20577"/>
          <ac:spMkLst>
            <pc:docMk/>
            <pc:sldMk cId="3243762679" sldId="274"/>
            <ac:spMk id="2" creationId="{00000000-0000-0000-0000-000000000000}"/>
          </ac:spMkLst>
        </pc:spChg>
        <pc:spChg chg="mod">
          <ac:chgData name="Salonen Anssi" userId="241902be-ee4f-4c15-a5e1-57b8755bc3ff" providerId="ADAL" clId="{65F92790-DDDF-4CD7-9B81-F05A0CCD406B}" dt="2022-02-14T14:25:59.889" v="3171" actId="14100"/>
          <ac:spMkLst>
            <pc:docMk/>
            <pc:sldMk cId="3243762679" sldId="274"/>
            <ac:spMk id="3" creationId="{00000000-0000-0000-0000-000000000000}"/>
          </ac:spMkLst>
        </pc:spChg>
        <pc:spChg chg="mod">
          <ac:chgData name="Salonen Anssi" userId="241902be-ee4f-4c15-a5e1-57b8755bc3ff" providerId="ADAL" clId="{65F92790-DDDF-4CD7-9B81-F05A0CCD406B}" dt="2022-02-14T14:26:39.360" v="3172" actId="113"/>
          <ac:spMkLst>
            <pc:docMk/>
            <pc:sldMk cId="3243762679" sldId="274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4C977-28EF-4A8F-8C3E-64FA47B8B825}" type="datetimeFigureOut">
              <a:rPr lang="fi-FI" smtClean="0"/>
              <a:t>22.4.2024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D3A6A-9D98-4286-8F6E-C31A4BE9E3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127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431B-BFEF-4437-9FF7-A84562B4D847}" type="datetime1">
              <a:rPr lang="fi-FI" smtClean="0"/>
              <a:t>22.4.2024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126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2B56-C11E-4AA1-B947-9B0AFBF928C0}" type="datetime1">
              <a:rPr lang="fi-FI" smtClean="0"/>
              <a:t>22.4.2024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9772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0746-1414-4CB7-90E5-9FE761E892E5}" type="datetime1">
              <a:rPr lang="fi-FI" smtClean="0"/>
              <a:t>22.4.2024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175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4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881F-EACD-4024-89FD-F14EC916A5D6}" type="datetime1">
              <a:rPr lang="fi-FI" smtClean="0"/>
              <a:t>22.4.2024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253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7705-3F1F-4C00-AFC4-7CE38CABBD48}" type="datetime1">
              <a:rPr lang="fi-FI" smtClean="0"/>
              <a:t>22.4.2024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43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BDDEA-1019-4123-9E4D-F6578C5EF008}" type="datetime1">
              <a:rPr lang="fi-FI" smtClean="0"/>
              <a:t>22.4.2024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373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DFB2-BF7F-40EA-8CC4-9685FAB83A01}" type="datetime1">
              <a:rPr lang="fi-FI" smtClean="0"/>
              <a:t>22.4.2024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6282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DCCCC-B8F1-47DB-A9F3-33F8BF8AEDCA}" type="datetime1">
              <a:rPr lang="fi-FI" smtClean="0"/>
              <a:t>22.4.2024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360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FB7C-0976-4706-B883-7C8B172F384B}" type="datetime1">
              <a:rPr lang="fi-FI" smtClean="0"/>
              <a:t>22.4.2024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403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C1F5-EFAF-481D-A2AE-D00C2F7B28C0}" type="datetime1">
              <a:rPr lang="fi-FI" smtClean="0"/>
              <a:t>22.4.2024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953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B0A7-7138-4EA8-B37E-F9C4992C0A2B}" type="datetime1">
              <a:rPr lang="fi-FI" smtClean="0"/>
              <a:t>22.4.2024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47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71DC7-E51E-4106-8E4C-888E738063D8}" type="datetime1">
              <a:rPr lang="fi-FI" smtClean="0"/>
              <a:t>22.4.2024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68A92-CBD2-437D-9854-0D932D6201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762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828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24217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0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None/>
            </a:pPr>
            <a:r>
              <a:rPr lang="fi-FI" altLang="fi-FI" sz="42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Epäsäännölliset verbit ja johdosverbit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fi-FI" sz="3200" dirty="0" err="1"/>
              <a:t>grammatik</a:t>
            </a:r>
            <a:endParaRPr lang="fi-FI" sz="32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2a Taivuta ja suomenna verbit.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1775587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dirty="0"/>
              <a:t>1. </a:t>
            </a:r>
            <a:r>
              <a:rPr lang="fi-FI" sz="2400" dirty="0" err="1"/>
              <a:t>be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2. </a:t>
            </a:r>
            <a:r>
              <a:rPr lang="fi-FI" sz="2400" dirty="0" err="1"/>
              <a:t>bjuda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3. </a:t>
            </a:r>
            <a:r>
              <a:rPr lang="fi-FI" sz="2400" dirty="0" err="1"/>
              <a:t>dö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4. </a:t>
            </a:r>
            <a:r>
              <a:rPr lang="fi-FI" sz="2400" dirty="0" err="1"/>
              <a:t>hålla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5. </a:t>
            </a:r>
            <a:r>
              <a:rPr lang="fi-FI" sz="2400" dirty="0" err="1"/>
              <a:t>le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6. </a:t>
            </a:r>
            <a:r>
              <a:rPr lang="fi-FI" sz="2400" dirty="0" err="1"/>
              <a:t>ligga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7. </a:t>
            </a:r>
            <a:r>
              <a:rPr lang="fi-FI" sz="2400" dirty="0" err="1"/>
              <a:t>ljuga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8. </a:t>
            </a:r>
            <a:r>
              <a:rPr lang="fi-FI" sz="2400" dirty="0" err="1"/>
              <a:t>stiga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9. </a:t>
            </a:r>
            <a:r>
              <a:rPr lang="fi-FI" sz="2400" dirty="0" err="1"/>
              <a:t>sälja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10. </a:t>
            </a:r>
            <a:r>
              <a:rPr lang="fi-FI" sz="2400" dirty="0" err="1"/>
              <a:t>välja</a:t>
            </a: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dirty="0"/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289886" y="1690688"/>
            <a:ext cx="5253824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dirty="0" err="1"/>
              <a:t>ber</a:t>
            </a:r>
            <a:r>
              <a:rPr lang="fi-FI" sz="2400" dirty="0"/>
              <a:t>, </a:t>
            </a:r>
            <a:r>
              <a:rPr lang="fi-FI" sz="2400" dirty="0" err="1"/>
              <a:t>bad</a:t>
            </a:r>
            <a:r>
              <a:rPr lang="fi-FI" sz="2400" dirty="0"/>
              <a:t>, </a:t>
            </a:r>
            <a:r>
              <a:rPr lang="fi-FI" sz="2400" dirty="0" err="1"/>
              <a:t>bett</a:t>
            </a:r>
            <a:r>
              <a:rPr lang="fi-FI" sz="2400" dirty="0"/>
              <a:t>		</a:t>
            </a:r>
          </a:p>
          <a:p>
            <a:pPr marL="0" indent="0">
              <a:buNone/>
            </a:pPr>
            <a:r>
              <a:rPr lang="fi-FI" sz="2400" dirty="0" err="1"/>
              <a:t>bjuder</a:t>
            </a:r>
            <a:r>
              <a:rPr lang="fi-FI" sz="2400" dirty="0"/>
              <a:t>, </a:t>
            </a:r>
            <a:r>
              <a:rPr lang="fi-FI" sz="2400" dirty="0" err="1"/>
              <a:t>bjöd</a:t>
            </a:r>
            <a:r>
              <a:rPr lang="fi-FI" sz="2400" dirty="0"/>
              <a:t>, </a:t>
            </a:r>
            <a:r>
              <a:rPr lang="fi-FI" sz="2400" dirty="0" err="1"/>
              <a:t>bjudit</a:t>
            </a:r>
            <a:r>
              <a:rPr lang="fi-FI" sz="2400" dirty="0"/>
              <a:t>	</a:t>
            </a:r>
          </a:p>
          <a:p>
            <a:pPr marL="0" indent="0">
              <a:buNone/>
            </a:pPr>
            <a:r>
              <a:rPr lang="fi-FI" sz="2400" dirty="0" err="1"/>
              <a:t>dör</a:t>
            </a:r>
            <a:r>
              <a:rPr lang="fi-FI" sz="2400" dirty="0"/>
              <a:t>, </a:t>
            </a:r>
            <a:r>
              <a:rPr lang="fi-FI" sz="2400" u="sng" dirty="0" err="1"/>
              <a:t>dog</a:t>
            </a:r>
            <a:r>
              <a:rPr lang="fi-FI" sz="2400" dirty="0"/>
              <a:t>, </a:t>
            </a:r>
            <a:r>
              <a:rPr lang="fi-FI" sz="2400" dirty="0" err="1"/>
              <a:t>dött</a:t>
            </a:r>
            <a:r>
              <a:rPr lang="fi-FI" sz="2400" dirty="0"/>
              <a:t>		</a:t>
            </a:r>
          </a:p>
          <a:p>
            <a:pPr marL="0" indent="0">
              <a:buNone/>
            </a:pPr>
            <a:r>
              <a:rPr lang="fi-FI" sz="2400" dirty="0" err="1"/>
              <a:t>håller</a:t>
            </a:r>
            <a:r>
              <a:rPr lang="fi-FI" sz="2400" dirty="0"/>
              <a:t>, </a:t>
            </a:r>
            <a:r>
              <a:rPr lang="fi-FI" sz="2400" dirty="0" err="1"/>
              <a:t>höll</a:t>
            </a:r>
            <a:r>
              <a:rPr lang="fi-FI" sz="2400" dirty="0"/>
              <a:t>, </a:t>
            </a:r>
            <a:r>
              <a:rPr lang="fi-FI" sz="2400" dirty="0" err="1"/>
              <a:t>hållit</a:t>
            </a:r>
            <a:r>
              <a:rPr lang="fi-FI" sz="2400" dirty="0"/>
              <a:t>	</a:t>
            </a:r>
          </a:p>
          <a:p>
            <a:pPr marL="0" indent="0">
              <a:buNone/>
            </a:pPr>
            <a:r>
              <a:rPr lang="fi-FI" sz="2400" dirty="0" err="1"/>
              <a:t>ler</a:t>
            </a:r>
            <a:r>
              <a:rPr lang="fi-FI" sz="2400" dirty="0"/>
              <a:t>, </a:t>
            </a:r>
            <a:r>
              <a:rPr lang="fi-FI" sz="2400" u="sng" dirty="0" err="1"/>
              <a:t>log</a:t>
            </a:r>
            <a:r>
              <a:rPr lang="fi-FI" sz="2400" dirty="0"/>
              <a:t>, </a:t>
            </a:r>
            <a:r>
              <a:rPr lang="fi-FI" sz="2400" dirty="0" err="1"/>
              <a:t>lett</a:t>
            </a:r>
            <a:r>
              <a:rPr lang="fi-FI" sz="2400" dirty="0"/>
              <a:t>	</a:t>
            </a:r>
          </a:p>
          <a:p>
            <a:pPr marL="0" indent="0">
              <a:buNone/>
            </a:pPr>
            <a:r>
              <a:rPr lang="fi-FI" sz="2400" dirty="0" err="1"/>
              <a:t>ligger</a:t>
            </a:r>
            <a:r>
              <a:rPr lang="fi-FI" sz="2400" dirty="0"/>
              <a:t>, </a:t>
            </a:r>
            <a:r>
              <a:rPr lang="fi-FI" sz="2400" u="sng" dirty="0" err="1"/>
              <a:t>låg</a:t>
            </a:r>
            <a:r>
              <a:rPr lang="fi-FI" sz="2400" dirty="0"/>
              <a:t>, </a:t>
            </a:r>
            <a:r>
              <a:rPr lang="fi-FI" sz="2400" dirty="0" err="1"/>
              <a:t>legat</a:t>
            </a:r>
            <a:r>
              <a:rPr lang="fi-FI" sz="2400" dirty="0"/>
              <a:t>	</a:t>
            </a:r>
          </a:p>
          <a:p>
            <a:pPr marL="0" indent="0">
              <a:buNone/>
            </a:pPr>
            <a:r>
              <a:rPr lang="fi-FI" sz="2400" dirty="0" err="1"/>
              <a:t>ljuger</a:t>
            </a:r>
            <a:r>
              <a:rPr lang="fi-FI" sz="2400" dirty="0"/>
              <a:t>, </a:t>
            </a:r>
            <a:r>
              <a:rPr lang="fi-FI" sz="2400" dirty="0" err="1"/>
              <a:t>ljög</a:t>
            </a:r>
            <a:r>
              <a:rPr lang="fi-FI" sz="2400" dirty="0"/>
              <a:t>, </a:t>
            </a:r>
            <a:r>
              <a:rPr lang="fi-FI" sz="2400" dirty="0" err="1"/>
              <a:t>ljugit</a:t>
            </a:r>
            <a:r>
              <a:rPr lang="fi-FI" sz="2400" dirty="0"/>
              <a:t>	</a:t>
            </a:r>
          </a:p>
          <a:p>
            <a:pPr marL="0" indent="0">
              <a:buNone/>
            </a:pPr>
            <a:r>
              <a:rPr lang="fi-FI" sz="2400" dirty="0" err="1"/>
              <a:t>stiger</a:t>
            </a:r>
            <a:r>
              <a:rPr lang="fi-FI" sz="2400" dirty="0"/>
              <a:t>, </a:t>
            </a:r>
            <a:r>
              <a:rPr lang="fi-FI" sz="2400" dirty="0" err="1"/>
              <a:t>steg</a:t>
            </a:r>
            <a:r>
              <a:rPr lang="fi-FI" sz="2400" dirty="0"/>
              <a:t>, </a:t>
            </a:r>
            <a:r>
              <a:rPr lang="fi-FI" sz="2400" dirty="0" err="1"/>
              <a:t>stigit</a:t>
            </a:r>
            <a:r>
              <a:rPr lang="fi-FI" sz="2400" dirty="0"/>
              <a:t>	</a:t>
            </a:r>
          </a:p>
          <a:p>
            <a:pPr marL="0" indent="0">
              <a:buNone/>
            </a:pPr>
            <a:r>
              <a:rPr lang="fi-FI" sz="2400" dirty="0" err="1"/>
              <a:t>säljer</a:t>
            </a:r>
            <a:r>
              <a:rPr lang="fi-FI" sz="2400" dirty="0"/>
              <a:t>, </a:t>
            </a:r>
            <a:r>
              <a:rPr lang="fi-FI" sz="2400" dirty="0" err="1"/>
              <a:t>sålde</a:t>
            </a:r>
            <a:r>
              <a:rPr lang="fi-FI" sz="2400" dirty="0"/>
              <a:t>, </a:t>
            </a:r>
            <a:r>
              <a:rPr lang="fi-FI" sz="2400" dirty="0" err="1"/>
              <a:t>sålt</a:t>
            </a:r>
            <a:r>
              <a:rPr lang="fi-FI" sz="2400" dirty="0"/>
              <a:t>	</a:t>
            </a:r>
          </a:p>
          <a:p>
            <a:pPr marL="0" indent="0">
              <a:buNone/>
            </a:pPr>
            <a:r>
              <a:rPr lang="fi-FI" sz="2400" dirty="0" err="1"/>
              <a:t>väljer</a:t>
            </a:r>
            <a:r>
              <a:rPr lang="fi-FI" sz="2400" dirty="0"/>
              <a:t>, </a:t>
            </a:r>
            <a:r>
              <a:rPr lang="fi-FI" sz="2400" dirty="0" err="1"/>
              <a:t>valde</a:t>
            </a:r>
            <a:r>
              <a:rPr lang="fi-FI" sz="2400" dirty="0"/>
              <a:t>, </a:t>
            </a:r>
            <a:r>
              <a:rPr lang="fi-FI" sz="2400" dirty="0" err="1"/>
              <a:t>valt</a:t>
            </a:r>
            <a:r>
              <a:rPr lang="fi-FI" sz="2400" dirty="0"/>
              <a:t>	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CEBBF0D-80C6-4093-9D12-BB6655A21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FOKUS 4 </a:t>
            </a:r>
            <a:r>
              <a:rPr lang="fi-FI" dirty="0" err="1"/>
              <a:t>grammatik</a:t>
            </a:r>
            <a:endParaRPr lang="fi-FI" dirty="0"/>
          </a:p>
        </p:txBody>
      </p:sp>
      <p:sp>
        <p:nvSpPr>
          <p:cNvPr id="6" name="Sisällön paikkamerkki 3">
            <a:extLst>
              <a:ext uri="{FF2B5EF4-FFF2-40B4-BE49-F238E27FC236}">
                <a16:creationId xmlns:a16="http://schemas.microsoft.com/office/drawing/2014/main" id="{A4850306-4072-4E18-BBD6-72D5662501A2}"/>
              </a:ext>
            </a:extLst>
          </p:cNvPr>
          <p:cNvSpPr txBox="1">
            <a:spLocks/>
          </p:cNvSpPr>
          <p:nvPr/>
        </p:nvSpPr>
        <p:spPr>
          <a:xfrm>
            <a:off x="7328140" y="1690687"/>
            <a:ext cx="5607034" cy="44862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pyytää, rukoilla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tarjota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kuolla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pitää </a:t>
            </a:r>
            <a:r>
              <a:rPr lang="fi-FI" sz="2400" i="1" dirty="0"/>
              <a:t>(esim. esitelmä)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hymyillä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maata, olla, sijaita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valehdella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nousta, astua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myydä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valita</a:t>
            </a:r>
          </a:p>
        </p:txBody>
      </p:sp>
    </p:spTree>
    <p:extLst>
      <p:ext uri="{BB962C8B-B14F-4D97-AF65-F5344CB8AC3E}">
        <p14:creationId xmlns:p14="http://schemas.microsoft.com/office/powerpoint/2010/main" val="183968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2b Täydennä.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6186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1. De </a:t>
            </a:r>
            <a:r>
              <a:rPr lang="fi-FI" sz="2400" i="1" dirty="0"/>
              <a:t>(pyysivät) </a:t>
            </a:r>
            <a:r>
              <a:rPr lang="fi-FI" sz="2400" dirty="0" err="1"/>
              <a:t>mig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hjälp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2. </a:t>
            </a: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i="1" dirty="0"/>
              <a:t>(tarjosi) </a:t>
            </a:r>
            <a:r>
              <a:rPr lang="fi-FI" sz="2400" dirty="0" err="1"/>
              <a:t>oss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en </a:t>
            </a:r>
            <a:r>
              <a:rPr lang="fi-FI" sz="2400" dirty="0" err="1"/>
              <a:t>fika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3. </a:t>
            </a:r>
            <a:r>
              <a:rPr lang="fi-FI" sz="2400" dirty="0" err="1"/>
              <a:t>Hennes</a:t>
            </a:r>
            <a:r>
              <a:rPr lang="fi-FI" sz="2400" dirty="0"/>
              <a:t> </a:t>
            </a:r>
            <a:r>
              <a:rPr lang="fi-FI" sz="2400" dirty="0" err="1"/>
              <a:t>hund</a:t>
            </a:r>
            <a:r>
              <a:rPr lang="fi-FI" sz="2400" dirty="0"/>
              <a:t> </a:t>
            </a:r>
            <a:r>
              <a:rPr lang="fi-FI" sz="2400" i="1" dirty="0"/>
              <a:t>(kuoli) </a:t>
            </a:r>
            <a:r>
              <a:rPr lang="fi-FI" sz="2400" dirty="0"/>
              <a:t>i </a:t>
            </a:r>
            <a:r>
              <a:rPr lang="fi-FI" sz="2400" dirty="0" err="1"/>
              <a:t>går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4. </a:t>
            </a:r>
            <a:r>
              <a:rPr lang="fi-FI" sz="2400" dirty="0" err="1"/>
              <a:t>Gillar</a:t>
            </a:r>
            <a:r>
              <a:rPr lang="fi-FI" sz="2400" dirty="0"/>
              <a:t> du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i="1" dirty="0"/>
              <a:t>(pitää) </a:t>
            </a:r>
            <a:r>
              <a:rPr lang="fi-FI" sz="2400" dirty="0" err="1"/>
              <a:t>presentationer</a:t>
            </a:r>
            <a:r>
              <a:rPr lang="fi-FI" sz="24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5. Du </a:t>
            </a:r>
            <a:r>
              <a:rPr lang="fi-FI" sz="2400" dirty="0" err="1"/>
              <a:t>får</a:t>
            </a:r>
            <a:r>
              <a:rPr lang="fi-FI" sz="2400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 </a:t>
            </a:r>
            <a:r>
              <a:rPr lang="fi-FI" sz="2400" dirty="0" err="1"/>
              <a:t>alltid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(</a:t>
            </a:r>
            <a:r>
              <a:rPr lang="fi-FI" sz="2400" i="1" dirty="0"/>
              <a:t>hymyillä).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6.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i="1" dirty="0"/>
              <a:t>(makasin) </a:t>
            </a:r>
            <a:r>
              <a:rPr lang="fi-FI" sz="2400" dirty="0" err="1"/>
              <a:t>på</a:t>
            </a:r>
            <a:r>
              <a:rPr lang="fi-FI" sz="2400" dirty="0"/>
              <a:t> sängen.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7. </a:t>
            </a:r>
            <a:r>
              <a:rPr lang="fi-FI" sz="2400" dirty="0" err="1"/>
              <a:t>Hon</a:t>
            </a:r>
            <a:r>
              <a:rPr lang="fi-FI" sz="2400" dirty="0"/>
              <a:t> </a:t>
            </a:r>
            <a:r>
              <a:rPr lang="fi-FI" sz="2400" i="1" dirty="0"/>
              <a:t>(oli valehdellut) </a:t>
            </a:r>
            <a:r>
              <a:rPr lang="fi-FI" sz="2400" dirty="0"/>
              <a:t>för </a:t>
            </a:r>
            <a:r>
              <a:rPr lang="fi-FI" sz="2400" dirty="0" err="1"/>
              <a:t>oss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8. </a:t>
            </a:r>
            <a:r>
              <a:rPr lang="fi-FI" sz="2400" dirty="0" err="1"/>
              <a:t>Priserna</a:t>
            </a:r>
            <a:r>
              <a:rPr lang="fi-FI" sz="2400" dirty="0"/>
              <a:t> </a:t>
            </a:r>
            <a:r>
              <a:rPr lang="fi-FI" sz="2400" i="1" dirty="0"/>
              <a:t>(ovat nousseet).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9.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ska</a:t>
            </a:r>
            <a:r>
              <a:rPr lang="fi-FI" sz="2400" dirty="0"/>
              <a:t> </a:t>
            </a:r>
            <a:r>
              <a:rPr lang="fi-FI" sz="2400" i="1" dirty="0"/>
              <a:t>(myydä) </a:t>
            </a:r>
            <a:r>
              <a:rPr lang="fi-FI" sz="2400" dirty="0" err="1"/>
              <a:t>kläder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loppis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10. </a:t>
            </a:r>
            <a:r>
              <a:rPr lang="fi-FI" sz="2400" dirty="0" err="1"/>
              <a:t>Vilka</a:t>
            </a:r>
            <a:r>
              <a:rPr lang="fi-FI" sz="2400" dirty="0"/>
              <a:t> </a:t>
            </a:r>
            <a:r>
              <a:rPr lang="fi-FI" sz="2400" dirty="0" err="1"/>
              <a:t>kurser</a:t>
            </a:r>
            <a:r>
              <a:rPr lang="fi-FI" sz="2400" dirty="0"/>
              <a:t> </a:t>
            </a:r>
            <a:r>
              <a:rPr lang="fi-FI" sz="2400" i="1" dirty="0"/>
              <a:t>(olet) </a:t>
            </a:r>
            <a:r>
              <a:rPr lang="fi-FI" sz="2400" dirty="0"/>
              <a:t>du</a:t>
            </a:r>
            <a:r>
              <a:rPr lang="fi-FI" sz="2400" i="1" dirty="0"/>
              <a:t> (valinnut)?</a:t>
            </a:r>
          </a:p>
          <a:p>
            <a:pPr marL="0" indent="0">
              <a:lnSpc>
                <a:spcPct val="100000"/>
              </a:lnSpc>
              <a:buNone/>
            </a:pPr>
            <a:endParaRPr lang="fi-FI" sz="2400" dirty="0"/>
          </a:p>
          <a:p>
            <a:pPr marL="0" indent="0">
              <a:lnSpc>
                <a:spcPct val="100000"/>
              </a:lnSpc>
              <a:buNone/>
            </a:pPr>
            <a:endParaRPr lang="fi-FI" sz="2400" dirty="0"/>
          </a:p>
          <a:p>
            <a:pPr marL="0" indent="0">
              <a:lnSpc>
                <a:spcPct val="100000"/>
              </a:lnSpc>
              <a:buNone/>
            </a:pPr>
            <a:endParaRPr lang="fi-FI" sz="2400" dirty="0"/>
          </a:p>
          <a:p>
            <a:pPr marL="0" indent="0">
              <a:lnSpc>
                <a:spcPct val="120000"/>
              </a:lnSpc>
              <a:buNone/>
            </a:pPr>
            <a:endParaRPr lang="fi-FI" sz="2600" dirty="0"/>
          </a:p>
          <a:p>
            <a:pPr marL="0" indent="0">
              <a:lnSpc>
                <a:spcPct val="120000"/>
              </a:lnSpc>
              <a:buNone/>
            </a:pPr>
            <a:endParaRPr lang="fi-FI" sz="2600" dirty="0"/>
          </a:p>
          <a:p>
            <a:pPr marL="0" indent="0">
              <a:lnSpc>
                <a:spcPct val="120000"/>
              </a:lnSpc>
              <a:buNone/>
            </a:pPr>
            <a:endParaRPr lang="fi-FI" sz="26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61867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/>
              <a:t>De </a:t>
            </a:r>
            <a:r>
              <a:rPr lang="fi-FI" sz="2600" b="1" dirty="0" err="1"/>
              <a:t>bad</a:t>
            </a:r>
            <a:r>
              <a:rPr lang="fi-FI" sz="2600" dirty="0"/>
              <a:t> </a:t>
            </a:r>
            <a:r>
              <a:rPr lang="fi-FI" sz="2600" dirty="0" err="1"/>
              <a:t>mig</a:t>
            </a:r>
            <a:r>
              <a:rPr lang="fi-FI" sz="2600" dirty="0"/>
              <a:t> </a:t>
            </a:r>
            <a:r>
              <a:rPr lang="fi-FI" sz="2600" dirty="0" err="1"/>
              <a:t>om</a:t>
            </a:r>
            <a:r>
              <a:rPr lang="fi-FI" sz="2600" dirty="0"/>
              <a:t> </a:t>
            </a:r>
            <a:r>
              <a:rPr lang="fi-FI" sz="2600" dirty="0" err="1"/>
              <a:t>hjälp</a:t>
            </a:r>
            <a:r>
              <a:rPr lang="fi-FI" sz="26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 err="1"/>
              <a:t>Han</a:t>
            </a:r>
            <a:r>
              <a:rPr lang="fi-FI" sz="2600" dirty="0"/>
              <a:t> </a:t>
            </a:r>
            <a:r>
              <a:rPr lang="fi-FI" sz="2600" b="1" dirty="0" err="1"/>
              <a:t>bjöd</a:t>
            </a:r>
            <a:r>
              <a:rPr lang="fi-FI" sz="2600" dirty="0"/>
              <a:t> </a:t>
            </a:r>
            <a:r>
              <a:rPr lang="fi-FI" sz="2600" dirty="0" err="1"/>
              <a:t>oss</a:t>
            </a:r>
            <a:r>
              <a:rPr lang="fi-FI" sz="2600" dirty="0"/>
              <a:t> </a:t>
            </a:r>
            <a:r>
              <a:rPr lang="fi-FI" sz="2600" dirty="0" err="1"/>
              <a:t>på</a:t>
            </a:r>
            <a:r>
              <a:rPr lang="fi-FI" sz="2600" dirty="0"/>
              <a:t> en </a:t>
            </a:r>
            <a:r>
              <a:rPr lang="fi-FI" sz="2600" dirty="0" err="1"/>
              <a:t>fika</a:t>
            </a:r>
            <a:r>
              <a:rPr lang="fi-FI" sz="26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 err="1"/>
              <a:t>Hennes</a:t>
            </a:r>
            <a:r>
              <a:rPr lang="fi-FI" sz="2600" dirty="0"/>
              <a:t> </a:t>
            </a:r>
            <a:r>
              <a:rPr lang="fi-FI" sz="2600" dirty="0" err="1"/>
              <a:t>hund</a:t>
            </a:r>
            <a:r>
              <a:rPr lang="fi-FI" sz="2600" dirty="0"/>
              <a:t> </a:t>
            </a:r>
            <a:r>
              <a:rPr lang="fi-FI" sz="2600" b="1" dirty="0" err="1"/>
              <a:t>dog</a:t>
            </a:r>
            <a:r>
              <a:rPr lang="fi-FI" sz="2600" dirty="0"/>
              <a:t> i </a:t>
            </a:r>
            <a:r>
              <a:rPr lang="fi-FI" sz="2600" dirty="0" err="1"/>
              <a:t>går</a:t>
            </a:r>
            <a:r>
              <a:rPr lang="fi-FI" sz="26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 err="1"/>
              <a:t>Gillar</a:t>
            </a:r>
            <a:r>
              <a:rPr lang="fi-FI" sz="2600" dirty="0"/>
              <a:t> du </a:t>
            </a:r>
            <a:r>
              <a:rPr lang="fi-FI" sz="2600" dirty="0" err="1"/>
              <a:t>att</a:t>
            </a:r>
            <a:r>
              <a:rPr lang="fi-FI" sz="2600" dirty="0"/>
              <a:t> </a:t>
            </a:r>
            <a:r>
              <a:rPr lang="fi-FI" sz="2600" b="1" dirty="0" err="1"/>
              <a:t>hålla</a:t>
            </a:r>
            <a:r>
              <a:rPr lang="fi-FI" sz="2600" dirty="0"/>
              <a:t> </a:t>
            </a:r>
            <a:r>
              <a:rPr lang="fi-FI" sz="2600" dirty="0" err="1"/>
              <a:t>presentationer</a:t>
            </a:r>
            <a:r>
              <a:rPr lang="fi-FI" sz="2600" dirty="0"/>
              <a:t>?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/>
              <a:t>Du </a:t>
            </a:r>
            <a:r>
              <a:rPr lang="fi-FI" sz="2600" dirty="0" err="1"/>
              <a:t>får</a:t>
            </a:r>
            <a:r>
              <a:rPr lang="fi-FI" sz="2600" dirty="0"/>
              <a:t> </a:t>
            </a:r>
            <a:r>
              <a:rPr lang="fi-FI" sz="2600" dirty="0" err="1"/>
              <a:t>mig</a:t>
            </a:r>
            <a:r>
              <a:rPr lang="fi-FI" sz="2600" dirty="0"/>
              <a:t> </a:t>
            </a:r>
            <a:r>
              <a:rPr lang="fi-FI" sz="2600" dirty="0" err="1"/>
              <a:t>alltid</a:t>
            </a:r>
            <a:r>
              <a:rPr lang="fi-FI" sz="2600" dirty="0"/>
              <a:t> </a:t>
            </a:r>
            <a:r>
              <a:rPr lang="fi-FI" sz="2600" dirty="0" err="1"/>
              <a:t>att</a:t>
            </a:r>
            <a:r>
              <a:rPr lang="fi-FI" sz="2600" dirty="0"/>
              <a:t> </a:t>
            </a:r>
            <a:r>
              <a:rPr lang="fi-FI" sz="2600" b="1" dirty="0" err="1"/>
              <a:t>le</a:t>
            </a:r>
            <a:r>
              <a:rPr lang="fi-FI" sz="26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b="1" dirty="0" err="1"/>
              <a:t>låg</a:t>
            </a:r>
            <a:r>
              <a:rPr lang="fi-FI" sz="2600" dirty="0"/>
              <a:t> </a:t>
            </a:r>
            <a:r>
              <a:rPr lang="fi-FI" sz="2600" dirty="0" err="1"/>
              <a:t>på</a:t>
            </a:r>
            <a:r>
              <a:rPr lang="fi-FI" sz="2600" dirty="0"/>
              <a:t> sängen.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 err="1"/>
              <a:t>Hon</a:t>
            </a:r>
            <a:r>
              <a:rPr lang="fi-FI" sz="2600" dirty="0"/>
              <a:t> </a:t>
            </a:r>
            <a:r>
              <a:rPr lang="fi-FI" sz="2600" b="1" dirty="0" err="1"/>
              <a:t>hade</a:t>
            </a:r>
            <a:r>
              <a:rPr lang="fi-FI" sz="2600" b="1" dirty="0"/>
              <a:t> </a:t>
            </a:r>
            <a:r>
              <a:rPr lang="fi-FI" sz="2600" b="1" dirty="0" err="1"/>
              <a:t>ljugit</a:t>
            </a:r>
            <a:r>
              <a:rPr lang="fi-FI" sz="2600" b="1" dirty="0"/>
              <a:t> </a:t>
            </a:r>
            <a:r>
              <a:rPr lang="fi-FI" sz="2600" dirty="0"/>
              <a:t>för </a:t>
            </a:r>
            <a:r>
              <a:rPr lang="fi-FI" sz="2600" dirty="0" err="1"/>
              <a:t>oss</a:t>
            </a:r>
            <a:r>
              <a:rPr lang="fi-FI" sz="26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 err="1"/>
              <a:t>Priserna</a:t>
            </a:r>
            <a:r>
              <a:rPr lang="fi-FI" sz="2600" dirty="0"/>
              <a:t> </a:t>
            </a:r>
            <a:r>
              <a:rPr lang="fi-FI" sz="2600" b="1" dirty="0" err="1"/>
              <a:t>har</a:t>
            </a:r>
            <a:r>
              <a:rPr lang="fi-FI" sz="2600" b="1" dirty="0"/>
              <a:t> </a:t>
            </a:r>
            <a:r>
              <a:rPr lang="fi-FI" sz="2600" b="1" dirty="0" err="1"/>
              <a:t>stigit</a:t>
            </a:r>
            <a:r>
              <a:rPr lang="fi-FI" sz="26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dirty="0" err="1"/>
              <a:t>ska</a:t>
            </a:r>
            <a:r>
              <a:rPr lang="fi-FI" sz="2600" dirty="0"/>
              <a:t> </a:t>
            </a:r>
            <a:r>
              <a:rPr lang="fi-FI" sz="2600" b="1" dirty="0" err="1"/>
              <a:t>sälja</a:t>
            </a:r>
            <a:r>
              <a:rPr lang="fi-FI" sz="2600" dirty="0"/>
              <a:t> </a:t>
            </a:r>
            <a:r>
              <a:rPr lang="fi-FI" sz="2600" dirty="0" err="1"/>
              <a:t>kläder</a:t>
            </a:r>
            <a:r>
              <a:rPr lang="fi-FI" sz="2600" dirty="0"/>
              <a:t> </a:t>
            </a:r>
            <a:r>
              <a:rPr lang="fi-FI" sz="2600" dirty="0" err="1"/>
              <a:t>på</a:t>
            </a:r>
            <a:r>
              <a:rPr lang="fi-FI" sz="2600" dirty="0"/>
              <a:t> </a:t>
            </a:r>
            <a:r>
              <a:rPr lang="fi-FI" sz="2600" dirty="0" err="1"/>
              <a:t>loppis</a:t>
            </a:r>
            <a:r>
              <a:rPr lang="fi-FI" sz="26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600" dirty="0" err="1"/>
              <a:t>Vilka</a:t>
            </a:r>
            <a:r>
              <a:rPr lang="fi-FI" sz="2600" dirty="0"/>
              <a:t> </a:t>
            </a:r>
            <a:r>
              <a:rPr lang="fi-FI" sz="2600" dirty="0" err="1"/>
              <a:t>kurser</a:t>
            </a:r>
            <a:r>
              <a:rPr lang="fi-FI" sz="2600" dirty="0"/>
              <a:t> </a:t>
            </a:r>
            <a:r>
              <a:rPr lang="fi-FI" sz="2600" b="1" dirty="0" err="1"/>
              <a:t>har</a:t>
            </a:r>
            <a:r>
              <a:rPr lang="fi-FI" sz="2600" b="1" dirty="0"/>
              <a:t> </a:t>
            </a:r>
            <a:r>
              <a:rPr lang="fi-FI" sz="2600" dirty="0"/>
              <a:t>du</a:t>
            </a:r>
            <a:r>
              <a:rPr lang="fi-FI" sz="2600" b="1" dirty="0"/>
              <a:t> </a:t>
            </a:r>
            <a:r>
              <a:rPr lang="fi-FI" sz="2600" b="1" dirty="0" err="1"/>
              <a:t>valt</a:t>
            </a:r>
            <a:r>
              <a:rPr lang="fi-FI" sz="2600" dirty="0"/>
              <a:t>?</a:t>
            </a:r>
          </a:p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9B746DE-3700-4101-9EB3-0F0957EC8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21913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3a Suomenna.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075583" cy="44862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1. </a:t>
            </a:r>
            <a:r>
              <a:rPr lang="fi-FI" sz="2400" dirty="0" err="1"/>
              <a:t>Bastu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frukost</a:t>
            </a:r>
            <a:r>
              <a:rPr lang="fi-FI" sz="2400" dirty="0"/>
              <a:t> </a:t>
            </a:r>
            <a:r>
              <a:rPr lang="fi-FI" sz="2400" b="1" dirty="0" err="1"/>
              <a:t>ingår</a:t>
            </a:r>
            <a:r>
              <a:rPr lang="fi-FI" sz="2400" dirty="0"/>
              <a:t> i </a:t>
            </a:r>
            <a:r>
              <a:rPr lang="fi-FI" sz="2400" dirty="0" err="1"/>
              <a:t>rumspriset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2. </a:t>
            </a:r>
            <a:r>
              <a:rPr lang="fi-FI" sz="2400" dirty="0" err="1"/>
              <a:t>Läsk</a:t>
            </a:r>
            <a:r>
              <a:rPr lang="fi-FI" sz="2400" dirty="0"/>
              <a:t> </a:t>
            </a:r>
            <a:r>
              <a:rPr lang="fi-FI" sz="2400" b="1" dirty="0" err="1"/>
              <a:t>innehåller</a:t>
            </a:r>
            <a:r>
              <a:rPr lang="fi-FI" sz="2400" dirty="0"/>
              <a:t> </a:t>
            </a:r>
            <a:r>
              <a:rPr lang="fi-FI" sz="2400" dirty="0" err="1"/>
              <a:t>mycket</a:t>
            </a:r>
            <a:r>
              <a:rPr lang="fi-FI" sz="2400" dirty="0"/>
              <a:t> </a:t>
            </a:r>
            <a:r>
              <a:rPr lang="fi-FI" sz="2400" dirty="0" err="1"/>
              <a:t>socker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3. </a:t>
            </a:r>
            <a:r>
              <a:rPr lang="fi-FI" sz="2400" dirty="0" err="1"/>
              <a:t>När</a:t>
            </a:r>
            <a:r>
              <a:rPr lang="fi-FI" sz="2400" dirty="0"/>
              <a:t> </a:t>
            </a:r>
            <a:r>
              <a:rPr lang="fi-FI" sz="2400" dirty="0" err="1"/>
              <a:t>brukar</a:t>
            </a:r>
            <a:r>
              <a:rPr lang="fi-FI" sz="2400" dirty="0"/>
              <a:t> du </a:t>
            </a:r>
            <a:r>
              <a:rPr lang="fi-FI" sz="2400" b="1" dirty="0" err="1"/>
              <a:t>lägga</a:t>
            </a:r>
            <a:r>
              <a:rPr lang="fi-FI" sz="2400" b="1" dirty="0"/>
              <a:t> </a:t>
            </a:r>
            <a:r>
              <a:rPr lang="fi-FI" sz="2400" b="1" dirty="0" err="1"/>
              <a:t>dig</a:t>
            </a:r>
            <a:r>
              <a:rPr lang="fi-FI" sz="24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4. </a:t>
            </a: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fick</a:t>
            </a:r>
            <a:r>
              <a:rPr lang="fi-FI" sz="2400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b="1" dirty="0" err="1"/>
              <a:t>inse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5. </a:t>
            </a:r>
            <a:r>
              <a:rPr lang="fi-FI" sz="2400" dirty="0" err="1"/>
              <a:t>Vill</a:t>
            </a:r>
            <a:r>
              <a:rPr lang="fi-FI" sz="2400" dirty="0"/>
              <a:t> du </a:t>
            </a:r>
            <a:r>
              <a:rPr lang="fi-FI" sz="2400" b="1" dirty="0"/>
              <a:t>delta</a:t>
            </a:r>
            <a:r>
              <a:rPr lang="fi-FI" sz="2400" dirty="0"/>
              <a:t> i </a:t>
            </a:r>
            <a:r>
              <a:rPr lang="fi-FI" sz="2400" dirty="0" err="1"/>
              <a:t>tävlingen</a:t>
            </a:r>
            <a:r>
              <a:rPr lang="fi-FI" sz="24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6.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föredrar</a:t>
            </a:r>
            <a:r>
              <a:rPr lang="fi-FI" sz="2400" b="1" dirty="0"/>
              <a:t> </a:t>
            </a:r>
            <a:r>
              <a:rPr lang="fi-FI" sz="2400" dirty="0" err="1"/>
              <a:t>vegetarisk</a:t>
            </a:r>
            <a:r>
              <a:rPr lang="fi-FI" sz="2400" dirty="0"/>
              <a:t> mat.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7. </a:t>
            </a: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b="1" dirty="0" err="1"/>
              <a:t>anser</a:t>
            </a:r>
            <a:r>
              <a:rPr lang="fi-FI" sz="2400" dirty="0"/>
              <a:t> du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8. Vi </a:t>
            </a:r>
            <a:r>
              <a:rPr lang="fi-FI" sz="2400" dirty="0" err="1"/>
              <a:t>kan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b="1" dirty="0" err="1"/>
              <a:t>fortsätta</a:t>
            </a:r>
            <a:r>
              <a:rPr lang="fi-FI" sz="2400" dirty="0"/>
              <a:t> </a:t>
            </a:r>
            <a:r>
              <a:rPr lang="fi-FI" sz="2400" dirty="0" err="1"/>
              <a:t>så</a:t>
            </a:r>
            <a:r>
              <a:rPr lang="fi-FI" sz="2400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.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794513" y="1690688"/>
            <a:ext cx="6271591" cy="44862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Sauna ja aamupala </a:t>
            </a:r>
            <a:r>
              <a:rPr lang="fi-FI" sz="2400" b="1" dirty="0"/>
              <a:t>sisältyvät</a:t>
            </a:r>
            <a:r>
              <a:rPr lang="fi-FI" sz="2400" dirty="0"/>
              <a:t> huoneen hintaan.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Limsa </a:t>
            </a:r>
            <a:r>
              <a:rPr lang="fi-FI" sz="2400" b="1" dirty="0"/>
              <a:t>sisältää</a:t>
            </a:r>
            <a:r>
              <a:rPr lang="fi-FI" sz="2400" dirty="0"/>
              <a:t> paljon sokeria.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Milloin sinulla on tapana </a:t>
            </a:r>
            <a:r>
              <a:rPr lang="fi-FI" sz="2400" b="1" dirty="0"/>
              <a:t>mennä nukkumaan</a:t>
            </a:r>
            <a:r>
              <a:rPr lang="fi-FI" sz="24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Hän sai minut </a:t>
            </a:r>
            <a:r>
              <a:rPr lang="fi-FI" sz="2400" b="1" dirty="0"/>
              <a:t>tajuamaan</a:t>
            </a:r>
            <a:r>
              <a:rPr lang="fi-FI" sz="2400" dirty="0"/>
              <a:t> sen.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/>
              <a:t>Haluatko </a:t>
            </a:r>
            <a:r>
              <a:rPr lang="fi-FI" sz="2400" b="1" dirty="0"/>
              <a:t>osallistua</a:t>
            </a:r>
            <a:r>
              <a:rPr lang="fi-FI" sz="2400" dirty="0"/>
              <a:t> kilpailuun?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b="1" dirty="0"/>
              <a:t>Suosin</a:t>
            </a:r>
            <a:r>
              <a:rPr lang="fi-FI" sz="2400" dirty="0"/>
              <a:t> kasvisruokia.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Mitä</a:t>
            </a:r>
            <a:r>
              <a:rPr lang="fi-FI" sz="2400" b="1" dirty="0"/>
              <a:t> mieltä olet </a:t>
            </a:r>
            <a:r>
              <a:rPr lang="fi-FI" sz="2400" dirty="0"/>
              <a:t>tästä?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Emme voi </a:t>
            </a:r>
            <a:r>
              <a:rPr lang="fi-FI" sz="2400" b="1" dirty="0"/>
              <a:t>jatkaa</a:t>
            </a:r>
            <a:r>
              <a:rPr lang="fi-FI" sz="2400" dirty="0"/>
              <a:t> näin.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694177-3124-4EF8-A1D1-7749EA0C9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72871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3b Suomenna.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1. </a:t>
            </a:r>
            <a:r>
              <a:rPr lang="fi-FI" sz="2400" dirty="0" err="1"/>
              <a:t>Kan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sätta</a:t>
            </a:r>
            <a:r>
              <a:rPr lang="fi-FI" sz="2400" b="1" dirty="0"/>
              <a:t> </a:t>
            </a:r>
            <a:r>
              <a:rPr lang="fi-FI" sz="2400" b="1" dirty="0" err="1"/>
              <a:t>mig</a:t>
            </a:r>
            <a:r>
              <a:rPr lang="fi-FI" sz="2400" b="1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/>
              <a:t>2. </a:t>
            </a:r>
            <a:r>
              <a:rPr lang="fi-FI" sz="2400" dirty="0" err="1"/>
              <a:t>Ursäkta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avbryter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3.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måste</a:t>
            </a:r>
            <a:r>
              <a:rPr lang="fi-FI" sz="2400" dirty="0"/>
              <a:t> </a:t>
            </a:r>
            <a:r>
              <a:rPr lang="fi-FI" sz="2400" b="1" dirty="0" err="1"/>
              <a:t>medge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du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rätt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4. </a:t>
            </a: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umgås</a:t>
            </a:r>
            <a:r>
              <a:rPr lang="fi-FI" sz="2400" dirty="0"/>
              <a:t> </a:t>
            </a:r>
            <a:r>
              <a:rPr lang="fi-FI" sz="2400" dirty="0" err="1"/>
              <a:t>med</a:t>
            </a:r>
            <a:r>
              <a:rPr lang="fi-FI" sz="2400" dirty="0"/>
              <a:t> </a:t>
            </a:r>
            <a:r>
              <a:rPr lang="fi-FI" sz="2400" dirty="0" err="1"/>
              <a:t>sina</a:t>
            </a:r>
            <a:r>
              <a:rPr lang="fi-FI" sz="2400" dirty="0"/>
              <a:t> </a:t>
            </a:r>
            <a:r>
              <a:rPr lang="fi-FI" sz="2400" dirty="0" err="1"/>
              <a:t>kompisar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5. </a:t>
            </a: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b="1" dirty="0" err="1"/>
              <a:t>föreslår</a:t>
            </a:r>
            <a:r>
              <a:rPr lang="fi-FI" sz="2400" dirty="0"/>
              <a:t> du </a:t>
            </a:r>
            <a:r>
              <a:rPr lang="fi-FI" sz="2400" dirty="0" err="1"/>
              <a:t>att</a:t>
            </a:r>
            <a:r>
              <a:rPr lang="fi-FI" sz="2400" dirty="0"/>
              <a:t> vi </a:t>
            </a:r>
            <a:r>
              <a:rPr lang="fi-FI" sz="2400" dirty="0" err="1"/>
              <a:t>ska</a:t>
            </a:r>
            <a:r>
              <a:rPr lang="fi-FI" sz="2400" dirty="0"/>
              <a:t> </a:t>
            </a:r>
            <a:r>
              <a:rPr lang="fi-FI" sz="2400" dirty="0" err="1"/>
              <a:t>göra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/>
              <a:t>6. </a:t>
            </a: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undviker</a:t>
            </a:r>
            <a:r>
              <a:rPr lang="fi-FI" sz="2400" dirty="0"/>
              <a:t> </a:t>
            </a:r>
            <a:r>
              <a:rPr lang="fi-FI" sz="2400" dirty="0" err="1"/>
              <a:t>fett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socker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7. </a:t>
            </a:r>
            <a:r>
              <a:rPr lang="fi-FI" sz="2400" dirty="0" err="1"/>
              <a:t>Två</a:t>
            </a:r>
            <a:r>
              <a:rPr lang="fi-FI" sz="2400" dirty="0"/>
              <a:t> </a:t>
            </a:r>
            <a:r>
              <a:rPr lang="fi-FI" sz="2400" dirty="0" err="1"/>
              <a:t>människor</a:t>
            </a:r>
            <a:r>
              <a:rPr lang="fi-FI" sz="2400" dirty="0"/>
              <a:t> </a:t>
            </a:r>
            <a:r>
              <a:rPr lang="fi-FI" sz="2400" b="1" dirty="0" err="1"/>
              <a:t>omkom</a:t>
            </a:r>
            <a:r>
              <a:rPr lang="fi-FI" sz="2400" dirty="0"/>
              <a:t> i </a:t>
            </a:r>
            <a:r>
              <a:rPr lang="fi-FI" sz="2400" dirty="0" err="1"/>
              <a:t>olyckan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8. </a:t>
            </a: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påstår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gjort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605272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Voinko </a:t>
            </a:r>
            <a:r>
              <a:rPr lang="fi-FI" sz="2400" b="1" dirty="0"/>
              <a:t>istuutua</a:t>
            </a:r>
            <a:r>
              <a:rPr lang="fi-FI" sz="2400" dirty="0"/>
              <a:t> tähän?</a:t>
            </a:r>
          </a:p>
          <a:p>
            <a:pPr marL="0" indent="0">
              <a:buNone/>
            </a:pPr>
            <a:r>
              <a:rPr lang="fi-FI" sz="2400" dirty="0"/>
              <a:t>Anteeksi, että </a:t>
            </a:r>
            <a:r>
              <a:rPr lang="fi-FI" sz="2400" b="1" dirty="0"/>
              <a:t>keskeytän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Minun täytyy </a:t>
            </a:r>
            <a:r>
              <a:rPr lang="fi-FI" sz="2400" b="1" dirty="0"/>
              <a:t>myöntää</a:t>
            </a:r>
            <a:r>
              <a:rPr lang="fi-FI" sz="2400" dirty="0"/>
              <a:t>, että olet oikeassa.</a:t>
            </a:r>
          </a:p>
          <a:p>
            <a:pPr marL="0" indent="0">
              <a:buNone/>
            </a:pPr>
            <a:r>
              <a:rPr lang="fi-FI" sz="2400" dirty="0"/>
              <a:t>Hän </a:t>
            </a:r>
            <a:r>
              <a:rPr lang="fi-FI" sz="2400" b="1" dirty="0"/>
              <a:t>seurustelee</a:t>
            </a:r>
            <a:r>
              <a:rPr lang="fi-FI" sz="2400" dirty="0"/>
              <a:t> kavereidensa kanssa.</a:t>
            </a:r>
          </a:p>
          <a:p>
            <a:pPr marL="0" indent="0">
              <a:buNone/>
            </a:pPr>
            <a:r>
              <a:rPr lang="fi-FI" sz="2400" dirty="0"/>
              <a:t>Mitä </a:t>
            </a:r>
            <a:r>
              <a:rPr lang="fi-FI" sz="2400" b="1" dirty="0"/>
              <a:t>ehdotat</a:t>
            </a:r>
            <a:r>
              <a:rPr lang="fi-FI" sz="2400" dirty="0"/>
              <a:t>, että tekisimme?</a:t>
            </a:r>
          </a:p>
          <a:p>
            <a:pPr marL="0" indent="0">
              <a:buNone/>
            </a:pPr>
            <a:r>
              <a:rPr lang="fi-FI" sz="2400" dirty="0"/>
              <a:t>Hän </a:t>
            </a:r>
            <a:r>
              <a:rPr lang="fi-FI" sz="2400" b="1" dirty="0"/>
              <a:t>välttää</a:t>
            </a:r>
            <a:r>
              <a:rPr lang="fi-FI" sz="2400" dirty="0"/>
              <a:t> rasvaa ja sokeria.</a:t>
            </a:r>
          </a:p>
          <a:p>
            <a:pPr marL="0" indent="0">
              <a:buNone/>
            </a:pPr>
            <a:r>
              <a:rPr lang="fi-FI" sz="2400" dirty="0"/>
              <a:t>Kaksi ihmistä </a:t>
            </a:r>
            <a:r>
              <a:rPr lang="fi-FI" sz="2400" b="1" dirty="0"/>
              <a:t>menehtyi </a:t>
            </a:r>
            <a:r>
              <a:rPr lang="fi-FI" sz="2400" dirty="0"/>
              <a:t>onnettomuudessa.</a:t>
            </a:r>
          </a:p>
          <a:p>
            <a:pPr marL="0" indent="0">
              <a:buNone/>
            </a:pPr>
            <a:r>
              <a:rPr lang="fi-FI" sz="2400" dirty="0"/>
              <a:t>Hän </a:t>
            </a:r>
            <a:r>
              <a:rPr lang="fi-FI" sz="2400" b="1" dirty="0"/>
              <a:t>väittää</a:t>
            </a:r>
            <a:r>
              <a:rPr lang="fi-FI" sz="2400" dirty="0"/>
              <a:t>, että olen tehnyt sen.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4E741A-C180-4AE5-AE13-7DAB831B1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0648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5591" y="431490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4a Taivuta ja suomenna.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38048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dirty="0"/>
              <a:t>1. </a:t>
            </a:r>
            <a:r>
              <a:rPr lang="fi-FI" sz="2400" dirty="0" err="1"/>
              <a:t>förstå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2. </a:t>
            </a:r>
            <a:r>
              <a:rPr lang="fi-FI" sz="2400" dirty="0" err="1"/>
              <a:t>påstå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3. </a:t>
            </a:r>
            <a:r>
              <a:rPr lang="fi-FI" sz="2400" dirty="0" err="1"/>
              <a:t>sätta</a:t>
            </a:r>
            <a:r>
              <a:rPr lang="fi-FI" sz="2400" dirty="0"/>
              <a:t> </a:t>
            </a:r>
            <a:r>
              <a:rPr lang="fi-FI" sz="2400" dirty="0" err="1"/>
              <a:t>sig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4. </a:t>
            </a:r>
            <a:r>
              <a:rPr lang="fi-FI" sz="2400" dirty="0" err="1"/>
              <a:t>fortsätta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5. </a:t>
            </a:r>
            <a:r>
              <a:rPr lang="fi-FI" sz="2400" dirty="0" err="1"/>
              <a:t>lägga</a:t>
            </a:r>
            <a:r>
              <a:rPr lang="fi-FI" sz="2400" dirty="0"/>
              <a:t> </a:t>
            </a:r>
            <a:r>
              <a:rPr lang="fi-FI" sz="2400" dirty="0" err="1"/>
              <a:t>sig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6. delta</a:t>
            </a:r>
          </a:p>
          <a:p>
            <a:pPr marL="0" indent="0">
              <a:buNone/>
            </a:pPr>
            <a:r>
              <a:rPr lang="fi-FI" sz="2400" dirty="0"/>
              <a:t>7. </a:t>
            </a:r>
            <a:r>
              <a:rPr lang="fi-FI" sz="2400" dirty="0" err="1"/>
              <a:t>anse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8. </a:t>
            </a:r>
            <a:r>
              <a:rPr lang="fi-FI" sz="2400" dirty="0" err="1"/>
              <a:t>inse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9. </a:t>
            </a:r>
            <a:r>
              <a:rPr lang="fi-FI" sz="2400" dirty="0" err="1"/>
              <a:t>föreslå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10. </a:t>
            </a:r>
            <a:r>
              <a:rPr lang="fi-FI" sz="2400" dirty="0" err="1"/>
              <a:t>umgås</a:t>
            </a:r>
            <a:endParaRPr lang="fi-FI" sz="2400" dirty="0"/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374796" y="1825625"/>
            <a:ext cx="41148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dirty="0" err="1"/>
              <a:t>förstår</a:t>
            </a:r>
            <a:r>
              <a:rPr lang="fi-FI" sz="2400" dirty="0"/>
              <a:t>, </a:t>
            </a:r>
            <a:r>
              <a:rPr lang="fi-FI" sz="2400" dirty="0" err="1"/>
              <a:t>förstod</a:t>
            </a:r>
            <a:r>
              <a:rPr lang="fi-FI" sz="2400" dirty="0"/>
              <a:t>, </a:t>
            </a:r>
            <a:r>
              <a:rPr lang="fi-FI" sz="2400" dirty="0" err="1"/>
              <a:t>förstått</a:t>
            </a:r>
            <a:r>
              <a:rPr lang="fi-FI" sz="2400" dirty="0"/>
              <a:t>	</a:t>
            </a:r>
          </a:p>
          <a:p>
            <a:pPr marL="0" indent="0">
              <a:buNone/>
            </a:pPr>
            <a:r>
              <a:rPr lang="fi-FI" sz="2400" dirty="0" err="1"/>
              <a:t>påstår</a:t>
            </a:r>
            <a:r>
              <a:rPr lang="fi-FI" sz="2400" dirty="0"/>
              <a:t>, </a:t>
            </a:r>
            <a:r>
              <a:rPr lang="fi-FI" sz="2400" dirty="0" err="1"/>
              <a:t>påstod</a:t>
            </a:r>
            <a:r>
              <a:rPr lang="fi-FI" sz="2400" dirty="0"/>
              <a:t>, </a:t>
            </a:r>
            <a:r>
              <a:rPr lang="fi-FI" sz="2400" dirty="0" err="1"/>
              <a:t>påstått</a:t>
            </a:r>
            <a:r>
              <a:rPr lang="fi-FI" sz="2400" dirty="0"/>
              <a:t>		</a:t>
            </a:r>
          </a:p>
          <a:p>
            <a:pPr marL="0" indent="0">
              <a:buNone/>
            </a:pPr>
            <a:r>
              <a:rPr lang="fi-FI" sz="2400" dirty="0" err="1"/>
              <a:t>sätter</a:t>
            </a:r>
            <a:r>
              <a:rPr lang="fi-FI" sz="2400" dirty="0"/>
              <a:t>, </a:t>
            </a:r>
            <a:r>
              <a:rPr lang="fi-FI" sz="2400" dirty="0" err="1"/>
              <a:t>satte</a:t>
            </a:r>
            <a:r>
              <a:rPr lang="fi-FI" sz="2400" dirty="0"/>
              <a:t>, </a:t>
            </a:r>
            <a:r>
              <a:rPr lang="fi-FI" sz="2400" dirty="0" err="1"/>
              <a:t>satt</a:t>
            </a:r>
            <a:r>
              <a:rPr lang="fi-FI" sz="2400" dirty="0"/>
              <a:t> 		</a:t>
            </a:r>
          </a:p>
          <a:p>
            <a:pPr marL="0" indent="0">
              <a:buNone/>
            </a:pPr>
            <a:r>
              <a:rPr lang="fi-FI" sz="2400" dirty="0" err="1"/>
              <a:t>fortsätter</a:t>
            </a:r>
            <a:r>
              <a:rPr lang="fi-FI" sz="2400" dirty="0"/>
              <a:t>, </a:t>
            </a:r>
            <a:r>
              <a:rPr lang="fi-FI" sz="2400" dirty="0" err="1"/>
              <a:t>fortsatte</a:t>
            </a:r>
            <a:r>
              <a:rPr lang="fi-FI" sz="2400" dirty="0"/>
              <a:t>, </a:t>
            </a:r>
            <a:r>
              <a:rPr lang="fi-FI" sz="2400" dirty="0" err="1"/>
              <a:t>fortsatt</a:t>
            </a:r>
            <a:r>
              <a:rPr lang="fi-FI" sz="2400" dirty="0"/>
              <a:t>	</a:t>
            </a:r>
          </a:p>
          <a:p>
            <a:pPr marL="0" indent="0">
              <a:buNone/>
            </a:pPr>
            <a:r>
              <a:rPr lang="fi-FI" sz="2400" dirty="0" err="1"/>
              <a:t>lägger</a:t>
            </a:r>
            <a:r>
              <a:rPr lang="fi-FI" sz="2400" dirty="0"/>
              <a:t>, </a:t>
            </a:r>
            <a:r>
              <a:rPr lang="fi-FI" sz="2400" dirty="0" err="1"/>
              <a:t>lade</a:t>
            </a:r>
            <a:r>
              <a:rPr lang="fi-FI" sz="2400" dirty="0"/>
              <a:t>, </a:t>
            </a:r>
            <a:r>
              <a:rPr lang="fi-FI" sz="2400" dirty="0" err="1"/>
              <a:t>lagt</a:t>
            </a:r>
            <a:r>
              <a:rPr lang="fi-FI" sz="2400" dirty="0"/>
              <a:t> 		</a:t>
            </a:r>
          </a:p>
          <a:p>
            <a:pPr marL="0" indent="0">
              <a:buNone/>
            </a:pPr>
            <a:r>
              <a:rPr lang="fi-FI" sz="2400" dirty="0" err="1"/>
              <a:t>deltar</a:t>
            </a:r>
            <a:r>
              <a:rPr lang="fi-FI" sz="2400" dirty="0"/>
              <a:t>, </a:t>
            </a:r>
            <a:r>
              <a:rPr lang="fi-FI" sz="2400" dirty="0" err="1"/>
              <a:t>deltog</a:t>
            </a:r>
            <a:r>
              <a:rPr lang="fi-FI" sz="2400" dirty="0"/>
              <a:t>, </a:t>
            </a:r>
            <a:r>
              <a:rPr lang="fi-FI" sz="2400" dirty="0" err="1"/>
              <a:t>deltagit</a:t>
            </a:r>
            <a:r>
              <a:rPr lang="fi-FI" sz="2400" dirty="0"/>
              <a:t>		</a:t>
            </a:r>
          </a:p>
          <a:p>
            <a:pPr marL="0" indent="0">
              <a:buNone/>
            </a:pPr>
            <a:r>
              <a:rPr lang="fi-FI" sz="2400" dirty="0" err="1"/>
              <a:t>anser</a:t>
            </a:r>
            <a:r>
              <a:rPr lang="fi-FI" sz="2400" dirty="0"/>
              <a:t>, </a:t>
            </a:r>
            <a:r>
              <a:rPr lang="fi-FI" sz="2400" dirty="0" err="1"/>
              <a:t>ansåg</a:t>
            </a:r>
            <a:r>
              <a:rPr lang="fi-FI" sz="2400" dirty="0"/>
              <a:t>, </a:t>
            </a:r>
            <a:r>
              <a:rPr lang="fi-FI" sz="2400" dirty="0" err="1"/>
              <a:t>ansett</a:t>
            </a:r>
            <a:r>
              <a:rPr lang="fi-FI" sz="2400" dirty="0"/>
              <a:t>		</a:t>
            </a:r>
          </a:p>
          <a:p>
            <a:pPr marL="0" indent="0">
              <a:buNone/>
            </a:pPr>
            <a:r>
              <a:rPr lang="fi-FI" sz="2400" dirty="0" err="1"/>
              <a:t>inser</a:t>
            </a:r>
            <a:r>
              <a:rPr lang="fi-FI" sz="2400" dirty="0"/>
              <a:t>, </a:t>
            </a:r>
            <a:r>
              <a:rPr lang="fi-FI" sz="2400" dirty="0" err="1"/>
              <a:t>insåg</a:t>
            </a:r>
            <a:r>
              <a:rPr lang="fi-FI" sz="2400" dirty="0"/>
              <a:t>, </a:t>
            </a:r>
            <a:r>
              <a:rPr lang="fi-FI" sz="2400" dirty="0" err="1"/>
              <a:t>insett</a:t>
            </a:r>
            <a:r>
              <a:rPr lang="fi-FI" sz="2400" dirty="0"/>
              <a:t>		</a:t>
            </a:r>
          </a:p>
          <a:p>
            <a:pPr marL="0" indent="0">
              <a:buNone/>
            </a:pPr>
            <a:r>
              <a:rPr lang="fi-FI" sz="2400" dirty="0" err="1"/>
              <a:t>föreslår</a:t>
            </a:r>
            <a:r>
              <a:rPr lang="fi-FI" sz="2400" dirty="0"/>
              <a:t>, </a:t>
            </a:r>
            <a:r>
              <a:rPr lang="fi-FI" sz="2400" dirty="0" err="1"/>
              <a:t>föreslog</a:t>
            </a:r>
            <a:r>
              <a:rPr lang="fi-FI" sz="2400" dirty="0"/>
              <a:t>, </a:t>
            </a:r>
            <a:r>
              <a:rPr lang="fi-FI" sz="2400" dirty="0" err="1"/>
              <a:t>föreslagit</a:t>
            </a:r>
            <a:r>
              <a:rPr lang="fi-FI" sz="2400" dirty="0"/>
              <a:t>	</a:t>
            </a:r>
          </a:p>
          <a:p>
            <a:pPr marL="0" indent="0">
              <a:buNone/>
            </a:pPr>
            <a:r>
              <a:rPr lang="fi-FI" sz="2400" dirty="0" err="1"/>
              <a:t>umgås</a:t>
            </a:r>
            <a:r>
              <a:rPr lang="fi-FI" sz="2400" dirty="0"/>
              <a:t>, </a:t>
            </a:r>
            <a:r>
              <a:rPr lang="fi-FI" sz="2400" dirty="0" err="1"/>
              <a:t>umgicks</a:t>
            </a:r>
            <a:r>
              <a:rPr lang="fi-FI" sz="2400" dirty="0"/>
              <a:t>, </a:t>
            </a:r>
            <a:r>
              <a:rPr lang="fi-FI" sz="2400" dirty="0" err="1"/>
              <a:t>umgåtts</a:t>
            </a:r>
            <a:r>
              <a:rPr lang="fi-FI" sz="2400" dirty="0"/>
              <a:t>	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6277FD-A4CB-4C8D-BCC5-3449AF396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Sisällön paikkamerkki 3">
            <a:extLst>
              <a:ext uri="{FF2B5EF4-FFF2-40B4-BE49-F238E27FC236}">
                <a16:creationId xmlns:a16="http://schemas.microsoft.com/office/drawing/2014/main" id="{F4428BEE-D1B1-4E8E-A39F-562035E40DD3}"/>
              </a:ext>
            </a:extLst>
          </p:cNvPr>
          <p:cNvSpPr txBox="1">
            <a:spLocks/>
          </p:cNvSpPr>
          <p:nvPr/>
        </p:nvSpPr>
        <p:spPr>
          <a:xfrm>
            <a:off x="8153400" y="1757053"/>
            <a:ext cx="79790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ymmärtää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väittää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istuutua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jatkaa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mennä nukkumaan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osallistua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olla </a:t>
            </a:r>
            <a:r>
              <a:rPr lang="fi-FI" sz="2400" dirty="0" err="1"/>
              <a:t>jtak</a:t>
            </a:r>
            <a:r>
              <a:rPr lang="fi-FI" sz="2400" dirty="0"/>
              <a:t> mieltä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oivaltaa, tajuta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ehdottaa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seurustella, olla tekemisissä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sz="2400" dirty="0"/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385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4b Täydennä.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dirty="0"/>
              <a:t>1. </a:t>
            </a:r>
            <a:r>
              <a:rPr lang="fi-FI" dirty="0" err="1"/>
              <a:t>Hon</a:t>
            </a:r>
            <a:r>
              <a:rPr lang="fi-FI" dirty="0"/>
              <a:t> </a:t>
            </a:r>
            <a:r>
              <a:rPr lang="fi-FI" i="1" dirty="0"/>
              <a:t>(ei ymmärtänyt) </a:t>
            </a:r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menade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2. Du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i="1" dirty="0"/>
              <a:t>(istuutua) </a:t>
            </a:r>
            <a:r>
              <a:rPr lang="fi-FI" dirty="0" err="1"/>
              <a:t>här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3.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i="1" dirty="0"/>
              <a:t>(menin nukkumaan) </a:t>
            </a:r>
            <a:r>
              <a:rPr lang="fi-FI" dirty="0" err="1"/>
              <a:t>tidigt</a:t>
            </a:r>
            <a:r>
              <a:rPr lang="fi-FI" dirty="0"/>
              <a:t> i </a:t>
            </a:r>
            <a:r>
              <a:rPr lang="fi-FI" dirty="0" err="1"/>
              <a:t>går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4. Alla </a:t>
            </a:r>
            <a:r>
              <a:rPr lang="fi-FI" dirty="0" err="1"/>
              <a:t>ville</a:t>
            </a:r>
            <a:r>
              <a:rPr lang="fi-FI" dirty="0"/>
              <a:t> </a:t>
            </a:r>
            <a:r>
              <a:rPr lang="fi-FI" i="1" dirty="0"/>
              <a:t>(osallistua) </a:t>
            </a:r>
            <a:r>
              <a:rPr lang="fi-FI" dirty="0"/>
              <a:t>i </a:t>
            </a:r>
            <a:r>
              <a:rPr lang="fi-FI" dirty="0" err="1"/>
              <a:t>projektet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5. </a:t>
            </a:r>
            <a:r>
              <a:rPr lang="fi-FI" dirty="0" err="1"/>
              <a:t>Han</a:t>
            </a:r>
            <a:r>
              <a:rPr lang="fi-FI" dirty="0"/>
              <a:t> </a:t>
            </a:r>
            <a:r>
              <a:rPr lang="fi-FI" i="1" dirty="0"/>
              <a:t>(seurustelee)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sina</a:t>
            </a:r>
            <a:r>
              <a:rPr lang="fi-FI" dirty="0"/>
              <a:t> </a:t>
            </a:r>
            <a:r>
              <a:rPr lang="fi-FI" dirty="0" err="1"/>
              <a:t>kompisar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6.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i="1" dirty="0"/>
              <a:t>(olen sitä mieltä)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viktigt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7. </a:t>
            </a:r>
            <a:r>
              <a:rPr lang="fi-FI" dirty="0" err="1"/>
              <a:t>Nu</a:t>
            </a:r>
            <a:r>
              <a:rPr lang="fi-FI" dirty="0"/>
              <a:t> </a:t>
            </a:r>
            <a:r>
              <a:rPr lang="fi-FI" dirty="0" err="1"/>
              <a:t>har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äntligen</a:t>
            </a:r>
            <a:r>
              <a:rPr lang="fi-FI" dirty="0"/>
              <a:t> </a:t>
            </a:r>
            <a:r>
              <a:rPr lang="fi-FI" i="1" dirty="0"/>
              <a:t>(tajunnut) </a:t>
            </a:r>
            <a:r>
              <a:rPr lang="fi-FI" dirty="0" err="1"/>
              <a:t>det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8. </a:t>
            </a:r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du </a:t>
            </a:r>
            <a:r>
              <a:rPr lang="fi-FI" i="1" dirty="0"/>
              <a:t>(väität)?</a:t>
            </a:r>
          </a:p>
          <a:p>
            <a:pPr marL="0" indent="0">
              <a:buNone/>
            </a:pPr>
            <a:r>
              <a:rPr lang="fi-FI" dirty="0"/>
              <a:t>9. </a:t>
            </a:r>
            <a:r>
              <a:rPr lang="fi-FI" dirty="0" err="1"/>
              <a:t>Nu</a:t>
            </a:r>
            <a:r>
              <a:rPr lang="fi-FI" dirty="0"/>
              <a:t> </a:t>
            </a:r>
            <a:r>
              <a:rPr lang="fi-FI" dirty="0" err="1"/>
              <a:t>måste</a:t>
            </a:r>
            <a:r>
              <a:rPr lang="fi-FI" dirty="0"/>
              <a:t> vi </a:t>
            </a:r>
            <a:r>
              <a:rPr lang="fi-FI" i="1" dirty="0"/>
              <a:t>(jatkaa).</a:t>
            </a:r>
          </a:p>
          <a:p>
            <a:pPr marL="0" indent="0">
              <a:buNone/>
            </a:pPr>
            <a:r>
              <a:rPr lang="fi-FI" dirty="0"/>
              <a:t>10.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i="1" dirty="0"/>
              <a:t>(ehdotan) </a:t>
            </a:r>
            <a:r>
              <a:rPr lang="fi-FI" dirty="0" err="1"/>
              <a:t>att</a:t>
            </a:r>
            <a:r>
              <a:rPr lang="fi-FI" dirty="0"/>
              <a:t> vi </a:t>
            </a:r>
            <a:r>
              <a:rPr lang="fi-FI" dirty="0" err="1"/>
              <a:t>röstar</a:t>
            </a:r>
            <a:r>
              <a:rPr lang="fi-FI" dirty="0"/>
              <a:t> </a:t>
            </a:r>
            <a:r>
              <a:rPr lang="fi-FI" dirty="0" err="1"/>
              <a:t>om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här</a:t>
            </a:r>
            <a:r>
              <a:rPr lang="fi-FI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483096" y="1825625"/>
            <a:ext cx="4870704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dirty="0" err="1"/>
              <a:t>Hon</a:t>
            </a:r>
            <a:r>
              <a:rPr lang="fi-FI" dirty="0"/>
              <a:t> </a:t>
            </a:r>
            <a:r>
              <a:rPr lang="fi-FI" b="1" dirty="0" err="1"/>
              <a:t>förstod</a:t>
            </a:r>
            <a:r>
              <a:rPr lang="fi-FI" b="1" dirty="0"/>
              <a:t> </a:t>
            </a:r>
            <a:r>
              <a:rPr lang="fi-FI" b="1" dirty="0" err="1"/>
              <a:t>inte</a:t>
            </a:r>
            <a:r>
              <a:rPr lang="fi-FI" b="1" dirty="0"/>
              <a:t> </a:t>
            </a:r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menade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Du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b="1" dirty="0" err="1"/>
              <a:t>sätta</a:t>
            </a:r>
            <a:r>
              <a:rPr lang="fi-FI" b="1" dirty="0"/>
              <a:t> </a:t>
            </a:r>
            <a:r>
              <a:rPr lang="fi-FI" b="1" dirty="0" err="1"/>
              <a:t>dig</a:t>
            </a:r>
            <a:r>
              <a:rPr lang="fi-FI" b="1" dirty="0"/>
              <a:t> </a:t>
            </a:r>
            <a:r>
              <a:rPr lang="fi-FI" dirty="0" err="1"/>
              <a:t>här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b="1" dirty="0" err="1"/>
              <a:t>lade</a:t>
            </a:r>
            <a:r>
              <a:rPr lang="fi-FI" b="1" dirty="0"/>
              <a:t> </a:t>
            </a:r>
            <a:r>
              <a:rPr lang="fi-FI" b="1" dirty="0" err="1"/>
              <a:t>mig</a:t>
            </a:r>
            <a:r>
              <a:rPr lang="fi-FI" b="1" i="1" dirty="0"/>
              <a:t> </a:t>
            </a:r>
            <a:r>
              <a:rPr lang="fi-FI" dirty="0" err="1"/>
              <a:t>tidigt</a:t>
            </a:r>
            <a:r>
              <a:rPr lang="fi-FI" dirty="0"/>
              <a:t> i </a:t>
            </a:r>
            <a:r>
              <a:rPr lang="fi-FI" dirty="0" err="1"/>
              <a:t>går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Alla </a:t>
            </a:r>
            <a:r>
              <a:rPr lang="fi-FI" dirty="0" err="1"/>
              <a:t>ville</a:t>
            </a:r>
            <a:r>
              <a:rPr lang="fi-FI" dirty="0"/>
              <a:t> </a:t>
            </a:r>
            <a:r>
              <a:rPr lang="fi-FI" b="1" dirty="0"/>
              <a:t>delta</a:t>
            </a:r>
            <a:r>
              <a:rPr lang="fi-FI" dirty="0"/>
              <a:t> i </a:t>
            </a:r>
            <a:r>
              <a:rPr lang="fi-FI" dirty="0" err="1"/>
              <a:t>projektet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 err="1"/>
              <a:t>Han</a:t>
            </a:r>
            <a:r>
              <a:rPr lang="fi-FI" dirty="0"/>
              <a:t> </a:t>
            </a:r>
            <a:r>
              <a:rPr lang="fi-FI" b="1" dirty="0" err="1"/>
              <a:t>umgås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sina</a:t>
            </a:r>
            <a:r>
              <a:rPr lang="fi-FI" dirty="0"/>
              <a:t> </a:t>
            </a:r>
            <a:r>
              <a:rPr lang="fi-FI" dirty="0" err="1"/>
              <a:t>kompisar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b="1" dirty="0" err="1"/>
              <a:t>anser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viktigt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 err="1"/>
              <a:t>Nu</a:t>
            </a:r>
            <a:r>
              <a:rPr lang="fi-FI" dirty="0"/>
              <a:t> </a:t>
            </a:r>
            <a:r>
              <a:rPr lang="fi-FI" dirty="0" err="1"/>
              <a:t>har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äntligen</a:t>
            </a:r>
            <a:r>
              <a:rPr lang="fi-FI" dirty="0"/>
              <a:t> </a:t>
            </a:r>
            <a:r>
              <a:rPr lang="fi-FI" b="1" dirty="0" err="1"/>
              <a:t>insett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du </a:t>
            </a:r>
            <a:r>
              <a:rPr lang="fi-FI" b="1" dirty="0" err="1"/>
              <a:t>påstår</a:t>
            </a:r>
            <a:r>
              <a:rPr lang="fi-FI" i="1" dirty="0"/>
              <a:t>?</a:t>
            </a:r>
          </a:p>
          <a:p>
            <a:pPr marL="0" indent="0">
              <a:buNone/>
            </a:pPr>
            <a:r>
              <a:rPr lang="fi-FI" dirty="0" err="1"/>
              <a:t>Nu</a:t>
            </a:r>
            <a:r>
              <a:rPr lang="fi-FI" dirty="0"/>
              <a:t> </a:t>
            </a:r>
            <a:r>
              <a:rPr lang="fi-FI" dirty="0" err="1"/>
              <a:t>måste</a:t>
            </a:r>
            <a:r>
              <a:rPr lang="fi-FI" dirty="0"/>
              <a:t> vi </a:t>
            </a:r>
            <a:r>
              <a:rPr lang="fi-FI" b="1" dirty="0" err="1"/>
              <a:t>fortsätta</a:t>
            </a:r>
            <a:r>
              <a:rPr lang="fi-FI" dirty="0"/>
              <a:t>.</a:t>
            </a:r>
            <a:endParaRPr lang="fi-FI" i="1" dirty="0"/>
          </a:p>
          <a:p>
            <a:pPr marL="0" indent="0">
              <a:buNone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b="1" dirty="0" err="1"/>
              <a:t>föreslår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vi </a:t>
            </a:r>
            <a:r>
              <a:rPr lang="fi-FI" dirty="0" err="1"/>
              <a:t>röstar</a:t>
            </a:r>
            <a:r>
              <a:rPr lang="fi-FI" dirty="0"/>
              <a:t> </a:t>
            </a:r>
            <a:r>
              <a:rPr lang="fi-FI" dirty="0" err="1"/>
              <a:t>om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här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D637BF-5523-457C-959E-D1856AA29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63561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Epäsäännölliset verbit ja johdosverbit</a:t>
            </a:r>
            <a:br>
              <a:rPr lang="fi-FI" b="1" dirty="0"/>
            </a:br>
            <a:endParaRPr lang="fi-FI" b="1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Verbillä on </a:t>
            </a:r>
            <a:r>
              <a:rPr lang="fi-FI" b="1" dirty="0"/>
              <a:t>neljä muotoa</a:t>
            </a:r>
            <a:r>
              <a:rPr lang="fi-FI" dirty="0"/>
              <a:t>: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/>
              <a:t>Perusmuoto	Preesens	Imperfekti	Supiini</a:t>
            </a:r>
          </a:p>
          <a:p>
            <a:pPr marL="0" indent="0">
              <a:buNone/>
            </a:pPr>
            <a:r>
              <a:rPr lang="fi-FI" sz="2400" dirty="0" err="1"/>
              <a:t>komma</a:t>
            </a:r>
            <a:r>
              <a:rPr lang="fi-FI" sz="2400" dirty="0"/>
              <a:t>	</a:t>
            </a:r>
            <a:r>
              <a:rPr lang="fi-FI" sz="2400" dirty="0" err="1"/>
              <a:t>kommer</a:t>
            </a:r>
            <a:r>
              <a:rPr lang="fi-FI" sz="2400" dirty="0"/>
              <a:t>	</a:t>
            </a:r>
            <a:r>
              <a:rPr lang="fi-FI" sz="2400" dirty="0" err="1"/>
              <a:t>kom</a:t>
            </a:r>
            <a:r>
              <a:rPr lang="fi-FI" sz="2400" dirty="0"/>
              <a:t>		</a:t>
            </a:r>
            <a:r>
              <a:rPr lang="fi-FI" sz="2400" dirty="0" err="1"/>
              <a:t>kommi</a:t>
            </a:r>
            <a:r>
              <a:rPr lang="fi-FI" sz="2400" b="1" dirty="0" err="1"/>
              <a:t>t</a:t>
            </a:r>
            <a:r>
              <a:rPr lang="fi-FI" sz="2400" b="1" dirty="0"/>
              <a:t> </a:t>
            </a:r>
            <a:r>
              <a:rPr lang="fi-FI" sz="2400" dirty="0"/>
              <a:t>	</a:t>
            </a:r>
            <a:r>
              <a:rPr lang="fi-FI" sz="2400" i="1" dirty="0"/>
              <a:t>tulla</a:t>
            </a:r>
          </a:p>
          <a:p>
            <a:pPr marL="0" indent="0">
              <a:buNone/>
            </a:pPr>
            <a:r>
              <a:rPr lang="fi-FI" sz="2400" dirty="0" err="1"/>
              <a:t>säga</a:t>
            </a:r>
            <a:r>
              <a:rPr lang="fi-FI" sz="2400" dirty="0"/>
              <a:t>		</a:t>
            </a:r>
            <a:r>
              <a:rPr lang="fi-FI" sz="2400" dirty="0" err="1"/>
              <a:t>säger</a:t>
            </a:r>
            <a:r>
              <a:rPr lang="fi-FI" sz="2400" dirty="0"/>
              <a:t>		sade		</a:t>
            </a:r>
            <a:r>
              <a:rPr lang="fi-FI" sz="2400" dirty="0" err="1"/>
              <a:t>sag</a:t>
            </a:r>
            <a:r>
              <a:rPr lang="fi-FI" sz="2400" b="1" dirty="0" err="1"/>
              <a:t>t</a:t>
            </a:r>
            <a:r>
              <a:rPr lang="fi-FI" sz="2400" dirty="0"/>
              <a:t>		</a:t>
            </a:r>
            <a:r>
              <a:rPr lang="fi-FI" sz="2400" i="1" dirty="0"/>
              <a:t>sanoa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CB54500C-8573-4D3B-B1EE-F58E9351EF00}"/>
              </a:ext>
            </a:extLst>
          </p:cNvPr>
          <p:cNvSpPr txBox="1"/>
          <p:nvPr/>
        </p:nvSpPr>
        <p:spPr>
          <a:xfrm>
            <a:off x="6405880" y="4353560"/>
            <a:ext cx="4841240" cy="646331"/>
          </a:xfrm>
          <a:prstGeom prst="rect">
            <a:avLst/>
          </a:prstGeom>
          <a:solidFill>
            <a:srgbClr val="FFFF0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b="1" dirty="0"/>
              <a:t>HUOM!</a:t>
            </a:r>
            <a:br>
              <a:rPr lang="fi-FI" b="1" dirty="0"/>
            </a:br>
            <a:r>
              <a:rPr lang="fi-FI" b="1" dirty="0"/>
              <a:t>Verbin 4. muoto eli supiini päättyy t-kirjaimeen.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94A2A17-F843-4DD5-94FE-2D350000F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94071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Epäsäännölliset verbit ja johdosverbit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560443"/>
            <a:ext cx="11049000" cy="48304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/>
              <a:t>Verbin 1. muoto on perusmuoto.		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u="sng" dirty="0" err="1"/>
              <a:t>ska</a:t>
            </a:r>
            <a:r>
              <a:rPr lang="fi-FI" sz="2400" dirty="0"/>
              <a:t> </a:t>
            </a:r>
            <a:r>
              <a:rPr lang="fi-FI" sz="2400" b="1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läxorna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b="1" dirty="0"/>
              <a:t>						</a:t>
            </a:r>
            <a:r>
              <a:rPr lang="fi-FI" sz="2400" i="1" dirty="0"/>
              <a:t>Minä aion </a:t>
            </a:r>
            <a:r>
              <a:rPr lang="fi-FI" sz="2400" b="1" i="1" dirty="0"/>
              <a:t>tehdä</a:t>
            </a:r>
            <a:r>
              <a:rPr lang="fi-FI" sz="2400" i="1" dirty="0"/>
              <a:t> läksyt.</a:t>
            </a:r>
          </a:p>
          <a:p>
            <a:pPr marL="0" indent="0">
              <a:buNone/>
            </a:pPr>
            <a:r>
              <a:rPr lang="fi-FI" sz="2400" i="1" dirty="0"/>
              <a:t>						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viktigt</a:t>
            </a:r>
            <a:r>
              <a:rPr lang="fi-FI" sz="2400" dirty="0"/>
              <a:t> </a:t>
            </a:r>
            <a:r>
              <a:rPr lang="fi-FI" sz="2400" u="sng" dirty="0" err="1"/>
              <a:t>att</a:t>
            </a:r>
            <a:r>
              <a:rPr lang="fi-FI" sz="2400" dirty="0"/>
              <a:t> </a:t>
            </a:r>
            <a:r>
              <a:rPr lang="fi-FI" sz="2400" b="1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läxorna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i="1" dirty="0"/>
              <a:t>						On tärkeätä </a:t>
            </a:r>
            <a:r>
              <a:rPr lang="fi-FI" sz="2400" b="1" i="1" dirty="0"/>
              <a:t>tehdä</a:t>
            </a:r>
            <a:r>
              <a:rPr lang="fi-FI" sz="2400" i="1" dirty="0"/>
              <a:t> läksyt.</a:t>
            </a:r>
          </a:p>
          <a:p>
            <a:pPr marL="0" indent="0">
              <a:buNone/>
            </a:pPr>
            <a:r>
              <a:rPr lang="fi-FI" b="1" dirty="0"/>
              <a:t>2. muoto on preesens.</a:t>
            </a:r>
            <a:r>
              <a:rPr lang="fi-FI" sz="2400" b="1" dirty="0"/>
              <a:t>			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gör</a:t>
            </a:r>
            <a:r>
              <a:rPr lang="fi-FI" sz="2400" dirty="0"/>
              <a:t> </a:t>
            </a:r>
            <a:r>
              <a:rPr lang="fi-FI" sz="2400" dirty="0" err="1"/>
              <a:t>läxorna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						</a:t>
            </a:r>
            <a:r>
              <a:rPr lang="fi-FI" sz="2400" b="1" i="1" dirty="0"/>
              <a:t>Teen</a:t>
            </a:r>
            <a:r>
              <a:rPr lang="fi-FI" sz="2400" i="1" dirty="0"/>
              <a:t> läksyt.</a:t>
            </a:r>
            <a:r>
              <a:rPr lang="fi-FI" sz="2200" dirty="0"/>
              <a:t>	</a:t>
            </a:r>
          </a:p>
          <a:p>
            <a:pPr marL="0" indent="0">
              <a:buNone/>
            </a:pPr>
            <a:r>
              <a:rPr lang="fi-FI" b="1" dirty="0"/>
              <a:t>3. muoto on imperfekti.</a:t>
            </a:r>
            <a:r>
              <a:rPr lang="fi-FI" sz="2400" dirty="0"/>
              <a:t>			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gjorde</a:t>
            </a:r>
            <a:r>
              <a:rPr lang="fi-FI" sz="2400" dirty="0"/>
              <a:t> </a:t>
            </a:r>
            <a:r>
              <a:rPr lang="fi-FI" sz="2400" dirty="0" err="1"/>
              <a:t>läxorna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						</a:t>
            </a:r>
            <a:r>
              <a:rPr lang="fi-FI" sz="2400" b="1" i="1" dirty="0"/>
              <a:t>Tein</a:t>
            </a:r>
            <a:r>
              <a:rPr lang="fi-FI" sz="2400" i="1" dirty="0"/>
              <a:t> läksyt.</a:t>
            </a:r>
          </a:p>
          <a:p>
            <a:pPr marL="0" indent="0">
              <a:buNone/>
            </a:pPr>
            <a:r>
              <a:rPr lang="fi-FI" b="1" dirty="0" err="1"/>
              <a:t>Har</a:t>
            </a:r>
            <a:r>
              <a:rPr lang="fi-FI" b="1" dirty="0"/>
              <a:t> + 4. muoto on perfekti.</a:t>
            </a:r>
            <a:r>
              <a:rPr lang="fi-FI" sz="2400" dirty="0"/>
              <a:t>		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har</a:t>
            </a:r>
            <a:r>
              <a:rPr lang="fi-FI" sz="2400" b="1" dirty="0"/>
              <a:t> </a:t>
            </a:r>
            <a:r>
              <a:rPr lang="fi-FI" sz="2400" b="1" dirty="0" err="1"/>
              <a:t>gjort</a:t>
            </a:r>
            <a:r>
              <a:rPr lang="fi-FI" sz="2400" b="1" dirty="0"/>
              <a:t> </a:t>
            </a:r>
            <a:r>
              <a:rPr lang="fi-FI" sz="2400" dirty="0" err="1"/>
              <a:t>läxorna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						</a:t>
            </a:r>
            <a:r>
              <a:rPr lang="fi-FI" sz="2400" b="1" i="1" dirty="0"/>
              <a:t>Olen tehnyt </a:t>
            </a:r>
            <a:r>
              <a:rPr lang="fi-FI" sz="2400" i="1" dirty="0"/>
              <a:t>läksyt.</a:t>
            </a:r>
          </a:p>
          <a:p>
            <a:pPr marL="0" indent="0">
              <a:buNone/>
            </a:pPr>
            <a:r>
              <a:rPr lang="fi-FI" b="1" dirty="0" err="1"/>
              <a:t>Hade</a:t>
            </a:r>
            <a:r>
              <a:rPr lang="fi-FI" b="1" dirty="0"/>
              <a:t> + 4. muoto on pluskvamperfekti.</a:t>
            </a:r>
            <a:r>
              <a:rPr lang="fi-FI" sz="2400" dirty="0"/>
              <a:t>	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hade</a:t>
            </a:r>
            <a:r>
              <a:rPr lang="fi-FI" sz="2400" b="1" dirty="0"/>
              <a:t> </a:t>
            </a:r>
            <a:r>
              <a:rPr lang="fi-FI" sz="2400" b="1" dirty="0" err="1"/>
              <a:t>gjort</a:t>
            </a:r>
            <a:r>
              <a:rPr lang="fi-FI" sz="2400" b="1" dirty="0"/>
              <a:t> </a:t>
            </a:r>
            <a:r>
              <a:rPr lang="fi-FI" sz="2400" dirty="0" err="1"/>
              <a:t>läxorna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						</a:t>
            </a:r>
            <a:r>
              <a:rPr lang="fi-FI" sz="2400" b="1" i="1" dirty="0"/>
              <a:t>Olin tehnyt </a:t>
            </a:r>
            <a:r>
              <a:rPr lang="fi-FI" sz="2400" i="1" dirty="0"/>
              <a:t>läksyt.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F4FF70B-947F-4C21-A361-2209E298D500}"/>
              </a:ext>
            </a:extLst>
          </p:cNvPr>
          <p:cNvSpPr txBox="1"/>
          <p:nvPr/>
        </p:nvSpPr>
        <p:spPr>
          <a:xfrm>
            <a:off x="838200" y="2048470"/>
            <a:ext cx="54406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HUOM!</a:t>
            </a:r>
            <a:br>
              <a:rPr lang="fi-FI" b="1" dirty="0"/>
            </a:br>
            <a:r>
              <a:rPr lang="fi-FI" b="1" dirty="0"/>
              <a:t>Perusmuotoa käytetään apuverbin ja </a:t>
            </a:r>
            <a:r>
              <a:rPr lang="fi-FI" b="1" dirty="0" err="1"/>
              <a:t>att</a:t>
            </a:r>
            <a:r>
              <a:rPr lang="fi-FI" b="1" dirty="0"/>
              <a:t>-sanan jälkeen.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0EA0380-BADB-4FD3-B47C-3A0FD0BB1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243242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Epäsäännölliset verbit ja johdosverbit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52139" y="2792160"/>
            <a:ext cx="5089263" cy="34070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 err="1"/>
              <a:t>stå</a:t>
            </a:r>
            <a:r>
              <a:rPr lang="fi-FI" sz="2400" b="1" dirty="0"/>
              <a:t>, </a:t>
            </a:r>
            <a:r>
              <a:rPr lang="fi-FI" sz="2400" b="1" dirty="0" err="1"/>
              <a:t>står</a:t>
            </a:r>
            <a:r>
              <a:rPr lang="fi-FI" sz="2400" b="1" dirty="0"/>
              <a:t>, </a:t>
            </a:r>
            <a:r>
              <a:rPr lang="fi-FI" sz="2400" b="1" dirty="0" err="1"/>
              <a:t>stod</a:t>
            </a:r>
            <a:r>
              <a:rPr lang="fi-FI" sz="2400" b="1" dirty="0"/>
              <a:t>, </a:t>
            </a:r>
            <a:r>
              <a:rPr lang="fi-FI" sz="2400" b="1" dirty="0" err="1"/>
              <a:t>stått</a:t>
            </a:r>
            <a:r>
              <a:rPr lang="fi-FI" sz="2400" dirty="0"/>
              <a:t>	seisoa		</a:t>
            </a:r>
            <a:endParaRPr lang="fi-FI" sz="2400" i="1" dirty="0"/>
          </a:p>
          <a:p>
            <a:pPr marL="0" indent="0">
              <a:buNone/>
            </a:pPr>
            <a:r>
              <a:rPr lang="fi-FI" sz="2400" dirty="0" err="1"/>
              <a:t>för</a:t>
            </a:r>
            <a:r>
              <a:rPr lang="fi-FI" sz="2400" b="1" dirty="0" err="1"/>
              <a:t>stå</a:t>
            </a:r>
            <a:r>
              <a:rPr lang="fi-FI" sz="2400" dirty="0"/>
              <a:t>			ymmärtää	</a:t>
            </a:r>
            <a:endParaRPr lang="fi-FI" sz="2400" i="1" dirty="0"/>
          </a:p>
          <a:p>
            <a:pPr marL="0" indent="0">
              <a:buNone/>
            </a:pPr>
            <a:r>
              <a:rPr lang="fi-FI" sz="2400" b="1" dirty="0"/>
              <a:t>se, </a:t>
            </a:r>
            <a:r>
              <a:rPr lang="fi-FI" sz="2400" b="1" dirty="0" err="1"/>
              <a:t>ser</a:t>
            </a:r>
            <a:r>
              <a:rPr lang="fi-FI" sz="2400" b="1" dirty="0"/>
              <a:t>, </a:t>
            </a:r>
            <a:r>
              <a:rPr lang="fi-FI" sz="2400" b="1" dirty="0" err="1"/>
              <a:t>såg</a:t>
            </a:r>
            <a:r>
              <a:rPr lang="fi-FI" sz="2400" b="1" dirty="0"/>
              <a:t>, </a:t>
            </a:r>
            <a:r>
              <a:rPr lang="fi-FI" sz="2400" b="1" dirty="0" err="1"/>
              <a:t>sett</a:t>
            </a:r>
            <a:r>
              <a:rPr lang="fi-FI" sz="2400" dirty="0"/>
              <a:t>	nähdä		</a:t>
            </a:r>
          </a:p>
          <a:p>
            <a:pPr marL="0" indent="0">
              <a:buNone/>
            </a:pPr>
            <a:r>
              <a:rPr lang="fi-FI" sz="2400" b="1" dirty="0"/>
              <a:t>se</a:t>
            </a:r>
            <a:r>
              <a:rPr lang="fi-FI" sz="2400" dirty="0"/>
              <a:t> </a:t>
            </a:r>
            <a:r>
              <a:rPr lang="fi-FI" sz="2400" dirty="0" err="1"/>
              <a:t>ut</a:t>
            </a:r>
            <a:r>
              <a:rPr lang="fi-FI" sz="2400" dirty="0"/>
              <a:t>			näyttää </a:t>
            </a:r>
            <a:r>
              <a:rPr lang="fi-FI" sz="2400" dirty="0" err="1"/>
              <a:t>jltak</a:t>
            </a:r>
            <a:r>
              <a:rPr lang="fi-FI" sz="2400" dirty="0"/>
              <a:t>	</a:t>
            </a:r>
            <a:endParaRPr lang="fi-FI" sz="2400" i="1" dirty="0"/>
          </a:p>
          <a:p>
            <a:pPr marL="0" indent="0">
              <a:buNone/>
            </a:pPr>
            <a:r>
              <a:rPr lang="fi-FI" sz="2400" b="1" dirty="0" err="1"/>
              <a:t>ta</a:t>
            </a:r>
            <a:r>
              <a:rPr lang="fi-FI" sz="2400" b="1" dirty="0"/>
              <a:t>, </a:t>
            </a:r>
            <a:r>
              <a:rPr lang="fi-FI" sz="2400" b="1" dirty="0" err="1"/>
              <a:t>tar</a:t>
            </a:r>
            <a:r>
              <a:rPr lang="fi-FI" sz="2400" b="1" dirty="0"/>
              <a:t>, </a:t>
            </a:r>
            <a:r>
              <a:rPr lang="fi-FI" sz="2400" b="1" dirty="0" err="1"/>
              <a:t>tog</a:t>
            </a:r>
            <a:r>
              <a:rPr lang="fi-FI" sz="2400" b="1" dirty="0"/>
              <a:t>, tagit</a:t>
            </a:r>
            <a:r>
              <a:rPr lang="fi-FI" sz="2400" dirty="0"/>
              <a:t>	ottaa		</a:t>
            </a:r>
          </a:p>
          <a:p>
            <a:pPr marL="0" indent="0">
              <a:buNone/>
            </a:pPr>
            <a:r>
              <a:rPr lang="fi-FI" sz="2400" dirty="0"/>
              <a:t>del</a:t>
            </a:r>
            <a:r>
              <a:rPr lang="fi-FI" sz="2400" b="1" dirty="0"/>
              <a:t>ta</a:t>
            </a:r>
            <a:r>
              <a:rPr lang="fi-FI" sz="2400" dirty="0"/>
              <a:t>			osallistua	</a:t>
            </a:r>
            <a:endParaRPr lang="fi-FI" sz="2400" i="1" dirty="0"/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8D3B3B3-7A39-45C0-9F91-11DBCA27C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36196738-E4F0-4E24-A331-739D17CD990C}"/>
              </a:ext>
            </a:extLst>
          </p:cNvPr>
          <p:cNvSpPr txBox="1">
            <a:spLocks/>
          </p:cNvSpPr>
          <p:nvPr/>
        </p:nvSpPr>
        <p:spPr>
          <a:xfrm>
            <a:off x="5734722" y="279216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står</a:t>
            </a:r>
            <a:r>
              <a:rPr lang="fi-FI" sz="2400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.		</a:t>
            </a:r>
            <a:r>
              <a:rPr lang="fi-FI" sz="2400" b="1" i="1" dirty="0"/>
              <a:t>Seison</a:t>
            </a:r>
            <a:r>
              <a:rPr lang="fi-FI" sz="2400" i="1" dirty="0"/>
              <a:t> täällä.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förstår</a:t>
            </a:r>
            <a:r>
              <a:rPr lang="fi-FI" sz="2400" dirty="0"/>
              <a:t> </a:t>
            </a:r>
            <a:r>
              <a:rPr lang="fi-FI" sz="2400" dirty="0" err="1"/>
              <a:t>dig</a:t>
            </a:r>
            <a:r>
              <a:rPr lang="fi-FI" sz="2400" dirty="0"/>
              <a:t>.		</a:t>
            </a:r>
            <a:r>
              <a:rPr lang="fi-FI" sz="2400" b="1" i="1" dirty="0"/>
              <a:t>Ymmärrän</a:t>
            </a:r>
            <a:r>
              <a:rPr lang="fi-FI" sz="2400" i="1" dirty="0"/>
              <a:t> sinua.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b="1" dirty="0" err="1"/>
              <a:t>Ser</a:t>
            </a:r>
            <a:r>
              <a:rPr lang="fi-FI" sz="2400" dirty="0"/>
              <a:t> du </a:t>
            </a:r>
            <a:r>
              <a:rPr lang="fi-FI" sz="2400" dirty="0" err="1"/>
              <a:t>mig</a:t>
            </a:r>
            <a:r>
              <a:rPr lang="fi-FI" sz="2400" dirty="0"/>
              <a:t>?		</a:t>
            </a:r>
            <a:r>
              <a:rPr lang="fi-FI" sz="2400" b="1" i="1" dirty="0"/>
              <a:t>Näetkö</a:t>
            </a:r>
            <a:r>
              <a:rPr lang="fi-FI" sz="2400" i="1" dirty="0"/>
              <a:t> minut?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Du </a:t>
            </a:r>
            <a:r>
              <a:rPr lang="fi-FI" sz="2400" b="1" dirty="0" err="1"/>
              <a:t>ser</a:t>
            </a:r>
            <a:r>
              <a:rPr lang="fi-FI" sz="2400" dirty="0"/>
              <a:t> </a:t>
            </a:r>
            <a:r>
              <a:rPr lang="fi-FI" sz="2400" dirty="0" err="1"/>
              <a:t>glad</a:t>
            </a:r>
            <a:r>
              <a:rPr lang="fi-FI" sz="2400" dirty="0"/>
              <a:t> </a:t>
            </a:r>
            <a:r>
              <a:rPr lang="fi-FI" sz="2400" b="1" dirty="0" err="1"/>
              <a:t>ut</a:t>
            </a:r>
            <a:r>
              <a:rPr lang="fi-FI" sz="2400" dirty="0"/>
              <a:t>. 	</a:t>
            </a:r>
            <a:r>
              <a:rPr lang="fi-FI" sz="2400" b="1" i="1" dirty="0"/>
              <a:t>Näytät</a:t>
            </a:r>
            <a:r>
              <a:rPr lang="fi-FI" sz="2400" i="1" dirty="0"/>
              <a:t> iloiselta.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tar</a:t>
            </a:r>
            <a:r>
              <a:rPr lang="fi-FI" sz="2400" dirty="0"/>
              <a:t> en </a:t>
            </a:r>
            <a:r>
              <a:rPr lang="fi-FI" sz="2400" dirty="0" err="1"/>
              <a:t>kaffe</a:t>
            </a:r>
            <a:r>
              <a:rPr lang="fi-FI" sz="2400" dirty="0"/>
              <a:t>.	</a:t>
            </a:r>
            <a:r>
              <a:rPr lang="fi-FI" sz="2400" b="1" i="1" dirty="0"/>
              <a:t>Otan</a:t>
            </a:r>
            <a:r>
              <a:rPr lang="fi-FI" sz="2400" i="1" dirty="0"/>
              <a:t> kahvin.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deltar</a:t>
            </a:r>
            <a:r>
              <a:rPr lang="fi-FI" sz="2400" dirty="0"/>
              <a:t> i </a:t>
            </a:r>
            <a:r>
              <a:rPr lang="fi-FI" sz="2400" dirty="0" err="1"/>
              <a:t>spelet</a:t>
            </a:r>
            <a:r>
              <a:rPr lang="fi-FI" sz="2400" dirty="0"/>
              <a:t>.	</a:t>
            </a:r>
            <a:r>
              <a:rPr lang="fi-FI" sz="2400" b="1" i="1" dirty="0"/>
              <a:t>Osallistun</a:t>
            </a:r>
            <a:r>
              <a:rPr lang="fi-FI" sz="2400" i="1" dirty="0"/>
              <a:t> peliin.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sz="2400" i="1" dirty="0"/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C5662A3-6CBD-49C4-9477-565B00218D85}"/>
              </a:ext>
            </a:extLst>
          </p:cNvPr>
          <p:cNvSpPr txBox="1"/>
          <p:nvPr/>
        </p:nvSpPr>
        <p:spPr>
          <a:xfrm flipH="1">
            <a:off x="838200" y="1656890"/>
            <a:ext cx="9087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i-FI" sz="3000" b="1" dirty="0"/>
              <a:t>Etuliitteen tai partikkelin avulla voi muodostaa uusia verbejä. Johdosverbin taivutus ei muutu.</a:t>
            </a:r>
          </a:p>
        </p:txBody>
      </p:sp>
    </p:spTree>
    <p:extLst>
      <p:ext uri="{BB962C8B-B14F-4D97-AF65-F5344CB8AC3E}">
        <p14:creationId xmlns:p14="http://schemas.microsoft.com/office/powerpoint/2010/main" val="302139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1a Käännä ja taivuta verbit.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838200" y="1690689"/>
            <a:ext cx="4063738" cy="4486274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fi-FI" sz="2600" dirty="0"/>
              <a:t>1. tulla </a:t>
            </a:r>
            <a:r>
              <a:rPr lang="fi-FI" sz="2600" dirty="0" err="1"/>
              <a:t>jksik</a:t>
            </a:r>
            <a:endParaRPr lang="fi-FI" sz="2600" dirty="0"/>
          </a:p>
          <a:p>
            <a:pPr marL="0" indent="0" fontAlgn="base">
              <a:buNone/>
            </a:pPr>
            <a:r>
              <a:rPr lang="fi-FI" sz="2600" dirty="0"/>
              <a:t>2. tulla</a:t>
            </a:r>
          </a:p>
          <a:p>
            <a:pPr marL="0" indent="0" fontAlgn="base">
              <a:buNone/>
            </a:pPr>
            <a:r>
              <a:rPr lang="fi-FI" sz="2600" dirty="0"/>
              <a:t>3. olla, omistaa</a:t>
            </a:r>
          </a:p>
          <a:p>
            <a:pPr marL="0" indent="0" fontAlgn="base">
              <a:buNone/>
            </a:pPr>
            <a:r>
              <a:rPr lang="fi-FI" sz="2600" dirty="0"/>
              <a:t>4. olla</a:t>
            </a:r>
          </a:p>
          <a:p>
            <a:pPr marL="0" indent="0" fontAlgn="base">
              <a:buNone/>
            </a:pPr>
            <a:r>
              <a:rPr lang="fi-FI" sz="2600" dirty="0"/>
              <a:t>5. antaa</a:t>
            </a:r>
          </a:p>
          <a:p>
            <a:pPr marL="0" indent="0" fontAlgn="base">
              <a:buNone/>
            </a:pPr>
            <a:r>
              <a:rPr lang="fi-FI" sz="2600" dirty="0"/>
              <a:t>6. saada</a:t>
            </a:r>
          </a:p>
          <a:p>
            <a:pPr marL="0" indent="0" fontAlgn="base">
              <a:buNone/>
            </a:pPr>
            <a:r>
              <a:rPr lang="fi-FI" sz="2600" dirty="0"/>
              <a:t>7. ottaa</a:t>
            </a:r>
          </a:p>
          <a:p>
            <a:pPr marL="0" indent="0" fontAlgn="base">
              <a:buNone/>
            </a:pPr>
            <a:r>
              <a:rPr lang="fi-FI" sz="2600" dirty="0"/>
              <a:t>8. antaa, sallia, kuulostaa</a:t>
            </a:r>
          </a:p>
          <a:p>
            <a:pPr marL="0" indent="0" fontAlgn="base">
              <a:buNone/>
            </a:pPr>
            <a:r>
              <a:rPr lang="fi-FI" sz="2600" dirty="0"/>
              <a:t>9. tehdä</a:t>
            </a:r>
          </a:p>
          <a:p>
            <a:pPr marL="0" indent="0" fontAlgn="base">
              <a:buNone/>
            </a:pPr>
            <a:r>
              <a:rPr lang="fi-FI" sz="2600" dirty="0"/>
              <a:t>10. kävellä, mennä</a:t>
            </a:r>
          </a:p>
          <a:p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5495544" y="1690687"/>
            <a:ext cx="5858256" cy="4486275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fi-FI" sz="2400" dirty="0" err="1"/>
              <a:t>bli</a:t>
            </a:r>
            <a:r>
              <a:rPr lang="fi-FI" sz="2400" dirty="0"/>
              <a:t>, </a:t>
            </a:r>
            <a:r>
              <a:rPr lang="fi-FI" sz="2400" dirty="0" err="1"/>
              <a:t>blir</a:t>
            </a:r>
            <a:r>
              <a:rPr lang="fi-FI" sz="2400" dirty="0"/>
              <a:t>, </a:t>
            </a:r>
            <a:r>
              <a:rPr lang="fi-FI" sz="2400" dirty="0" err="1"/>
              <a:t>blev</a:t>
            </a:r>
            <a:r>
              <a:rPr lang="fi-FI" sz="2400" dirty="0"/>
              <a:t>, </a:t>
            </a:r>
            <a:r>
              <a:rPr lang="fi-FI" sz="2400" dirty="0" err="1"/>
              <a:t>blivit</a:t>
            </a:r>
            <a:endParaRPr lang="fi-FI" sz="2400" dirty="0"/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 err="1"/>
              <a:t>komma</a:t>
            </a:r>
            <a:r>
              <a:rPr lang="fi-FI" sz="2400" dirty="0"/>
              <a:t>, </a:t>
            </a:r>
            <a:r>
              <a:rPr lang="fi-FI" sz="2400" dirty="0" err="1"/>
              <a:t>kommer</a:t>
            </a:r>
            <a:r>
              <a:rPr lang="fi-FI" sz="2400" dirty="0"/>
              <a:t>, </a:t>
            </a:r>
            <a:r>
              <a:rPr lang="fi-FI" sz="2400" dirty="0" err="1"/>
              <a:t>kom</a:t>
            </a:r>
            <a:r>
              <a:rPr lang="fi-FI" sz="2400" dirty="0"/>
              <a:t>, </a:t>
            </a:r>
            <a:r>
              <a:rPr lang="fi-FI" sz="2400" dirty="0" err="1"/>
              <a:t>kommit</a:t>
            </a:r>
            <a:endParaRPr lang="fi-FI" sz="2400" dirty="0"/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/>
              <a:t>ha, </a:t>
            </a:r>
            <a:r>
              <a:rPr lang="fi-FI" sz="2400" dirty="0" err="1"/>
              <a:t>har</a:t>
            </a:r>
            <a:r>
              <a:rPr lang="fi-FI" sz="2400" dirty="0"/>
              <a:t>, </a:t>
            </a:r>
            <a:r>
              <a:rPr lang="fi-FI" sz="2400" dirty="0" err="1"/>
              <a:t>hade</a:t>
            </a:r>
            <a:r>
              <a:rPr lang="fi-FI" sz="2400" dirty="0"/>
              <a:t>, </a:t>
            </a:r>
            <a:r>
              <a:rPr lang="fi-FI" sz="2400" dirty="0" err="1"/>
              <a:t>haft</a:t>
            </a:r>
            <a:endParaRPr lang="fi-FI" sz="2400" dirty="0"/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/>
              <a:t>vara, </a:t>
            </a:r>
            <a:r>
              <a:rPr lang="fi-FI" sz="2400" dirty="0" err="1"/>
              <a:t>är</a:t>
            </a:r>
            <a:r>
              <a:rPr lang="fi-FI" sz="2400" dirty="0"/>
              <a:t>, </a:t>
            </a:r>
            <a:r>
              <a:rPr lang="fi-FI" sz="2400" dirty="0" err="1"/>
              <a:t>var</a:t>
            </a:r>
            <a:r>
              <a:rPr lang="fi-FI" sz="2400" dirty="0"/>
              <a:t>, varit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 err="1"/>
              <a:t>ge</a:t>
            </a:r>
            <a:r>
              <a:rPr lang="fi-FI" sz="2400" dirty="0"/>
              <a:t>, </a:t>
            </a:r>
            <a:r>
              <a:rPr lang="fi-FI" sz="2400" dirty="0" err="1"/>
              <a:t>ger</a:t>
            </a:r>
            <a:r>
              <a:rPr lang="fi-FI" sz="2400" dirty="0"/>
              <a:t>, </a:t>
            </a:r>
            <a:r>
              <a:rPr lang="fi-FI" sz="2400" dirty="0" err="1"/>
              <a:t>gav</a:t>
            </a:r>
            <a:r>
              <a:rPr lang="fi-FI" sz="2400" dirty="0"/>
              <a:t>, </a:t>
            </a:r>
            <a:r>
              <a:rPr lang="fi-FI" sz="2400" dirty="0" err="1"/>
              <a:t>gett</a:t>
            </a:r>
            <a:r>
              <a:rPr lang="fi-FI" sz="2400" dirty="0"/>
              <a:t>/</a:t>
            </a:r>
            <a:r>
              <a:rPr lang="fi-FI" sz="2400" dirty="0" err="1"/>
              <a:t>givit</a:t>
            </a:r>
            <a:endParaRPr lang="fi-FI" sz="2400" dirty="0"/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 err="1"/>
              <a:t>få</a:t>
            </a:r>
            <a:r>
              <a:rPr lang="fi-FI" sz="2400" dirty="0"/>
              <a:t>, </a:t>
            </a:r>
            <a:r>
              <a:rPr lang="fi-FI" sz="2400" dirty="0" err="1"/>
              <a:t>får</a:t>
            </a:r>
            <a:r>
              <a:rPr lang="fi-FI" sz="2400" dirty="0"/>
              <a:t>, </a:t>
            </a:r>
            <a:r>
              <a:rPr lang="fi-FI" sz="2400" dirty="0" err="1"/>
              <a:t>fick</a:t>
            </a:r>
            <a:r>
              <a:rPr lang="fi-FI" sz="2400" dirty="0"/>
              <a:t>, </a:t>
            </a:r>
            <a:r>
              <a:rPr lang="fi-FI" sz="2400" dirty="0" err="1"/>
              <a:t>fått</a:t>
            </a:r>
            <a:endParaRPr lang="fi-FI" sz="2400" dirty="0"/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 err="1"/>
              <a:t>ta</a:t>
            </a:r>
            <a:r>
              <a:rPr lang="fi-FI" sz="2400" dirty="0"/>
              <a:t>, </a:t>
            </a:r>
            <a:r>
              <a:rPr lang="fi-FI" sz="2400" dirty="0" err="1"/>
              <a:t>tar</a:t>
            </a:r>
            <a:r>
              <a:rPr lang="fi-FI" sz="2400" dirty="0"/>
              <a:t>, </a:t>
            </a:r>
            <a:r>
              <a:rPr lang="fi-FI" sz="2400" u="sng" dirty="0" err="1"/>
              <a:t>tog</a:t>
            </a:r>
            <a:r>
              <a:rPr lang="fi-FI" sz="2400" dirty="0"/>
              <a:t>, tagit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 err="1"/>
              <a:t>låta</a:t>
            </a:r>
            <a:r>
              <a:rPr lang="fi-FI" sz="2400" dirty="0"/>
              <a:t>, </a:t>
            </a:r>
            <a:r>
              <a:rPr lang="fi-FI" sz="2400" dirty="0" err="1"/>
              <a:t>låter</a:t>
            </a:r>
            <a:r>
              <a:rPr lang="fi-FI" sz="2400" dirty="0"/>
              <a:t>, </a:t>
            </a:r>
            <a:r>
              <a:rPr lang="fi-FI" sz="2400" u="sng" dirty="0" err="1"/>
              <a:t>lät</a:t>
            </a:r>
            <a:r>
              <a:rPr lang="fi-FI" sz="2400" dirty="0"/>
              <a:t>, </a:t>
            </a:r>
            <a:r>
              <a:rPr lang="fi-FI" sz="2400" dirty="0" err="1"/>
              <a:t>låtit</a:t>
            </a:r>
            <a:endParaRPr lang="fi-FI" sz="2400" dirty="0"/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 err="1"/>
              <a:t>göra</a:t>
            </a:r>
            <a:r>
              <a:rPr lang="fi-FI" sz="2400" dirty="0"/>
              <a:t>, </a:t>
            </a:r>
            <a:r>
              <a:rPr lang="fi-FI" sz="2400" dirty="0" err="1"/>
              <a:t>gör</a:t>
            </a:r>
            <a:r>
              <a:rPr lang="fi-FI" sz="2400" dirty="0"/>
              <a:t>, </a:t>
            </a:r>
            <a:r>
              <a:rPr lang="fi-FI" sz="2400" dirty="0" err="1"/>
              <a:t>gjorde</a:t>
            </a:r>
            <a:r>
              <a:rPr lang="fi-FI" sz="2400" dirty="0"/>
              <a:t>, </a:t>
            </a:r>
            <a:r>
              <a:rPr lang="fi-FI" sz="2400" dirty="0" err="1"/>
              <a:t>gjort</a:t>
            </a:r>
            <a:endParaRPr lang="fi-FI" sz="2400" dirty="0"/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 err="1"/>
              <a:t>gå</a:t>
            </a:r>
            <a:r>
              <a:rPr lang="fi-FI" sz="2400" dirty="0"/>
              <a:t>, </a:t>
            </a:r>
            <a:r>
              <a:rPr lang="fi-FI" sz="2400" dirty="0" err="1"/>
              <a:t>går</a:t>
            </a:r>
            <a:r>
              <a:rPr lang="fi-FI" sz="2400" dirty="0"/>
              <a:t>, </a:t>
            </a:r>
            <a:r>
              <a:rPr lang="fi-FI" sz="2400" dirty="0" err="1"/>
              <a:t>gick</a:t>
            </a:r>
            <a:r>
              <a:rPr lang="fi-FI" sz="2400" dirty="0"/>
              <a:t>, </a:t>
            </a:r>
            <a:r>
              <a:rPr lang="fi-FI" sz="2400" dirty="0" err="1"/>
              <a:t>gått</a:t>
            </a:r>
            <a:endParaRPr lang="fi-FI" sz="2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50C53AB-6B8B-4E60-8D74-818972423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19919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1b Täydennä.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401418"/>
            <a:ext cx="5257800" cy="477554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i="1" dirty="0"/>
              <a:t>(tuli) </a:t>
            </a:r>
            <a:r>
              <a:rPr lang="fi-FI" sz="2400" dirty="0" err="1"/>
              <a:t>glad</a:t>
            </a:r>
            <a:r>
              <a:rPr lang="fi-FI" sz="2400" dirty="0"/>
              <a:t>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Vilken</a:t>
            </a:r>
            <a:r>
              <a:rPr lang="fi-FI" sz="2400" dirty="0"/>
              <a:t> </a:t>
            </a:r>
            <a:r>
              <a:rPr lang="fi-FI" sz="2400" dirty="0" err="1"/>
              <a:t>tid</a:t>
            </a:r>
            <a:r>
              <a:rPr lang="fi-FI" sz="2400" dirty="0"/>
              <a:t> </a:t>
            </a:r>
            <a:r>
              <a:rPr lang="fi-FI" sz="2400" i="1" dirty="0"/>
              <a:t>(tulitte) </a:t>
            </a:r>
            <a:r>
              <a:rPr lang="fi-FI" sz="2400" dirty="0" err="1"/>
              <a:t>ni</a:t>
            </a:r>
            <a:r>
              <a:rPr lang="fi-FI" sz="2400" dirty="0"/>
              <a:t> </a:t>
            </a:r>
            <a:r>
              <a:rPr lang="fi-FI" sz="2400" dirty="0" err="1"/>
              <a:t>hem</a:t>
            </a:r>
            <a:r>
              <a:rPr lang="fi-FI" sz="2400" dirty="0"/>
              <a:t>?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i="1" dirty="0"/>
              <a:t>(oli) </a:t>
            </a:r>
            <a:r>
              <a:rPr lang="fi-FI" sz="2400" dirty="0" err="1"/>
              <a:t>bråttom</a:t>
            </a:r>
            <a:r>
              <a:rPr lang="fi-FI" sz="2400" dirty="0"/>
              <a:t>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i="1" dirty="0"/>
              <a:t>(emme olleet) </a:t>
            </a:r>
            <a:r>
              <a:rPr lang="fi-FI" sz="2400" dirty="0"/>
              <a:t>i </a:t>
            </a:r>
            <a:r>
              <a:rPr lang="fi-FI" sz="2400" dirty="0" err="1"/>
              <a:t>skolan</a:t>
            </a:r>
            <a:r>
              <a:rPr lang="fi-FI" sz="2400" dirty="0"/>
              <a:t> i </a:t>
            </a:r>
            <a:r>
              <a:rPr lang="fi-FI" sz="2400" dirty="0" err="1"/>
              <a:t>går</a:t>
            </a:r>
            <a:r>
              <a:rPr lang="fi-FI" sz="2400" dirty="0"/>
              <a:t>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i="1" dirty="0"/>
              <a:t>(antoi) </a:t>
            </a:r>
            <a:r>
              <a:rPr lang="fi-FI" sz="2400" dirty="0" err="1"/>
              <a:t>mig</a:t>
            </a:r>
            <a:r>
              <a:rPr lang="fi-FI" sz="2400" dirty="0"/>
              <a:t> </a:t>
            </a:r>
            <a:r>
              <a:rPr lang="fi-FI" sz="2400" dirty="0" err="1"/>
              <a:t>goda</a:t>
            </a:r>
            <a:r>
              <a:rPr lang="fi-FI" sz="2400" dirty="0"/>
              <a:t> </a:t>
            </a:r>
            <a:r>
              <a:rPr lang="fi-FI" sz="2400" dirty="0" err="1"/>
              <a:t>råd</a:t>
            </a:r>
            <a:r>
              <a:rPr lang="fi-FI" sz="2400" dirty="0"/>
              <a:t>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i="1" dirty="0"/>
              <a:t>(en ole saanut) </a:t>
            </a:r>
            <a:r>
              <a:rPr lang="fi-FI" sz="2400" dirty="0" err="1"/>
              <a:t>dåliga</a:t>
            </a:r>
            <a:r>
              <a:rPr lang="fi-FI" sz="2400" dirty="0"/>
              <a:t> </a:t>
            </a:r>
            <a:r>
              <a:rPr lang="fi-FI" sz="2400" dirty="0" err="1"/>
              <a:t>betyg</a:t>
            </a:r>
            <a:r>
              <a:rPr lang="fi-FI" sz="2400" dirty="0"/>
              <a:t>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Vem</a:t>
            </a:r>
            <a:r>
              <a:rPr lang="fi-FI" sz="2400" dirty="0"/>
              <a:t> </a:t>
            </a:r>
            <a:r>
              <a:rPr lang="fi-FI" sz="2400" i="1" dirty="0"/>
              <a:t>(otti) </a:t>
            </a:r>
            <a:r>
              <a:rPr lang="fi-FI" sz="2400" dirty="0"/>
              <a:t>min </a:t>
            </a:r>
            <a:r>
              <a:rPr lang="fi-FI" sz="2400" dirty="0" err="1"/>
              <a:t>väska</a:t>
            </a:r>
            <a:r>
              <a:rPr lang="fi-FI" sz="2400" dirty="0"/>
              <a:t>?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 </a:t>
            </a:r>
            <a:r>
              <a:rPr lang="fi-FI" sz="2400" i="1" dirty="0"/>
              <a:t>(kuulostaa) </a:t>
            </a:r>
            <a:r>
              <a:rPr lang="fi-FI" sz="2400" dirty="0" err="1"/>
              <a:t>bra</a:t>
            </a:r>
            <a:r>
              <a:rPr lang="fi-FI" sz="2400" dirty="0"/>
              <a:t>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De </a:t>
            </a:r>
            <a:r>
              <a:rPr lang="fi-FI" sz="2400" i="1" dirty="0"/>
              <a:t>(eivät olleet tehneet)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De </a:t>
            </a:r>
            <a:r>
              <a:rPr lang="fi-FI" sz="2400" i="1" dirty="0"/>
              <a:t>(eivät menneet)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bio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74026" y="1401417"/>
            <a:ext cx="5479773" cy="477554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blev</a:t>
            </a:r>
            <a:r>
              <a:rPr lang="fi-FI" sz="2400" dirty="0"/>
              <a:t> </a:t>
            </a:r>
            <a:r>
              <a:rPr lang="fi-FI" sz="2400" dirty="0" err="1"/>
              <a:t>glad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Vilken</a:t>
            </a:r>
            <a:r>
              <a:rPr lang="fi-FI" sz="2400" dirty="0"/>
              <a:t> </a:t>
            </a:r>
            <a:r>
              <a:rPr lang="fi-FI" sz="2400" dirty="0" err="1"/>
              <a:t>tid</a:t>
            </a:r>
            <a:r>
              <a:rPr lang="fi-FI" sz="2400" dirty="0"/>
              <a:t> </a:t>
            </a:r>
            <a:r>
              <a:rPr lang="fi-FI" sz="2400" b="1" dirty="0" err="1"/>
              <a:t>kom</a:t>
            </a:r>
            <a:r>
              <a:rPr lang="fi-FI" sz="2400" dirty="0"/>
              <a:t> </a:t>
            </a:r>
            <a:r>
              <a:rPr lang="fi-FI" sz="2400" dirty="0" err="1"/>
              <a:t>ni</a:t>
            </a:r>
            <a:r>
              <a:rPr lang="fi-FI" sz="2400" dirty="0"/>
              <a:t> </a:t>
            </a:r>
            <a:r>
              <a:rPr lang="fi-FI" sz="2400" dirty="0" err="1"/>
              <a:t>hem</a:t>
            </a:r>
            <a:r>
              <a:rPr lang="fi-FI" sz="24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Vi </a:t>
            </a:r>
            <a:r>
              <a:rPr lang="fi-FI" sz="2400" b="1" dirty="0" err="1"/>
              <a:t>hade</a:t>
            </a:r>
            <a:r>
              <a:rPr lang="fi-FI" sz="2400" dirty="0"/>
              <a:t> </a:t>
            </a:r>
            <a:r>
              <a:rPr lang="fi-FI" sz="2400" dirty="0" err="1"/>
              <a:t>bråttom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Vi </a:t>
            </a:r>
            <a:r>
              <a:rPr lang="fi-FI" sz="2400" b="1" dirty="0" err="1"/>
              <a:t>var</a:t>
            </a:r>
            <a:r>
              <a:rPr lang="fi-FI" sz="2400" b="1" dirty="0"/>
              <a:t> </a:t>
            </a:r>
            <a:r>
              <a:rPr lang="fi-FI" sz="2400" b="1" dirty="0" err="1"/>
              <a:t>inte</a:t>
            </a:r>
            <a:r>
              <a:rPr lang="fi-FI" sz="2400" b="1" dirty="0"/>
              <a:t> </a:t>
            </a:r>
            <a:r>
              <a:rPr lang="fi-FI" sz="2400" dirty="0"/>
              <a:t>i </a:t>
            </a:r>
            <a:r>
              <a:rPr lang="fi-FI" sz="2400" dirty="0" err="1"/>
              <a:t>skolan</a:t>
            </a:r>
            <a:r>
              <a:rPr lang="fi-FI" sz="2400" dirty="0"/>
              <a:t> i </a:t>
            </a:r>
            <a:r>
              <a:rPr lang="fi-FI" sz="2400" dirty="0" err="1"/>
              <a:t>går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gav</a:t>
            </a:r>
            <a:r>
              <a:rPr lang="fi-FI" sz="2400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 </a:t>
            </a:r>
            <a:r>
              <a:rPr lang="fi-FI" sz="2400" dirty="0" err="1"/>
              <a:t>goda</a:t>
            </a:r>
            <a:r>
              <a:rPr lang="fi-FI" sz="2400" dirty="0"/>
              <a:t> </a:t>
            </a:r>
            <a:r>
              <a:rPr lang="fi-FI" sz="2400" dirty="0" err="1"/>
              <a:t>råd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har</a:t>
            </a:r>
            <a:r>
              <a:rPr lang="fi-FI" sz="2400" b="1" dirty="0"/>
              <a:t> </a:t>
            </a:r>
            <a:r>
              <a:rPr lang="fi-FI" sz="2400" b="1" dirty="0" err="1"/>
              <a:t>inte</a:t>
            </a:r>
            <a:r>
              <a:rPr lang="fi-FI" sz="2400" b="1" dirty="0"/>
              <a:t> </a:t>
            </a:r>
            <a:r>
              <a:rPr lang="fi-FI" sz="2400" b="1" dirty="0" err="1"/>
              <a:t>fått</a:t>
            </a:r>
            <a:r>
              <a:rPr lang="fi-FI" sz="2400" b="1" dirty="0"/>
              <a:t> </a:t>
            </a:r>
            <a:r>
              <a:rPr lang="fi-FI" sz="2400" dirty="0" err="1"/>
              <a:t>dåliga</a:t>
            </a:r>
            <a:r>
              <a:rPr lang="fi-FI" sz="2400" dirty="0"/>
              <a:t> </a:t>
            </a:r>
            <a:r>
              <a:rPr lang="fi-FI" sz="2400" dirty="0" err="1"/>
              <a:t>betyg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Vem</a:t>
            </a:r>
            <a:r>
              <a:rPr lang="fi-FI" sz="2400" dirty="0"/>
              <a:t> </a:t>
            </a:r>
            <a:r>
              <a:rPr lang="fi-FI" sz="2400" b="1" dirty="0" err="1"/>
              <a:t>tog</a:t>
            </a:r>
            <a:r>
              <a:rPr lang="fi-FI" sz="2400" dirty="0"/>
              <a:t> min </a:t>
            </a:r>
            <a:r>
              <a:rPr lang="fi-FI" sz="2400" dirty="0" err="1"/>
              <a:t>väska</a:t>
            </a:r>
            <a:r>
              <a:rPr lang="fi-FI" sz="24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 </a:t>
            </a:r>
            <a:r>
              <a:rPr lang="fi-FI" sz="2400" b="1" dirty="0" err="1"/>
              <a:t>låter</a:t>
            </a:r>
            <a:r>
              <a:rPr lang="fi-FI" sz="2400" dirty="0"/>
              <a:t> </a:t>
            </a:r>
            <a:r>
              <a:rPr lang="fi-FI" sz="2400" dirty="0" err="1"/>
              <a:t>bra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De </a:t>
            </a:r>
            <a:r>
              <a:rPr lang="fi-FI" sz="2400" b="1" dirty="0" err="1"/>
              <a:t>hade</a:t>
            </a:r>
            <a:r>
              <a:rPr lang="fi-FI" sz="2400" b="1" dirty="0"/>
              <a:t> </a:t>
            </a:r>
            <a:r>
              <a:rPr lang="fi-FI" sz="2400" b="1" dirty="0" err="1"/>
              <a:t>inte</a:t>
            </a:r>
            <a:r>
              <a:rPr lang="fi-FI" sz="2400" b="1" dirty="0"/>
              <a:t> </a:t>
            </a:r>
            <a:r>
              <a:rPr lang="fi-FI" sz="2400" b="1" dirty="0" err="1"/>
              <a:t>gjort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De </a:t>
            </a:r>
            <a:r>
              <a:rPr lang="fi-FI" sz="2400" b="1" dirty="0" err="1"/>
              <a:t>gick</a:t>
            </a:r>
            <a:r>
              <a:rPr lang="fi-FI" sz="2400" b="1" dirty="0"/>
              <a:t> </a:t>
            </a:r>
            <a:r>
              <a:rPr lang="fi-FI" sz="2400" b="1" dirty="0" err="1"/>
              <a:t>inte</a:t>
            </a:r>
            <a:r>
              <a:rPr lang="fi-FI" sz="2400" b="1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bio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fi-FI" sz="26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2BC324-441F-4EA4-873A-80D62CAD3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33538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1c Käännä ja taivuta verbit.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199" y="1690688"/>
            <a:ext cx="4167433" cy="448627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i-FI" sz="9600" dirty="0"/>
              <a:t>1. juoda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i-FI" sz="9600" dirty="0"/>
              <a:t>2. olla nimeltään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i-FI" sz="9600" dirty="0"/>
              <a:t>3. nähdä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i-FI" sz="9600" dirty="0"/>
              <a:t>4. istua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i-FI" sz="9600" dirty="0"/>
              <a:t>5. kirjoittaa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i-FI" sz="9600" dirty="0"/>
              <a:t>6. nukkua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i-FI" sz="9600" dirty="0"/>
              <a:t>7. seisoa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i-FI" sz="9600" dirty="0"/>
              <a:t>8. sanoa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i-FI" sz="9600" dirty="0"/>
              <a:t>9. tietää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i-FI" sz="9600" dirty="0"/>
              <a:t>10. syödä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05633" y="1690688"/>
            <a:ext cx="6348167" cy="44862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dricka</a:t>
            </a:r>
            <a:r>
              <a:rPr lang="fi-FI" sz="2400" dirty="0"/>
              <a:t>, </a:t>
            </a:r>
            <a:r>
              <a:rPr lang="fi-FI" sz="2400" dirty="0" err="1"/>
              <a:t>dricker</a:t>
            </a:r>
            <a:r>
              <a:rPr lang="fi-FI" sz="2400" dirty="0"/>
              <a:t>, </a:t>
            </a:r>
            <a:r>
              <a:rPr lang="fi-FI" sz="2400" dirty="0" err="1"/>
              <a:t>drack</a:t>
            </a:r>
            <a:r>
              <a:rPr lang="fi-FI" sz="2400" dirty="0"/>
              <a:t>, </a:t>
            </a:r>
            <a:r>
              <a:rPr lang="fi-FI" sz="2400" dirty="0" err="1"/>
              <a:t>druckit</a:t>
            </a:r>
            <a:endParaRPr lang="fi-FI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heta</a:t>
            </a:r>
            <a:r>
              <a:rPr lang="fi-FI" sz="2400" dirty="0"/>
              <a:t>, </a:t>
            </a:r>
            <a:r>
              <a:rPr lang="fi-FI" sz="2400" dirty="0" err="1"/>
              <a:t>heter</a:t>
            </a:r>
            <a:r>
              <a:rPr lang="fi-FI" sz="2400" dirty="0"/>
              <a:t>, </a:t>
            </a:r>
            <a:r>
              <a:rPr lang="fi-FI" sz="2400" dirty="0" err="1"/>
              <a:t>hette</a:t>
            </a:r>
            <a:r>
              <a:rPr lang="fi-FI" sz="2400" dirty="0"/>
              <a:t>, </a:t>
            </a:r>
            <a:r>
              <a:rPr lang="fi-FI" sz="2400" dirty="0" err="1"/>
              <a:t>hetat</a:t>
            </a:r>
            <a:endParaRPr lang="fi-FI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/>
              <a:t>se, </a:t>
            </a:r>
            <a:r>
              <a:rPr lang="fi-FI" sz="2400" dirty="0" err="1"/>
              <a:t>ser</a:t>
            </a:r>
            <a:r>
              <a:rPr lang="fi-FI" sz="2400" dirty="0"/>
              <a:t>, </a:t>
            </a:r>
            <a:r>
              <a:rPr lang="fi-FI" sz="2400" u="sng" dirty="0" err="1"/>
              <a:t>såg</a:t>
            </a:r>
            <a:r>
              <a:rPr lang="fi-FI" sz="2400" dirty="0"/>
              <a:t>, </a:t>
            </a:r>
            <a:r>
              <a:rPr lang="fi-FI" sz="2400" dirty="0" err="1"/>
              <a:t>sett</a:t>
            </a:r>
            <a:endParaRPr lang="fi-FI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sitta</a:t>
            </a:r>
            <a:r>
              <a:rPr lang="fi-FI" sz="2400" dirty="0"/>
              <a:t>, </a:t>
            </a:r>
            <a:r>
              <a:rPr lang="fi-FI" sz="2400" dirty="0" err="1"/>
              <a:t>sitter</a:t>
            </a:r>
            <a:r>
              <a:rPr lang="fi-FI" sz="2400" dirty="0"/>
              <a:t>, </a:t>
            </a:r>
            <a:r>
              <a:rPr lang="fi-FI" sz="2400" dirty="0" err="1"/>
              <a:t>satt</a:t>
            </a:r>
            <a:r>
              <a:rPr lang="fi-FI" sz="2400" dirty="0"/>
              <a:t>, </a:t>
            </a:r>
            <a:r>
              <a:rPr lang="fi-FI" sz="2400" dirty="0" err="1"/>
              <a:t>suttit</a:t>
            </a:r>
            <a:endParaRPr lang="fi-FI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skriva</a:t>
            </a:r>
            <a:r>
              <a:rPr lang="fi-FI" sz="2400" dirty="0"/>
              <a:t>, </a:t>
            </a:r>
            <a:r>
              <a:rPr lang="fi-FI" sz="2400" dirty="0" err="1"/>
              <a:t>skriver</a:t>
            </a:r>
            <a:r>
              <a:rPr lang="fi-FI" sz="2400" dirty="0"/>
              <a:t>, </a:t>
            </a:r>
            <a:r>
              <a:rPr lang="fi-FI" sz="2400" dirty="0" err="1"/>
              <a:t>skrev</a:t>
            </a:r>
            <a:r>
              <a:rPr lang="fi-FI" sz="2400" dirty="0"/>
              <a:t>, </a:t>
            </a:r>
            <a:r>
              <a:rPr lang="fi-FI" sz="2400" dirty="0" err="1"/>
              <a:t>skrivit</a:t>
            </a:r>
            <a:endParaRPr lang="fi-FI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sova</a:t>
            </a:r>
            <a:r>
              <a:rPr lang="fi-FI" sz="2400" dirty="0"/>
              <a:t>, </a:t>
            </a:r>
            <a:r>
              <a:rPr lang="fi-FI" sz="2400" dirty="0" err="1"/>
              <a:t>sover</a:t>
            </a:r>
            <a:r>
              <a:rPr lang="fi-FI" sz="2400" dirty="0"/>
              <a:t>, </a:t>
            </a:r>
            <a:r>
              <a:rPr lang="fi-FI" sz="2400" dirty="0" err="1"/>
              <a:t>sov</a:t>
            </a:r>
            <a:r>
              <a:rPr lang="fi-FI" sz="2400" dirty="0"/>
              <a:t>, sovit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stå</a:t>
            </a:r>
            <a:r>
              <a:rPr lang="fi-FI" sz="2400" dirty="0"/>
              <a:t>, </a:t>
            </a:r>
            <a:r>
              <a:rPr lang="fi-FI" sz="2400" dirty="0" err="1"/>
              <a:t>står</a:t>
            </a:r>
            <a:r>
              <a:rPr lang="fi-FI" sz="2400" dirty="0"/>
              <a:t>, </a:t>
            </a:r>
            <a:r>
              <a:rPr lang="fi-FI" sz="2400" u="sng" dirty="0" err="1"/>
              <a:t>stod</a:t>
            </a:r>
            <a:r>
              <a:rPr lang="fi-FI" sz="2400" dirty="0"/>
              <a:t>, </a:t>
            </a:r>
            <a:r>
              <a:rPr lang="fi-FI" sz="2400" dirty="0" err="1"/>
              <a:t>stått</a:t>
            </a:r>
            <a:endParaRPr lang="fi-FI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säga</a:t>
            </a:r>
            <a:r>
              <a:rPr lang="fi-FI" sz="2400" dirty="0"/>
              <a:t>, </a:t>
            </a:r>
            <a:r>
              <a:rPr lang="fi-FI" sz="2400" dirty="0" err="1"/>
              <a:t>säger</a:t>
            </a:r>
            <a:r>
              <a:rPr lang="fi-FI" sz="2400" dirty="0"/>
              <a:t>, sade, </a:t>
            </a:r>
            <a:r>
              <a:rPr lang="fi-FI" sz="2400" dirty="0" err="1"/>
              <a:t>sagt</a:t>
            </a:r>
            <a:endParaRPr lang="fi-FI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veta</a:t>
            </a:r>
            <a:r>
              <a:rPr lang="fi-FI" sz="2400" dirty="0"/>
              <a:t>, </a:t>
            </a:r>
            <a:r>
              <a:rPr lang="fi-FI" sz="2400" dirty="0" err="1"/>
              <a:t>vet</a:t>
            </a:r>
            <a:r>
              <a:rPr lang="fi-FI" sz="2400" dirty="0"/>
              <a:t>, </a:t>
            </a:r>
            <a:r>
              <a:rPr lang="fi-FI" sz="2400" dirty="0" err="1"/>
              <a:t>visste</a:t>
            </a:r>
            <a:r>
              <a:rPr lang="fi-FI" sz="2400" dirty="0"/>
              <a:t>, </a:t>
            </a:r>
            <a:r>
              <a:rPr lang="fi-FI" sz="2400" dirty="0" err="1"/>
              <a:t>vetat</a:t>
            </a:r>
            <a:endParaRPr lang="fi-FI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dirty="0" err="1"/>
              <a:t>äta</a:t>
            </a:r>
            <a:r>
              <a:rPr lang="fi-FI" sz="2400" dirty="0"/>
              <a:t>, </a:t>
            </a:r>
            <a:r>
              <a:rPr lang="fi-FI" sz="2400" dirty="0" err="1"/>
              <a:t>äter</a:t>
            </a:r>
            <a:r>
              <a:rPr lang="fi-FI" sz="2400" dirty="0"/>
              <a:t>, </a:t>
            </a:r>
            <a:r>
              <a:rPr lang="fi-FI" sz="2400" u="sng" dirty="0" err="1"/>
              <a:t>åt</a:t>
            </a:r>
            <a:r>
              <a:rPr lang="fi-FI" sz="2400" dirty="0"/>
              <a:t>, </a:t>
            </a:r>
            <a:r>
              <a:rPr lang="fi-FI" sz="2400" dirty="0" err="1"/>
              <a:t>ätit</a:t>
            </a:r>
            <a:endParaRPr lang="fi-FI" sz="24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2A434FC-8002-4B3F-9118-CE22CD27B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63289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1d Täydennä.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199" y="1690688"/>
            <a:ext cx="5572539" cy="4486275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i="1" dirty="0"/>
              <a:t>(en juo) </a:t>
            </a:r>
            <a:r>
              <a:rPr lang="fi-FI" sz="2400" dirty="0" err="1"/>
              <a:t>kaffe</a:t>
            </a:r>
            <a:r>
              <a:rPr lang="fi-FI" sz="2400" dirty="0"/>
              <a:t>.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i="1" dirty="0"/>
              <a:t>(näimme) </a:t>
            </a:r>
            <a:r>
              <a:rPr lang="fi-FI" sz="2400" dirty="0"/>
              <a:t>en </a:t>
            </a:r>
            <a:r>
              <a:rPr lang="fi-FI" sz="2400" dirty="0" err="1"/>
              <a:t>bra</a:t>
            </a:r>
            <a:r>
              <a:rPr lang="fi-FI" sz="2400" dirty="0"/>
              <a:t> </a:t>
            </a:r>
            <a:r>
              <a:rPr lang="fi-FI" sz="2400" dirty="0" err="1"/>
              <a:t>film</a:t>
            </a:r>
            <a:r>
              <a:rPr lang="fi-FI" sz="2400" dirty="0"/>
              <a:t>.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i="1" dirty="0"/>
              <a:t>(oli nimeltään) </a:t>
            </a:r>
            <a:r>
              <a:rPr lang="fi-FI" sz="2400" dirty="0" err="1"/>
              <a:t>filmen</a:t>
            </a:r>
            <a:r>
              <a:rPr lang="fi-FI" sz="2400" dirty="0"/>
              <a:t>?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i="1" dirty="0"/>
              <a:t>(Oletteko istuneet) </a:t>
            </a:r>
            <a:r>
              <a:rPr lang="fi-FI" sz="2400" dirty="0" err="1"/>
              <a:t>här</a:t>
            </a:r>
            <a:r>
              <a:rPr lang="fi-FI" sz="2400" dirty="0"/>
              <a:t> hela </a:t>
            </a:r>
            <a:r>
              <a:rPr lang="fi-FI" sz="2400" dirty="0" err="1"/>
              <a:t>tiden</a:t>
            </a:r>
            <a:r>
              <a:rPr lang="fi-FI" sz="2400" dirty="0"/>
              <a:t>?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Vem</a:t>
            </a:r>
            <a:r>
              <a:rPr lang="fi-FI" sz="2400" dirty="0"/>
              <a:t> </a:t>
            </a:r>
            <a:r>
              <a:rPr lang="fi-FI" sz="2400" i="1" dirty="0"/>
              <a:t>(on kirjoittanut) </a:t>
            </a:r>
            <a:r>
              <a:rPr lang="fi-FI" sz="2400" dirty="0" err="1"/>
              <a:t>den</a:t>
            </a:r>
            <a:r>
              <a:rPr lang="fi-FI" sz="2400" dirty="0"/>
              <a:t> </a:t>
            </a:r>
            <a:r>
              <a:rPr lang="fi-FI" sz="2400" dirty="0" err="1"/>
              <a:t>där</a:t>
            </a:r>
            <a:r>
              <a:rPr lang="fi-FI" sz="2400" dirty="0"/>
              <a:t> </a:t>
            </a:r>
            <a:r>
              <a:rPr lang="fi-FI" sz="2400" dirty="0" err="1"/>
              <a:t>boken</a:t>
            </a:r>
            <a:r>
              <a:rPr lang="fi-FI" sz="2400" dirty="0"/>
              <a:t>?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i="1" dirty="0"/>
              <a:t>(Oletko nukkunut) </a:t>
            </a:r>
            <a:r>
              <a:rPr lang="fi-FI" sz="2400" dirty="0" err="1"/>
              <a:t>gott</a:t>
            </a:r>
            <a:r>
              <a:rPr lang="fi-FI" sz="2400" dirty="0"/>
              <a:t>?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i="1" dirty="0"/>
              <a:t>(sanoit)</a:t>
            </a:r>
            <a:r>
              <a:rPr lang="fi-FI" sz="2400" dirty="0"/>
              <a:t>?</a:t>
            </a:r>
            <a:endParaRPr lang="fi-FI" sz="2400" i="1" dirty="0"/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i="1" dirty="0"/>
              <a:t>(emme olleet tienneet)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De </a:t>
            </a:r>
            <a:r>
              <a:rPr lang="fi-FI" sz="2400" i="1" dirty="0"/>
              <a:t>(syövät usein) </a:t>
            </a:r>
            <a:r>
              <a:rPr lang="fi-FI" sz="2400" dirty="0" err="1"/>
              <a:t>ute</a:t>
            </a:r>
            <a:r>
              <a:rPr lang="fi-FI" sz="2400" dirty="0"/>
              <a:t>.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i="1" dirty="0"/>
              <a:t>(olen seissyt)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väntat</a:t>
            </a:r>
            <a:r>
              <a:rPr lang="fi-FI" sz="2400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609522" y="1690688"/>
            <a:ext cx="4744279" cy="448627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dricker</a:t>
            </a:r>
            <a:r>
              <a:rPr lang="fi-FI" sz="2400" b="1" dirty="0"/>
              <a:t> </a:t>
            </a:r>
            <a:r>
              <a:rPr lang="fi-FI" sz="2400" b="1" dirty="0" err="1"/>
              <a:t>inte</a:t>
            </a:r>
            <a:r>
              <a:rPr lang="fi-FI" sz="2400" b="1" dirty="0"/>
              <a:t> </a:t>
            </a:r>
            <a:r>
              <a:rPr lang="fi-FI" sz="2400" dirty="0" err="1"/>
              <a:t>kaffe</a:t>
            </a:r>
            <a:r>
              <a:rPr lang="fi-FI" sz="24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/>
              <a:t>Vi </a:t>
            </a:r>
            <a:r>
              <a:rPr lang="fi-FI" sz="2400" b="1" dirty="0" err="1"/>
              <a:t>såg</a:t>
            </a:r>
            <a:r>
              <a:rPr lang="fi-FI" sz="2400" dirty="0"/>
              <a:t> en </a:t>
            </a:r>
            <a:r>
              <a:rPr lang="fi-FI" sz="2400" dirty="0" err="1"/>
              <a:t>bra</a:t>
            </a:r>
            <a:r>
              <a:rPr lang="fi-FI" sz="2400" dirty="0"/>
              <a:t> </a:t>
            </a:r>
            <a:r>
              <a:rPr lang="fi-FI" sz="2400" dirty="0" err="1"/>
              <a:t>film</a:t>
            </a:r>
            <a:r>
              <a:rPr lang="fi-FI" sz="24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b="1" dirty="0" err="1"/>
              <a:t>hette</a:t>
            </a:r>
            <a:r>
              <a:rPr lang="fi-FI" sz="2400" dirty="0"/>
              <a:t> </a:t>
            </a:r>
            <a:r>
              <a:rPr lang="fi-FI" sz="2400" dirty="0" err="1"/>
              <a:t>filmen</a:t>
            </a:r>
            <a:r>
              <a:rPr lang="fi-FI" sz="2400" dirty="0"/>
              <a:t>?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b="1" dirty="0" err="1"/>
              <a:t>Har</a:t>
            </a:r>
            <a:r>
              <a:rPr lang="fi-FI" sz="2400" b="1" dirty="0"/>
              <a:t> </a:t>
            </a:r>
            <a:r>
              <a:rPr lang="fi-FI" sz="2400" b="1" dirty="0" err="1"/>
              <a:t>ni</a:t>
            </a:r>
            <a:r>
              <a:rPr lang="fi-FI" sz="2400" b="1" dirty="0"/>
              <a:t> </a:t>
            </a:r>
            <a:r>
              <a:rPr lang="fi-FI" sz="2400" b="1" dirty="0" err="1"/>
              <a:t>suttit</a:t>
            </a:r>
            <a:r>
              <a:rPr lang="fi-FI" sz="2400" b="1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 hela </a:t>
            </a:r>
            <a:r>
              <a:rPr lang="fi-FI" sz="2400" dirty="0" err="1"/>
              <a:t>tiden</a:t>
            </a:r>
            <a:r>
              <a:rPr lang="fi-FI" sz="2400" dirty="0"/>
              <a:t>?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 err="1"/>
              <a:t>Vem</a:t>
            </a:r>
            <a:r>
              <a:rPr lang="fi-FI" sz="2400" dirty="0"/>
              <a:t> </a:t>
            </a:r>
            <a:r>
              <a:rPr lang="fi-FI" sz="2400" b="1" dirty="0" err="1"/>
              <a:t>har</a:t>
            </a:r>
            <a:r>
              <a:rPr lang="fi-FI" sz="2400" b="1" dirty="0"/>
              <a:t> </a:t>
            </a:r>
            <a:r>
              <a:rPr lang="fi-FI" sz="2400" b="1" dirty="0" err="1"/>
              <a:t>skrivit</a:t>
            </a:r>
            <a:r>
              <a:rPr lang="fi-FI" sz="2400" b="1" dirty="0"/>
              <a:t> </a:t>
            </a:r>
            <a:r>
              <a:rPr lang="fi-FI" sz="2400" dirty="0" err="1"/>
              <a:t>den</a:t>
            </a:r>
            <a:r>
              <a:rPr lang="fi-FI" sz="2400" dirty="0"/>
              <a:t> </a:t>
            </a:r>
            <a:r>
              <a:rPr lang="fi-FI" sz="2400" dirty="0" err="1"/>
              <a:t>där</a:t>
            </a:r>
            <a:r>
              <a:rPr lang="fi-FI" sz="2400" dirty="0"/>
              <a:t> </a:t>
            </a:r>
            <a:r>
              <a:rPr lang="fi-FI" sz="2400" dirty="0" err="1"/>
              <a:t>boken</a:t>
            </a:r>
            <a:r>
              <a:rPr lang="fi-FI" sz="2400" dirty="0"/>
              <a:t>?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b="1" dirty="0" err="1"/>
              <a:t>Har</a:t>
            </a:r>
            <a:r>
              <a:rPr lang="fi-FI" sz="2400" b="1" dirty="0"/>
              <a:t> du sovit </a:t>
            </a:r>
            <a:r>
              <a:rPr lang="fi-FI" sz="2400" dirty="0" err="1"/>
              <a:t>gott</a:t>
            </a:r>
            <a:r>
              <a:rPr lang="fi-FI" sz="2400" dirty="0"/>
              <a:t>?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b="1" dirty="0"/>
              <a:t>sade</a:t>
            </a:r>
            <a:r>
              <a:rPr lang="fi-FI" sz="2400" dirty="0"/>
              <a:t> </a:t>
            </a:r>
            <a:r>
              <a:rPr lang="fi-FI" sz="2400" b="1" dirty="0"/>
              <a:t>du</a:t>
            </a:r>
            <a:r>
              <a:rPr lang="fi-FI" sz="2400" dirty="0"/>
              <a:t>?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/>
              <a:t>Vi </a:t>
            </a:r>
            <a:r>
              <a:rPr lang="fi-FI" sz="2400" b="1" dirty="0" err="1"/>
              <a:t>hade</a:t>
            </a:r>
            <a:r>
              <a:rPr lang="fi-FI" sz="2400" b="1" dirty="0"/>
              <a:t> </a:t>
            </a:r>
            <a:r>
              <a:rPr lang="fi-FI" sz="2400" b="1" dirty="0" err="1"/>
              <a:t>inte</a:t>
            </a:r>
            <a:r>
              <a:rPr lang="fi-FI" sz="2400" b="1" dirty="0"/>
              <a:t> </a:t>
            </a:r>
            <a:r>
              <a:rPr lang="fi-FI" sz="2400" b="1" dirty="0" err="1"/>
              <a:t>vetat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/>
              <a:t>De </a:t>
            </a:r>
            <a:r>
              <a:rPr lang="fi-FI" sz="2400" b="1" dirty="0" err="1"/>
              <a:t>äter</a:t>
            </a:r>
            <a:r>
              <a:rPr lang="fi-FI" sz="2400" b="1" dirty="0"/>
              <a:t> </a:t>
            </a:r>
            <a:r>
              <a:rPr lang="fi-FI" sz="2400" b="1" dirty="0" err="1"/>
              <a:t>ofta</a:t>
            </a:r>
            <a:r>
              <a:rPr lang="fi-FI" sz="2400" b="1" dirty="0"/>
              <a:t> </a:t>
            </a:r>
            <a:r>
              <a:rPr lang="fi-FI" sz="2400" dirty="0" err="1"/>
              <a:t>ute</a:t>
            </a:r>
            <a:r>
              <a:rPr lang="fi-FI" sz="24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har</a:t>
            </a:r>
            <a:r>
              <a:rPr lang="fi-FI" sz="2400" b="1" dirty="0"/>
              <a:t> </a:t>
            </a:r>
            <a:r>
              <a:rPr lang="fi-FI" sz="2400" b="1" dirty="0" err="1"/>
              <a:t>stått</a:t>
            </a:r>
            <a:r>
              <a:rPr lang="fi-FI" sz="2400" b="1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väntat</a:t>
            </a:r>
            <a:r>
              <a:rPr lang="fi-FI" sz="2400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42A64-3BFF-4DE1-BDE1-F252CE2D7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24376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1e Muunna lauseet perfektiin (= on tehnyt).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1" y="1690688"/>
            <a:ext cx="4886738" cy="448627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b="1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mycket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göra</a:t>
            </a:r>
            <a:r>
              <a:rPr lang="fi-FI" sz="2400" dirty="0"/>
              <a:t>.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äter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frukost</a:t>
            </a:r>
            <a:r>
              <a:rPr lang="fi-FI" sz="2400" dirty="0"/>
              <a:t>.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b="1" dirty="0" err="1"/>
              <a:t>Sover</a:t>
            </a:r>
            <a:r>
              <a:rPr lang="fi-FI" sz="2400" dirty="0"/>
              <a:t> </a:t>
            </a:r>
            <a:r>
              <a:rPr lang="fi-FI" sz="2400" dirty="0" err="1"/>
              <a:t>ni</a:t>
            </a:r>
            <a:r>
              <a:rPr lang="fi-FI" sz="2400" dirty="0"/>
              <a:t> </a:t>
            </a:r>
            <a:r>
              <a:rPr lang="fi-FI" sz="2400" dirty="0" err="1"/>
              <a:t>gott</a:t>
            </a:r>
            <a:r>
              <a:rPr lang="fi-FI" sz="2400" dirty="0"/>
              <a:t>?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dricker</a:t>
            </a:r>
            <a:r>
              <a:rPr lang="fi-FI" sz="2400" dirty="0"/>
              <a:t> </a:t>
            </a:r>
            <a:r>
              <a:rPr lang="fi-FI" sz="2400" dirty="0" err="1"/>
              <a:t>aldrig</a:t>
            </a:r>
            <a:r>
              <a:rPr lang="fi-FI" sz="2400" dirty="0"/>
              <a:t> </a:t>
            </a:r>
            <a:r>
              <a:rPr lang="fi-FI" sz="2400" dirty="0" err="1"/>
              <a:t>kaffe</a:t>
            </a:r>
            <a:r>
              <a:rPr lang="fi-FI" sz="2400" dirty="0"/>
              <a:t>.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säger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b="1" dirty="0" err="1"/>
              <a:t>är</a:t>
            </a:r>
            <a:r>
              <a:rPr lang="fi-FI" sz="2400" dirty="0"/>
              <a:t> i </a:t>
            </a:r>
            <a:r>
              <a:rPr lang="fi-FI" sz="2400" dirty="0" err="1"/>
              <a:t>skolan</a:t>
            </a:r>
            <a:r>
              <a:rPr lang="fi-FI" sz="24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fi-FI" sz="2400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fi-FI" sz="2400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724939" y="1690688"/>
            <a:ext cx="5784574" cy="448627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/>
              <a:t>Vi </a:t>
            </a:r>
            <a:r>
              <a:rPr lang="fi-FI" sz="2400" b="1" dirty="0" err="1"/>
              <a:t>har</a:t>
            </a:r>
            <a:r>
              <a:rPr lang="fi-FI" sz="2400" dirty="0"/>
              <a:t> </a:t>
            </a:r>
            <a:r>
              <a:rPr lang="fi-FI" sz="2400" b="1" dirty="0" err="1"/>
              <a:t>haft</a:t>
            </a:r>
            <a:r>
              <a:rPr lang="fi-FI" sz="2400" dirty="0"/>
              <a:t> </a:t>
            </a:r>
            <a:r>
              <a:rPr lang="fi-FI" sz="2400" dirty="0" err="1"/>
              <a:t>mycket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göra</a:t>
            </a:r>
            <a:r>
              <a:rPr lang="fi-FI" sz="24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b="1" dirty="0" err="1"/>
              <a:t>ätit</a:t>
            </a:r>
            <a:r>
              <a:rPr lang="fi-FI" sz="2400" dirty="0"/>
              <a:t> </a:t>
            </a:r>
            <a:r>
              <a:rPr lang="fi-FI" sz="2400" dirty="0" err="1"/>
              <a:t>frukost</a:t>
            </a:r>
            <a:r>
              <a:rPr lang="fi-FI" sz="24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b="1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ni</a:t>
            </a:r>
            <a:r>
              <a:rPr lang="fi-FI" sz="2400" dirty="0"/>
              <a:t> </a:t>
            </a:r>
            <a:r>
              <a:rPr lang="fi-FI" sz="2400" b="1" dirty="0"/>
              <a:t>sovit</a:t>
            </a:r>
            <a:r>
              <a:rPr lang="fi-FI" sz="2400" dirty="0"/>
              <a:t> </a:t>
            </a:r>
            <a:r>
              <a:rPr lang="fi-FI" sz="2400" dirty="0" err="1"/>
              <a:t>gott</a:t>
            </a:r>
            <a:r>
              <a:rPr lang="fi-FI" sz="2400" dirty="0"/>
              <a:t>?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aldrig</a:t>
            </a:r>
            <a:r>
              <a:rPr lang="fi-FI" sz="2400" dirty="0"/>
              <a:t> </a:t>
            </a:r>
            <a:r>
              <a:rPr lang="fi-FI" sz="2400" b="1" dirty="0" err="1"/>
              <a:t>druckit</a:t>
            </a:r>
            <a:r>
              <a:rPr lang="fi-FI" sz="2400" dirty="0"/>
              <a:t> </a:t>
            </a:r>
            <a:r>
              <a:rPr lang="fi-FI" sz="2400" dirty="0" err="1"/>
              <a:t>kaffe</a:t>
            </a:r>
            <a:r>
              <a:rPr lang="fi-FI" sz="24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har</a:t>
            </a:r>
            <a:r>
              <a:rPr lang="fi-FI" sz="2400" b="1" dirty="0"/>
              <a:t> </a:t>
            </a:r>
            <a:r>
              <a:rPr lang="fi-FI" sz="2400" b="1" dirty="0" err="1"/>
              <a:t>sagt</a:t>
            </a:r>
            <a:r>
              <a:rPr lang="fi-FI" sz="2400" b="1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b="1" dirty="0" err="1"/>
              <a:t>har</a:t>
            </a:r>
            <a:r>
              <a:rPr lang="fi-FI" sz="2400" b="1" dirty="0"/>
              <a:t> varit</a:t>
            </a:r>
            <a:r>
              <a:rPr lang="fi-FI" sz="2400" dirty="0"/>
              <a:t> i </a:t>
            </a:r>
            <a:r>
              <a:rPr lang="fi-FI" sz="2400" dirty="0" err="1"/>
              <a:t>skolan</a:t>
            </a:r>
            <a:r>
              <a:rPr lang="fi-FI" sz="2400" dirty="0"/>
              <a:t>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19BAC7F-1816-4CC5-AF3E-A403F9E92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273269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CB4E24-400C-413D-8F1B-1FE8EFAE457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9C62453-6A18-4C63-B9EF-1CD4A122CB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9c720-f1e3-4ea1-8df0-5d269de6d616"/>
    <ds:schemaRef ds:uri="3f577760-0cbf-4b0d-965b-16b5b5389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B43208-5FB2-42E2-ACD5-D5FD9AEB01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1762</Words>
  <Application>Microsoft Office PowerPoint</Application>
  <PresentationFormat>Laajakuva</PresentationFormat>
  <Paragraphs>333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Office-teema</vt:lpstr>
      <vt:lpstr>1_Office-teema</vt:lpstr>
      <vt:lpstr>Epäsäännölliset verbit ja johdosverbit</vt:lpstr>
      <vt:lpstr> Epäsäännölliset verbit ja johdosverbit </vt:lpstr>
      <vt:lpstr> Epäsäännölliset verbit ja johdosverbit </vt:lpstr>
      <vt:lpstr> Epäsäännölliset verbit ja johdosverbit </vt:lpstr>
      <vt:lpstr>1a Käännä ja taivuta verbit.</vt:lpstr>
      <vt:lpstr>1b Täydennä.</vt:lpstr>
      <vt:lpstr>1c Käännä ja taivuta verbit.</vt:lpstr>
      <vt:lpstr>1d Täydennä.</vt:lpstr>
      <vt:lpstr>1e Muunna lauseet perfektiin (= on tehnyt).</vt:lpstr>
      <vt:lpstr>2a Taivuta ja suomenna verbit.</vt:lpstr>
      <vt:lpstr>2b Täydennä.</vt:lpstr>
      <vt:lpstr>3a Suomenna.</vt:lpstr>
      <vt:lpstr>3b Suomenna.</vt:lpstr>
      <vt:lpstr>4a Taivuta ja suomenna.</vt:lpstr>
      <vt:lpstr>4b Täydennä.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 4 grammatik</dc:title>
  <dc:creator>Salonen Anssi</dc:creator>
  <cp:lastModifiedBy>Mäkinen Alisa</cp:lastModifiedBy>
  <cp:revision>29</cp:revision>
  <dcterms:created xsi:type="dcterms:W3CDTF">2017-02-25T10:08:12Z</dcterms:created>
  <dcterms:modified xsi:type="dcterms:W3CDTF">2024-04-22T04:50:59Z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</Properties>
</file>