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994C9-7B3A-4225-9ECF-4FD3186050CC}" v="20" dt="2024-02-14T08:08:22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Lippojoki" userId="0561bf73-c5ba-4b0e-aa6d-2077de117223" providerId="ADAL" clId="{EE603DB9-77BB-4436-92FB-532A49F6B7DB}"/>
    <pc:docChg chg="undo custSel addSld modSld">
      <pc:chgData name="Merja Lippojoki" userId="0561bf73-c5ba-4b0e-aa6d-2077de117223" providerId="ADAL" clId="{EE603DB9-77BB-4436-92FB-532A49F6B7DB}" dt="2024-01-12T18:31:43.185" v="232" actId="20577"/>
      <pc:docMkLst>
        <pc:docMk/>
      </pc:docMkLst>
      <pc:sldChg chg="addSp modSp mod setBg addAnim modAnim">
        <pc:chgData name="Merja Lippojoki" userId="0561bf73-c5ba-4b0e-aa6d-2077de117223" providerId="ADAL" clId="{EE603DB9-77BB-4436-92FB-532A49F6B7DB}" dt="2024-01-12T17:47:59.518" v="160" actId="20577"/>
        <pc:sldMkLst>
          <pc:docMk/>
          <pc:sldMk cId="782385677" sldId="256"/>
        </pc:sldMkLst>
        <pc:spChg chg="mod">
          <ac:chgData name="Merja Lippojoki" userId="0561bf73-c5ba-4b0e-aa6d-2077de117223" providerId="ADAL" clId="{EE603DB9-77BB-4436-92FB-532A49F6B7DB}" dt="2024-01-12T17:47:53.493" v="157" actId="26606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Merja Lippojoki" userId="0561bf73-c5ba-4b0e-aa6d-2077de117223" providerId="ADAL" clId="{EE603DB9-77BB-4436-92FB-532A49F6B7DB}" dt="2024-01-12T17:47:59.518" v="160" actId="20577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Merja Lippojoki" userId="0561bf73-c5ba-4b0e-aa6d-2077de117223" providerId="ADAL" clId="{EE603DB9-77BB-4436-92FB-532A49F6B7DB}" dt="2024-01-12T17:47:53.493" v="157" actId="26606"/>
          <ac:spMkLst>
            <pc:docMk/>
            <pc:sldMk cId="782385677" sldId="256"/>
            <ac:spMk id="8" creationId="{D59C2C63-D709-4949-9465-29A52CBEDD3B}"/>
          </ac:spMkLst>
        </pc:spChg>
        <pc:spChg chg="add">
          <ac:chgData name="Merja Lippojoki" userId="0561bf73-c5ba-4b0e-aa6d-2077de117223" providerId="ADAL" clId="{EE603DB9-77BB-4436-92FB-532A49F6B7DB}" dt="2024-01-12T17:47:53.493" v="157" actId="26606"/>
          <ac:spMkLst>
            <pc:docMk/>
            <pc:sldMk cId="782385677" sldId="256"/>
            <ac:spMk id="10" creationId="{0EFD2038-15D6-4003-8350-AFEC394EEFA7}"/>
          </ac:spMkLst>
        </pc:spChg>
        <pc:spChg chg="add">
          <ac:chgData name="Merja Lippojoki" userId="0561bf73-c5ba-4b0e-aa6d-2077de117223" providerId="ADAL" clId="{EE603DB9-77BB-4436-92FB-532A49F6B7DB}" dt="2024-01-12T17:47:53.493" v="157" actId="26606"/>
          <ac:spMkLst>
            <pc:docMk/>
            <pc:sldMk cId="782385677" sldId="256"/>
            <ac:spMk id="12" creationId="{8CF519C2-F6BE-41BE-A50E-54B98359C914}"/>
          </ac:spMkLst>
        </pc:spChg>
        <pc:grpChg chg="add">
          <ac:chgData name="Merja Lippojoki" userId="0561bf73-c5ba-4b0e-aa6d-2077de117223" providerId="ADAL" clId="{EE603DB9-77BB-4436-92FB-532A49F6B7DB}" dt="2024-01-12T17:47:53.493" v="157" actId="26606"/>
          <ac:grpSpMkLst>
            <pc:docMk/>
            <pc:sldMk cId="782385677" sldId="256"/>
            <ac:grpSpMk id="14" creationId="{7767AD93-AD3E-4C62-97D5-E54E14B2EAD8}"/>
          </ac:grpSpMkLst>
        </pc:grpChg>
        <pc:cxnChg chg="add">
          <ac:chgData name="Merja Lippojoki" userId="0561bf73-c5ba-4b0e-aa6d-2077de117223" providerId="ADAL" clId="{EE603DB9-77BB-4436-92FB-532A49F6B7DB}" dt="2024-01-12T17:47:53.493" v="157" actId="26606"/>
          <ac:cxnSpMkLst>
            <pc:docMk/>
            <pc:sldMk cId="782385677" sldId="256"/>
            <ac:cxnSpMk id="20" creationId="{0772CE55-4C36-44F1-A9BD-379BEB84317D}"/>
          </ac:cxnSpMkLst>
        </pc:cxnChg>
      </pc:sldChg>
      <pc:sldChg chg="modSp mod">
        <pc:chgData name="Merja Lippojoki" userId="0561bf73-c5ba-4b0e-aa6d-2077de117223" providerId="ADAL" clId="{EE603DB9-77BB-4436-92FB-532A49F6B7DB}" dt="2024-01-12T18:31:43.185" v="232" actId="20577"/>
        <pc:sldMkLst>
          <pc:docMk/>
          <pc:sldMk cId="742225231" sldId="259"/>
        </pc:sldMkLst>
        <pc:spChg chg="mod">
          <ac:chgData name="Merja Lippojoki" userId="0561bf73-c5ba-4b0e-aa6d-2077de117223" providerId="ADAL" clId="{EE603DB9-77BB-4436-92FB-532A49F6B7DB}" dt="2024-01-12T18:31:43.185" v="232" actId="20577"/>
          <ac:spMkLst>
            <pc:docMk/>
            <pc:sldMk cId="742225231" sldId="259"/>
            <ac:spMk id="3" creationId="{7E20C1E5-A15B-2424-EDC8-7387FF168769}"/>
          </ac:spMkLst>
        </pc:spChg>
      </pc:sldChg>
      <pc:sldChg chg="addSp delSp modSp new mod setBg delAnim modAnim">
        <pc:chgData name="Merja Lippojoki" userId="0561bf73-c5ba-4b0e-aa6d-2077de117223" providerId="ADAL" clId="{EE603DB9-77BB-4436-92FB-532A49F6B7DB}" dt="2024-01-12T17:48:58.168" v="168" actId="14100"/>
        <pc:sldMkLst>
          <pc:docMk/>
          <pc:sldMk cId="3132014888" sldId="260"/>
        </pc:sldMkLst>
        <pc:spChg chg="del">
          <ac:chgData name="Merja Lippojoki" userId="0561bf73-c5ba-4b0e-aa6d-2077de117223" providerId="ADAL" clId="{EE603DB9-77BB-4436-92FB-532A49F6B7DB}" dt="2024-01-12T17:29:38.274" v="123"/>
          <ac:spMkLst>
            <pc:docMk/>
            <pc:sldMk cId="3132014888" sldId="260"/>
            <ac:spMk id="2" creationId="{94C038C4-6756-50AA-AAC1-AEAA86F603CB}"/>
          </ac:spMkLst>
        </pc:spChg>
        <pc:spChg chg="del">
          <ac:chgData name="Merja Lippojoki" userId="0561bf73-c5ba-4b0e-aa6d-2077de117223" providerId="ADAL" clId="{EE603DB9-77BB-4436-92FB-532A49F6B7DB}" dt="2024-01-12T17:24:09.180" v="37"/>
          <ac:spMkLst>
            <pc:docMk/>
            <pc:sldMk cId="3132014888" sldId="260"/>
            <ac:spMk id="3" creationId="{3DB6D595-2E91-9357-155D-DFD212311117}"/>
          </ac:spMkLst>
        </pc:spChg>
        <pc:spChg chg="add del mod">
          <ac:chgData name="Merja Lippojoki" userId="0561bf73-c5ba-4b0e-aa6d-2077de117223" providerId="ADAL" clId="{EE603DB9-77BB-4436-92FB-532A49F6B7DB}" dt="2024-01-12T17:24:32.362" v="40" actId="478"/>
          <ac:spMkLst>
            <pc:docMk/>
            <pc:sldMk cId="3132014888" sldId="260"/>
            <ac:spMk id="4" creationId="{9323F537-1505-9277-7084-F02E1F0D51E2}"/>
          </ac:spMkLst>
        </pc:spChg>
        <pc:spChg chg="add del mod">
          <ac:chgData name="Merja Lippojoki" userId="0561bf73-c5ba-4b0e-aa6d-2077de117223" providerId="ADAL" clId="{EE603DB9-77BB-4436-92FB-532A49F6B7DB}" dt="2024-01-12T17:24:38.951" v="41"/>
          <ac:spMkLst>
            <pc:docMk/>
            <pc:sldMk cId="3132014888" sldId="260"/>
            <ac:spMk id="5" creationId="{712BAC1A-B02A-C030-D417-0489FC10525A}"/>
          </ac:spMkLst>
        </pc:spChg>
        <pc:spChg chg="add mod ord">
          <ac:chgData name="Merja Lippojoki" userId="0561bf73-c5ba-4b0e-aa6d-2077de117223" providerId="ADAL" clId="{EE603DB9-77BB-4436-92FB-532A49F6B7DB}" dt="2024-01-12T17:48:58.168" v="168" actId="14100"/>
          <ac:spMkLst>
            <pc:docMk/>
            <pc:sldMk cId="3132014888" sldId="260"/>
            <ac:spMk id="6" creationId="{0A44FAE7-BC77-319F-87F8-F97F8D5AC57B}"/>
          </ac:spMkLst>
        </pc:spChg>
        <pc:spChg chg="add mod">
          <ac:chgData name="Merja Lippojoki" userId="0561bf73-c5ba-4b0e-aa6d-2077de117223" providerId="ADAL" clId="{EE603DB9-77BB-4436-92FB-532A49F6B7DB}" dt="2024-01-12T17:46:38.851" v="143" actId="26606"/>
          <ac:spMkLst>
            <pc:docMk/>
            <pc:sldMk cId="3132014888" sldId="260"/>
            <ac:spMk id="7" creationId="{DF958322-85E1-B0EF-5D80-2E553DC6EFC3}"/>
          </ac:spMkLst>
        </pc:spChg>
        <pc:spChg chg="add del">
          <ac:chgData name="Merja Lippojoki" userId="0561bf73-c5ba-4b0e-aa6d-2077de117223" providerId="ADAL" clId="{EE603DB9-77BB-4436-92FB-532A49F6B7DB}" dt="2024-01-12T17:44:00.097" v="137" actId="26606"/>
          <ac:spMkLst>
            <pc:docMk/>
            <pc:sldMk cId="3132014888" sldId="260"/>
            <ac:spMk id="13" creationId="{333F0879-3DA0-4CB8-B35E-A0AD42558191}"/>
          </ac:spMkLst>
        </pc:spChg>
        <pc:spChg chg="add del">
          <ac:chgData name="Merja Lippojoki" userId="0561bf73-c5ba-4b0e-aa6d-2077de117223" providerId="ADAL" clId="{EE603DB9-77BB-4436-92FB-532A49F6B7DB}" dt="2024-01-12T17:44:00.097" v="137" actId="26606"/>
          <ac:spMkLst>
            <pc:docMk/>
            <pc:sldMk cId="3132014888" sldId="260"/>
            <ac:spMk id="15" creationId="{324D2183-F388-476E-92A9-D6639D698580}"/>
          </ac:spMkLst>
        </pc:spChg>
        <pc:spChg chg="add del">
          <ac:chgData name="Merja Lippojoki" userId="0561bf73-c5ba-4b0e-aa6d-2077de117223" providerId="ADAL" clId="{EE603DB9-77BB-4436-92FB-532A49F6B7DB}" dt="2024-01-12T17:44:00.097" v="137" actId="26606"/>
          <ac:spMkLst>
            <pc:docMk/>
            <pc:sldMk cId="3132014888" sldId="260"/>
            <ac:spMk id="17" creationId="{243462E7-1698-4B21-BE89-AEFAC7C2FEFA}"/>
          </ac:spMkLst>
        </pc:spChg>
        <pc:spChg chg="add del">
          <ac:chgData name="Merja Lippojoki" userId="0561bf73-c5ba-4b0e-aa6d-2077de117223" providerId="ADAL" clId="{EE603DB9-77BB-4436-92FB-532A49F6B7DB}" dt="2024-01-12T17:44:00.097" v="137" actId="26606"/>
          <ac:spMkLst>
            <pc:docMk/>
            <pc:sldMk cId="3132014888" sldId="260"/>
            <ac:spMk id="19" creationId="{6C22FCAC-D7EC-4A52-B153-FF761E2235B3}"/>
          </ac:spMkLst>
        </pc:spChg>
        <pc:spChg chg="add del">
          <ac:chgData name="Merja Lippojoki" userId="0561bf73-c5ba-4b0e-aa6d-2077de117223" providerId="ADAL" clId="{EE603DB9-77BB-4436-92FB-532A49F6B7DB}" dt="2024-01-12T17:44:00.035" v="136" actId="26606"/>
          <ac:spMkLst>
            <pc:docMk/>
            <pc:sldMk cId="3132014888" sldId="260"/>
            <ac:spMk id="24" creationId="{333F0879-3DA0-4CB8-B35E-A0AD42558191}"/>
          </ac:spMkLst>
        </pc:spChg>
        <pc:spChg chg="add del">
          <ac:chgData name="Merja Lippojoki" userId="0561bf73-c5ba-4b0e-aa6d-2077de117223" providerId="ADAL" clId="{EE603DB9-77BB-4436-92FB-532A49F6B7DB}" dt="2024-01-12T17:44:00.035" v="136" actId="26606"/>
          <ac:spMkLst>
            <pc:docMk/>
            <pc:sldMk cId="3132014888" sldId="260"/>
            <ac:spMk id="26" creationId="{324D2183-F388-476E-92A9-D6639D698580}"/>
          </ac:spMkLst>
        </pc:spChg>
        <pc:spChg chg="add del">
          <ac:chgData name="Merja Lippojoki" userId="0561bf73-c5ba-4b0e-aa6d-2077de117223" providerId="ADAL" clId="{EE603DB9-77BB-4436-92FB-532A49F6B7DB}" dt="2024-01-12T17:44:00.035" v="136" actId="26606"/>
          <ac:spMkLst>
            <pc:docMk/>
            <pc:sldMk cId="3132014888" sldId="260"/>
            <ac:spMk id="28" creationId="{243462E7-1698-4B21-BE89-AEFAC7C2FEFA}"/>
          </ac:spMkLst>
        </pc:spChg>
        <pc:spChg chg="add del">
          <ac:chgData name="Merja Lippojoki" userId="0561bf73-c5ba-4b0e-aa6d-2077de117223" providerId="ADAL" clId="{EE603DB9-77BB-4436-92FB-532A49F6B7DB}" dt="2024-01-12T17:44:00.035" v="136" actId="26606"/>
          <ac:spMkLst>
            <pc:docMk/>
            <pc:sldMk cId="3132014888" sldId="260"/>
            <ac:spMk id="30" creationId="{6C22FCAC-D7EC-4A52-B153-FF761E2235B3}"/>
          </ac:spMkLst>
        </pc:spChg>
        <pc:spChg chg="add del">
          <ac:chgData name="Merja Lippojoki" userId="0561bf73-c5ba-4b0e-aa6d-2077de117223" providerId="ADAL" clId="{EE603DB9-77BB-4436-92FB-532A49F6B7DB}" dt="2024-01-12T17:46:38.851" v="143" actId="26606"/>
          <ac:spMkLst>
            <pc:docMk/>
            <pc:sldMk cId="3132014888" sldId="260"/>
            <ac:spMk id="1034" creationId="{6A9BC876-571A-45A6-93A3-FB2839CE66CE}"/>
          </ac:spMkLst>
        </pc:spChg>
        <pc:spChg chg="add del">
          <ac:chgData name="Merja Lippojoki" userId="0561bf73-c5ba-4b0e-aa6d-2077de117223" providerId="ADAL" clId="{EE603DB9-77BB-4436-92FB-532A49F6B7DB}" dt="2024-01-12T17:46:38.805" v="142" actId="26606"/>
          <ac:spMkLst>
            <pc:docMk/>
            <pc:sldMk cId="3132014888" sldId="260"/>
            <ac:spMk id="1047" creationId="{6A9BC876-571A-45A6-93A3-FB2839CE66CE}"/>
          </ac:spMkLst>
        </pc:spChg>
        <pc:spChg chg="add">
          <ac:chgData name="Merja Lippojoki" userId="0561bf73-c5ba-4b0e-aa6d-2077de117223" providerId="ADAL" clId="{EE603DB9-77BB-4436-92FB-532A49F6B7DB}" dt="2024-01-12T17:46:38.851" v="143" actId="26606"/>
          <ac:spMkLst>
            <pc:docMk/>
            <pc:sldMk cId="3132014888" sldId="260"/>
            <ac:spMk id="1057" creationId="{41708EBE-8F1C-4F88-9893-363C6C6929F4}"/>
          </ac:spMkLst>
        </pc:spChg>
        <pc:grpChg chg="add del">
          <ac:chgData name="Merja Lippojoki" userId="0561bf73-c5ba-4b0e-aa6d-2077de117223" providerId="ADAL" clId="{EE603DB9-77BB-4436-92FB-532A49F6B7DB}" dt="2024-01-12T17:46:38.851" v="143" actId="26606"/>
          <ac:grpSpMkLst>
            <pc:docMk/>
            <pc:sldMk cId="3132014888" sldId="260"/>
            <ac:grpSpMk id="1036" creationId="{F484B2EA-E61C-489C-A595-1601912470C5}"/>
          </ac:grpSpMkLst>
        </pc:grpChg>
        <pc:grpChg chg="add del">
          <ac:chgData name="Merja Lippojoki" userId="0561bf73-c5ba-4b0e-aa6d-2077de117223" providerId="ADAL" clId="{EE603DB9-77BB-4436-92FB-532A49F6B7DB}" dt="2024-01-12T17:46:38.805" v="142" actId="26606"/>
          <ac:grpSpMkLst>
            <pc:docMk/>
            <pc:sldMk cId="3132014888" sldId="260"/>
            <ac:grpSpMk id="1049" creationId="{F484B2EA-E61C-489C-A595-1601912470C5}"/>
          </ac:grpSpMkLst>
        </pc:grpChg>
        <pc:grpChg chg="add">
          <ac:chgData name="Merja Lippojoki" userId="0561bf73-c5ba-4b0e-aa6d-2077de117223" providerId="ADAL" clId="{EE603DB9-77BB-4436-92FB-532A49F6B7DB}" dt="2024-01-12T17:46:38.851" v="143" actId="26606"/>
          <ac:grpSpMkLst>
            <pc:docMk/>
            <pc:sldMk cId="3132014888" sldId="260"/>
            <ac:grpSpMk id="1058" creationId="{03008F04-25AC-4851-913F-8E3AE20B177E}"/>
          </ac:grpSpMkLst>
        </pc:grpChg>
        <pc:picChg chg="add del mod">
          <ac:chgData name="Merja Lippojoki" userId="0561bf73-c5ba-4b0e-aa6d-2077de117223" providerId="ADAL" clId="{EE603DB9-77BB-4436-92FB-532A49F6B7DB}" dt="2024-01-12T17:42:42.946" v="133" actId="478"/>
          <ac:picMkLst>
            <pc:docMk/>
            <pc:sldMk cId="3132014888" sldId="260"/>
            <ac:picMk id="8" creationId="{D21B6245-FC25-EB79-2309-AFB19129AE32}"/>
          </ac:picMkLst>
        </pc:picChg>
        <pc:picChg chg="add mod ord">
          <ac:chgData name="Merja Lippojoki" userId="0561bf73-c5ba-4b0e-aa6d-2077de117223" providerId="ADAL" clId="{EE603DB9-77BB-4436-92FB-532A49F6B7DB}" dt="2024-01-12T17:47:18.941" v="149" actId="1076"/>
          <ac:picMkLst>
            <pc:docMk/>
            <pc:sldMk cId="3132014888" sldId="260"/>
            <ac:picMk id="9" creationId="{4E972C54-5A94-D71C-D700-8A95AB6596BD}"/>
          </ac:picMkLst>
        </pc:picChg>
        <pc:picChg chg="add mod">
          <ac:chgData name="Merja Lippojoki" userId="0561bf73-c5ba-4b0e-aa6d-2077de117223" providerId="ADAL" clId="{EE603DB9-77BB-4436-92FB-532A49F6B7DB}" dt="2024-01-12T17:47:25.075" v="150" actId="14100"/>
          <ac:picMkLst>
            <pc:docMk/>
            <pc:sldMk cId="3132014888" sldId="260"/>
            <ac:picMk id="1029" creationId="{8F40DF7F-5954-73C8-36C8-BE8F41BE1CF4}"/>
          </ac:picMkLst>
        </pc:picChg>
        <pc:cxnChg chg="add del">
          <ac:chgData name="Merja Lippojoki" userId="0561bf73-c5ba-4b0e-aa6d-2077de117223" providerId="ADAL" clId="{EE603DB9-77BB-4436-92FB-532A49F6B7DB}" dt="2024-01-12T17:46:38.851" v="143" actId="26606"/>
          <ac:cxnSpMkLst>
            <pc:docMk/>
            <pc:sldMk cId="3132014888" sldId="260"/>
            <ac:cxnSpMk id="1042" creationId="{1124B3AE-D38B-4A63-B422-F9792E745BDD}"/>
          </ac:cxnSpMkLst>
        </pc:cxnChg>
        <pc:cxnChg chg="add del">
          <ac:chgData name="Merja Lippojoki" userId="0561bf73-c5ba-4b0e-aa6d-2077de117223" providerId="ADAL" clId="{EE603DB9-77BB-4436-92FB-532A49F6B7DB}" dt="2024-01-12T17:46:38.805" v="142" actId="26606"/>
          <ac:cxnSpMkLst>
            <pc:docMk/>
            <pc:sldMk cId="3132014888" sldId="260"/>
            <ac:cxnSpMk id="1055" creationId="{1124B3AE-D38B-4A63-B422-F9792E745BDD}"/>
          </ac:cxnSpMkLst>
        </pc:cxnChg>
        <pc:cxnChg chg="add">
          <ac:chgData name="Merja Lippojoki" userId="0561bf73-c5ba-4b0e-aa6d-2077de117223" providerId="ADAL" clId="{EE603DB9-77BB-4436-92FB-532A49F6B7DB}" dt="2024-01-12T17:46:38.851" v="143" actId="26606"/>
          <ac:cxnSpMkLst>
            <pc:docMk/>
            <pc:sldMk cId="3132014888" sldId="260"/>
            <ac:cxnSpMk id="1060" creationId="{34C3C3E8-6B5D-49DA-997A-3582B89CDD25}"/>
          </ac:cxnSpMkLst>
        </pc:cxnChg>
      </pc:sldChg>
    </pc:docChg>
  </pc:docChgLst>
  <pc:docChgLst>
    <pc:chgData name="Merja Lippojoki" userId="0561bf73-c5ba-4b0e-aa6d-2077de117223" providerId="ADAL" clId="{1F4994C9-7B3A-4225-9ECF-4FD3186050CC}"/>
    <pc:docChg chg="modSld">
      <pc:chgData name="Merja Lippojoki" userId="0561bf73-c5ba-4b0e-aa6d-2077de117223" providerId="ADAL" clId="{1F4994C9-7B3A-4225-9ECF-4FD3186050CC}" dt="2024-02-14T08:08:22.468" v="19"/>
      <pc:docMkLst>
        <pc:docMk/>
      </pc:docMkLst>
      <pc:sldChg chg="modAnim">
        <pc:chgData name="Merja Lippojoki" userId="0561bf73-c5ba-4b0e-aa6d-2077de117223" providerId="ADAL" clId="{1F4994C9-7B3A-4225-9ECF-4FD3186050CC}" dt="2024-02-14T07:52:24.548" v="10"/>
        <pc:sldMkLst>
          <pc:docMk/>
          <pc:sldMk cId="2859236784" sldId="257"/>
        </pc:sldMkLst>
      </pc:sldChg>
      <pc:sldChg chg="modAnim">
        <pc:chgData name="Merja Lippojoki" userId="0561bf73-c5ba-4b0e-aa6d-2077de117223" providerId="ADAL" clId="{1F4994C9-7B3A-4225-9ECF-4FD3186050CC}" dt="2024-02-14T07:54:28.208" v="16"/>
        <pc:sldMkLst>
          <pc:docMk/>
          <pc:sldMk cId="3321671779" sldId="258"/>
        </pc:sldMkLst>
      </pc:sldChg>
      <pc:sldChg chg="modSp modAnim">
        <pc:chgData name="Merja Lippojoki" userId="0561bf73-c5ba-4b0e-aa6d-2077de117223" providerId="ADAL" clId="{1F4994C9-7B3A-4225-9ECF-4FD3186050CC}" dt="2024-02-14T07:51:49.367" v="5" actId="20577"/>
        <pc:sldMkLst>
          <pc:docMk/>
          <pc:sldMk cId="742225231" sldId="259"/>
        </pc:sldMkLst>
        <pc:spChg chg="mod">
          <ac:chgData name="Merja Lippojoki" userId="0561bf73-c5ba-4b0e-aa6d-2077de117223" providerId="ADAL" clId="{1F4994C9-7B3A-4225-9ECF-4FD3186050CC}" dt="2024-02-14T07:51:49.367" v="5" actId="20577"/>
          <ac:spMkLst>
            <pc:docMk/>
            <pc:sldMk cId="742225231" sldId="259"/>
            <ac:spMk id="3" creationId="{7E20C1E5-A15B-2424-EDC8-7387FF168769}"/>
          </ac:spMkLst>
        </pc:spChg>
      </pc:sldChg>
      <pc:sldChg chg="modAnim">
        <pc:chgData name="Merja Lippojoki" userId="0561bf73-c5ba-4b0e-aa6d-2077de117223" providerId="ADAL" clId="{1F4994C9-7B3A-4225-9ECF-4FD3186050CC}" dt="2024-02-14T08:08:22.468" v="19"/>
        <pc:sldMkLst>
          <pc:docMk/>
          <pc:sldMk cId="3132014888" sldId="26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D5D84-E37D-47EC-A5A9-FFFCDB8128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9A02AEA-F054-435D-A86F-5C9D5BCEB1F4}">
      <dgm:prSet/>
      <dgm:spPr/>
      <dgm:t>
        <a:bodyPr/>
        <a:lstStyle/>
        <a:p>
          <a:r>
            <a:rPr lang="fi-FI" dirty="0"/>
            <a:t>In </a:t>
          </a:r>
          <a:r>
            <a:rPr lang="fi-FI" dirty="0" err="1"/>
            <a:t>June</a:t>
          </a:r>
          <a:r>
            <a:rPr lang="fi-FI" dirty="0"/>
            <a:t> 2019, </a:t>
          </a:r>
          <a:r>
            <a:rPr lang="fi-FI" dirty="0" err="1"/>
            <a:t>the</a:t>
          </a:r>
          <a:r>
            <a:rPr lang="fi-FI" dirty="0"/>
            <a:t> EU </a:t>
          </a:r>
          <a:r>
            <a:rPr lang="fi-FI" dirty="0" err="1"/>
            <a:t>adopted</a:t>
          </a:r>
          <a:r>
            <a:rPr lang="fi-FI" dirty="0"/>
            <a:t> </a:t>
          </a:r>
          <a:r>
            <a:rPr lang="fi-FI" dirty="0" err="1"/>
            <a:t>new</a:t>
          </a:r>
          <a:r>
            <a:rPr lang="fi-FI" dirty="0"/>
            <a:t> </a:t>
          </a:r>
          <a:r>
            <a:rPr lang="fi-FI" dirty="0" err="1"/>
            <a:t>rules</a:t>
          </a:r>
          <a:r>
            <a:rPr lang="fi-FI" dirty="0"/>
            <a:t> to </a:t>
          </a:r>
          <a:r>
            <a:rPr lang="fi-FI" dirty="0" err="1"/>
            <a:t>target</a:t>
          </a:r>
          <a:r>
            <a:rPr lang="fi-FI" dirty="0"/>
            <a:t>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issue</a:t>
          </a:r>
          <a:r>
            <a:rPr lang="fi-FI" dirty="0"/>
            <a:t> of </a:t>
          </a:r>
          <a:r>
            <a:rPr lang="fi-FI" dirty="0" err="1"/>
            <a:t>plastic</a:t>
          </a:r>
          <a:r>
            <a:rPr lang="fi-FI" dirty="0"/>
            <a:t> </a:t>
          </a:r>
          <a:r>
            <a:rPr lang="fi-FI" dirty="0" err="1"/>
            <a:t>marine</a:t>
          </a:r>
          <a:r>
            <a:rPr lang="fi-FI" dirty="0"/>
            <a:t> </a:t>
          </a:r>
          <a:r>
            <a:rPr lang="fi-FI" dirty="0" err="1"/>
            <a:t>waste</a:t>
          </a:r>
          <a:r>
            <a:rPr lang="fi-FI" dirty="0"/>
            <a:t>. It </a:t>
          </a:r>
          <a:r>
            <a:rPr lang="fi-FI" dirty="0" err="1"/>
            <a:t>includes</a:t>
          </a:r>
          <a:r>
            <a:rPr lang="fi-FI" dirty="0"/>
            <a:t> a 25% </a:t>
          </a:r>
          <a:r>
            <a:rPr lang="fi-FI" dirty="0" err="1"/>
            <a:t>target</a:t>
          </a:r>
          <a:r>
            <a:rPr lang="fi-FI" dirty="0"/>
            <a:t> for </a:t>
          </a:r>
          <a:r>
            <a:rPr lang="fi-FI" dirty="0" err="1"/>
            <a:t>recycled</a:t>
          </a:r>
          <a:r>
            <a:rPr lang="fi-FI" dirty="0"/>
            <a:t>  </a:t>
          </a:r>
          <a:r>
            <a:rPr lang="fi-FI" dirty="0" err="1"/>
            <a:t>content</a:t>
          </a:r>
          <a:r>
            <a:rPr lang="fi-FI" dirty="0"/>
            <a:t> in </a:t>
          </a:r>
          <a:r>
            <a:rPr lang="fi-FI" dirty="0" err="1"/>
            <a:t>plastic</a:t>
          </a:r>
          <a:r>
            <a:rPr lang="fi-FI" dirty="0"/>
            <a:t> </a:t>
          </a:r>
          <a:r>
            <a:rPr lang="fi-FI" dirty="0" err="1"/>
            <a:t>bottles</a:t>
          </a:r>
          <a:r>
            <a:rPr lang="fi-FI" dirty="0"/>
            <a:t> </a:t>
          </a:r>
          <a:r>
            <a:rPr lang="fi-FI" dirty="0" err="1"/>
            <a:t>by</a:t>
          </a:r>
          <a:r>
            <a:rPr lang="fi-FI" dirty="0"/>
            <a:t> 2025 and 30% </a:t>
          </a:r>
          <a:r>
            <a:rPr lang="fi-FI" dirty="0" err="1"/>
            <a:t>by</a:t>
          </a:r>
          <a:r>
            <a:rPr lang="fi-FI" dirty="0"/>
            <a:t> 2030.</a:t>
          </a:r>
          <a:endParaRPr lang="en-US" dirty="0"/>
        </a:p>
      </dgm:t>
    </dgm:pt>
    <dgm:pt modelId="{A7F26A82-43BA-444E-999A-59151E7E1DB4}" type="parTrans" cxnId="{69692243-65A5-49EA-BDB2-034467766DA1}">
      <dgm:prSet/>
      <dgm:spPr/>
      <dgm:t>
        <a:bodyPr/>
        <a:lstStyle/>
        <a:p>
          <a:endParaRPr lang="en-US"/>
        </a:p>
      </dgm:t>
    </dgm:pt>
    <dgm:pt modelId="{D8B21A8C-EAE6-4595-B6EC-CB124324E745}" type="sibTrans" cxnId="{69692243-65A5-49EA-BDB2-034467766DA1}">
      <dgm:prSet/>
      <dgm:spPr/>
      <dgm:t>
        <a:bodyPr/>
        <a:lstStyle/>
        <a:p>
          <a:endParaRPr lang="en-US"/>
        </a:p>
      </dgm:t>
    </dgm:pt>
    <dgm:pt modelId="{C30E9127-0249-402A-AA35-CA1886CEA094}">
      <dgm:prSet/>
      <dgm:spPr/>
      <dgm:t>
        <a:bodyPr/>
        <a:lstStyle/>
        <a:p>
          <a:r>
            <a:rPr lang="fi-FI" dirty="0"/>
            <a:t>In November 2022, </a:t>
          </a:r>
          <a:r>
            <a:rPr lang="fi-FI" dirty="0" err="1"/>
            <a:t>the</a:t>
          </a:r>
          <a:r>
            <a:rPr lang="fi-FI" dirty="0"/>
            <a:t> Commission </a:t>
          </a:r>
          <a:r>
            <a:rPr lang="fi-FI" dirty="0" err="1"/>
            <a:t>proposed</a:t>
          </a:r>
          <a:r>
            <a:rPr lang="fi-FI" dirty="0"/>
            <a:t> </a:t>
          </a:r>
          <a:r>
            <a:rPr lang="fi-FI" dirty="0" err="1"/>
            <a:t>new</a:t>
          </a:r>
          <a:r>
            <a:rPr lang="fi-FI" dirty="0"/>
            <a:t> EU-</a:t>
          </a:r>
          <a:r>
            <a:rPr lang="fi-FI" dirty="0" err="1"/>
            <a:t>wide</a:t>
          </a:r>
          <a:r>
            <a:rPr lang="fi-FI" dirty="0"/>
            <a:t> </a:t>
          </a:r>
          <a:r>
            <a:rPr lang="fi-FI" dirty="0" err="1"/>
            <a:t>rules</a:t>
          </a:r>
          <a:r>
            <a:rPr lang="fi-FI" dirty="0"/>
            <a:t> on </a:t>
          </a:r>
          <a:r>
            <a:rPr lang="fi-FI" dirty="0" err="1"/>
            <a:t>packaging</a:t>
          </a:r>
          <a:r>
            <a:rPr lang="fi-FI" dirty="0"/>
            <a:t>, </a:t>
          </a:r>
          <a:r>
            <a:rPr lang="fi-FI" dirty="0" err="1"/>
            <a:t>including</a:t>
          </a:r>
          <a:r>
            <a:rPr lang="fi-FI" dirty="0"/>
            <a:t> </a:t>
          </a:r>
          <a:r>
            <a:rPr lang="fi-FI" dirty="0" err="1"/>
            <a:t>proposals</a:t>
          </a:r>
          <a:r>
            <a:rPr lang="fi-FI" dirty="0"/>
            <a:t> to </a:t>
          </a:r>
          <a:r>
            <a:rPr lang="fi-FI" dirty="0" err="1"/>
            <a:t>improve</a:t>
          </a:r>
          <a:r>
            <a:rPr lang="fi-FI" dirty="0"/>
            <a:t> </a:t>
          </a:r>
          <a:r>
            <a:rPr lang="fi-FI" dirty="0" err="1"/>
            <a:t>packaging</a:t>
          </a:r>
          <a:r>
            <a:rPr lang="fi-FI" dirty="0"/>
            <a:t> design.</a:t>
          </a:r>
          <a:endParaRPr lang="en-US" dirty="0"/>
        </a:p>
      </dgm:t>
    </dgm:pt>
    <dgm:pt modelId="{9D6A0415-AED3-40F7-8B76-2BE6BF4C4D0D}" type="parTrans" cxnId="{E8F68459-1DC9-4BD9-88D9-A5F2DDCD6413}">
      <dgm:prSet/>
      <dgm:spPr/>
      <dgm:t>
        <a:bodyPr/>
        <a:lstStyle/>
        <a:p>
          <a:endParaRPr lang="en-US"/>
        </a:p>
      </dgm:t>
    </dgm:pt>
    <dgm:pt modelId="{6BCD82F0-C1B3-4FD0-9543-038BA77FC232}" type="sibTrans" cxnId="{E8F68459-1DC9-4BD9-88D9-A5F2DDCD6413}">
      <dgm:prSet/>
      <dgm:spPr/>
      <dgm:t>
        <a:bodyPr/>
        <a:lstStyle/>
        <a:p>
          <a:endParaRPr lang="en-US"/>
        </a:p>
      </dgm:t>
    </dgm:pt>
    <dgm:pt modelId="{63273064-6606-4FF9-8BEB-A3E0ED3E8046}">
      <dgm:prSet/>
      <dgm:spPr/>
      <dgm:t>
        <a:bodyPr/>
        <a:lstStyle/>
        <a:p>
          <a:r>
            <a:rPr lang="fi-FI" dirty="0"/>
            <a:t>As a </a:t>
          </a:r>
          <a:r>
            <a:rPr lang="fi-FI" dirty="0" err="1"/>
            <a:t>part</a:t>
          </a:r>
          <a:r>
            <a:rPr lang="fi-FI" dirty="0"/>
            <a:t> of </a:t>
          </a:r>
          <a:r>
            <a:rPr lang="fi-FI" dirty="0" err="1"/>
            <a:t>the</a:t>
          </a:r>
          <a:r>
            <a:rPr lang="fi-FI" dirty="0"/>
            <a:t> Green </a:t>
          </a:r>
          <a:r>
            <a:rPr lang="fi-FI" dirty="0" err="1"/>
            <a:t>Deal</a:t>
          </a:r>
          <a:r>
            <a:rPr lang="fi-FI" dirty="0"/>
            <a:t>, 55% of </a:t>
          </a:r>
          <a:r>
            <a:rPr lang="fi-FI" dirty="0" err="1"/>
            <a:t>plastic</a:t>
          </a:r>
          <a:r>
            <a:rPr lang="fi-FI" dirty="0"/>
            <a:t> </a:t>
          </a:r>
          <a:r>
            <a:rPr lang="fi-FI" dirty="0" err="1"/>
            <a:t>packaging</a:t>
          </a:r>
          <a:r>
            <a:rPr lang="fi-FI" dirty="0"/>
            <a:t> </a:t>
          </a:r>
          <a:r>
            <a:rPr lang="fi-FI" dirty="0" err="1"/>
            <a:t>waste</a:t>
          </a:r>
          <a:r>
            <a:rPr lang="fi-FI" dirty="0"/>
            <a:t> </a:t>
          </a:r>
          <a:r>
            <a:rPr lang="fi-FI" dirty="0" err="1"/>
            <a:t>should</a:t>
          </a:r>
          <a:r>
            <a:rPr lang="fi-FI" dirty="0"/>
            <a:t> </a:t>
          </a:r>
          <a:r>
            <a:rPr lang="fi-FI" dirty="0" err="1"/>
            <a:t>be</a:t>
          </a:r>
          <a:r>
            <a:rPr lang="fi-FI" dirty="0"/>
            <a:t> </a:t>
          </a:r>
          <a:r>
            <a:rPr lang="fi-FI" dirty="0" err="1"/>
            <a:t>recycled</a:t>
          </a:r>
          <a:r>
            <a:rPr lang="fi-FI" dirty="0"/>
            <a:t> </a:t>
          </a:r>
          <a:r>
            <a:rPr lang="fi-FI" dirty="0" err="1"/>
            <a:t>by</a:t>
          </a:r>
          <a:r>
            <a:rPr lang="fi-FI" dirty="0"/>
            <a:t> 2030. </a:t>
          </a:r>
          <a:r>
            <a:rPr lang="fi-FI" dirty="0" err="1"/>
            <a:t>This</a:t>
          </a:r>
          <a:r>
            <a:rPr lang="fi-FI" dirty="0"/>
            <a:t> </a:t>
          </a:r>
          <a:r>
            <a:rPr lang="fi-FI" dirty="0" err="1"/>
            <a:t>would</a:t>
          </a:r>
          <a:r>
            <a:rPr lang="fi-FI" dirty="0"/>
            <a:t> </a:t>
          </a:r>
          <a:r>
            <a:rPr lang="fi-FI" dirty="0" err="1"/>
            <a:t>imply</a:t>
          </a:r>
          <a:r>
            <a:rPr lang="fi-FI" dirty="0"/>
            <a:t> </a:t>
          </a:r>
          <a:r>
            <a:rPr lang="fi-FI" dirty="0" err="1"/>
            <a:t>better</a:t>
          </a:r>
          <a:r>
            <a:rPr lang="fi-FI" dirty="0"/>
            <a:t> design for </a:t>
          </a:r>
          <a:r>
            <a:rPr lang="fi-FI" dirty="0" err="1"/>
            <a:t>recyclability</a:t>
          </a:r>
          <a:r>
            <a:rPr lang="fi-FI" dirty="0"/>
            <a:t>, </a:t>
          </a:r>
          <a:r>
            <a:rPr lang="fi-FI" dirty="0" err="1"/>
            <a:t>but</a:t>
          </a:r>
          <a:r>
            <a:rPr lang="fi-FI" dirty="0"/>
            <a:t> </a:t>
          </a:r>
          <a:r>
            <a:rPr lang="fi-FI" dirty="0" err="1"/>
            <a:t>MEPs</a:t>
          </a:r>
          <a:r>
            <a:rPr lang="fi-FI" dirty="0"/>
            <a:t> (European </a:t>
          </a:r>
          <a:r>
            <a:rPr lang="fi-FI" dirty="0" err="1"/>
            <a:t>parlament</a:t>
          </a:r>
          <a:r>
            <a:rPr lang="fi-FI" dirty="0"/>
            <a:t> </a:t>
          </a:r>
          <a:r>
            <a:rPr lang="fi-FI" dirty="0" err="1"/>
            <a:t>members</a:t>
          </a:r>
          <a:r>
            <a:rPr lang="fi-FI" dirty="0"/>
            <a:t>) </a:t>
          </a:r>
          <a:r>
            <a:rPr lang="fi-FI" dirty="0" err="1"/>
            <a:t>believe</a:t>
          </a:r>
          <a:r>
            <a:rPr lang="fi-FI" dirty="0"/>
            <a:t> </a:t>
          </a:r>
          <a:r>
            <a:rPr lang="fi-FI" dirty="0" err="1"/>
            <a:t>measures</a:t>
          </a:r>
          <a:r>
            <a:rPr lang="fi-FI" dirty="0"/>
            <a:t> to </a:t>
          </a:r>
          <a:r>
            <a:rPr lang="fi-FI" dirty="0" err="1"/>
            <a:t>stimulate</a:t>
          </a:r>
          <a:r>
            <a:rPr lang="fi-FI" dirty="0"/>
            <a:t> </a:t>
          </a:r>
          <a:r>
            <a:rPr lang="fi-FI" dirty="0" err="1"/>
            <a:t>the</a:t>
          </a:r>
          <a:r>
            <a:rPr lang="fi-FI" dirty="0"/>
            <a:t> market for </a:t>
          </a:r>
          <a:r>
            <a:rPr lang="fi-FI" dirty="0" err="1"/>
            <a:t>recycled</a:t>
          </a:r>
          <a:r>
            <a:rPr lang="fi-FI" dirty="0"/>
            <a:t> </a:t>
          </a:r>
          <a:r>
            <a:rPr lang="fi-FI" dirty="0" err="1"/>
            <a:t>plastic</a:t>
          </a:r>
          <a:r>
            <a:rPr lang="fi-FI" dirty="0"/>
            <a:t> </a:t>
          </a:r>
          <a:r>
            <a:rPr lang="fi-FI" dirty="0" err="1"/>
            <a:t>are</a:t>
          </a:r>
          <a:r>
            <a:rPr lang="fi-FI" dirty="0"/>
            <a:t> </a:t>
          </a:r>
          <a:r>
            <a:rPr lang="fi-FI" dirty="0" err="1"/>
            <a:t>also</a:t>
          </a:r>
          <a:r>
            <a:rPr lang="fi-FI" dirty="0"/>
            <a:t> </a:t>
          </a:r>
          <a:r>
            <a:rPr lang="fi-FI" dirty="0" err="1"/>
            <a:t>needed</a:t>
          </a:r>
          <a:r>
            <a:rPr lang="fi-FI" dirty="0"/>
            <a:t>.</a:t>
          </a:r>
          <a:endParaRPr lang="en-US" dirty="0"/>
        </a:p>
      </dgm:t>
    </dgm:pt>
    <dgm:pt modelId="{2D8A6FB6-F45C-4AF9-8A38-71BE18B3A5D0}" type="parTrans" cxnId="{41C665E4-87A3-4085-91DE-530E2318F777}">
      <dgm:prSet/>
      <dgm:spPr/>
      <dgm:t>
        <a:bodyPr/>
        <a:lstStyle/>
        <a:p>
          <a:endParaRPr lang="en-US"/>
        </a:p>
      </dgm:t>
    </dgm:pt>
    <dgm:pt modelId="{6F36FAEE-1C02-467D-8B5D-9D4755355542}" type="sibTrans" cxnId="{41C665E4-87A3-4085-91DE-530E2318F777}">
      <dgm:prSet/>
      <dgm:spPr/>
      <dgm:t>
        <a:bodyPr/>
        <a:lstStyle/>
        <a:p>
          <a:endParaRPr lang="en-US"/>
        </a:p>
      </dgm:t>
    </dgm:pt>
    <dgm:pt modelId="{0ABEE40A-57ED-4371-A4FB-698E69801B9C}" type="pres">
      <dgm:prSet presAssocID="{900D5D84-E37D-47EC-A5A9-FFFCDB8128DD}" presName="root" presStyleCnt="0">
        <dgm:presLayoutVars>
          <dgm:dir/>
          <dgm:resizeHandles val="exact"/>
        </dgm:presLayoutVars>
      </dgm:prSet>
      <dgm:spPr/>
    </dgm:pt>
    <dgm:pt modelId="{407CA058-025E-420E-AC18-EE734F30A791}" type="pres">
      <dgm:prSet presAssocID="{D9A02AEA-F054-435D-A86F-5C9D5BCEB1F4}" presName="compNode" presStyleCnt="0"/>
      <dgm:spPr/>
    </dgm:pt>
    <dgm:pt modelId="{8A90537E-6367-4A88-9CDB-AECB700346ED}" type="pres">
      <dgm:prSet presAssocID="{D9A02AEA-F054-435D-A86F-5C9D5BCEB1F4}" presName="bgRect" presStyleLbl="bgShp" presStyleIdx="0" presStyleCnt="3"/>
      <dgm:spPr/>
    </dgm:pt>
    <dgm:pt modelId="{4EBA8E43-D9DE-4E71-B338-E78D95B78BAC}" type="pres">
      <dgm:prSet presAssocID="{D9A02AEA-F054-435D-A86F-5C9D5BCEB1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as"/>
        </a:ext>
      </dgm:extLst>
    </dgm:pt>
    <dgm:pt modelId="{0CD0D270-66D7-473D-BE5C-61AAD9A5512D}" type="pres">
      <dgm:prSet presAssocID="{D9A02AEA-F054-435D-A86F-5C9D5BCEB1F4}" presName="spaceRect" presStyleCnt="0"/>
      <dgm:spPr/>
    </dgm:pt>
    <dgm:pt modelId="{9BB7929F-CB3F-4A53-A4C7-31A05C190683}" type="pres">
      <dgm:prSet presAssocID="{D9A02AEA-F054-435D-A86F-5C9D5BCEB1F4}" presName="parTx" presStyleLbl="revTx" presStyleIdx="0" presStyleCnt="3">
        <dgm:presLayoutVars>
          <dgm:chMax val="0"/>
          <dgm:chPref val="0"/>
        </dgm:presLayoutVars>
      </dgm:prSet>
      <dgm:spPr/>
    </dgm:pt>
    <dgm:pt modelId="{93BADD43-E063-4A4E-B59A-5D1C60E87ABE}" type="pres">
      <dgm:prSet presAssocID="{D8B21A8C-EAE6-4595-B6EC-CB124324E745}" presName="sibTrans" presStyleCnt="0"/>
      <dgm:spPr/>
    </dgm:pt>
    <dgm:pt modelId="{93387102-76CA-4C6A-8519-BDB75E638311}" type="pres">
      <dgm:prSet presAssocID="{C30E9127-0249-402A-AA35-CA1886CEA094}" presName="compNode" presStyleCnt="0"/>
      <dgm:spPr/>
    </dgm:pt>
    <dgm:pt modelId="{0269FEAF-7020-41EA-9B51-3A8E1F4227DE}" type="pres">
      <dgm:prSet presAssocID="{C30E9127-0249-402A-AA35-CA1886CEA094}" presName="bgRect" presStyleLbl="bgShp" presStyleIdx="1" presStyleCnt="3"/>
      <dgm:spPr/>
    </dgm:pt>
    <dgm:pt modelId="{42027236-4BF7-4228-94B8-62B6EDFA6938}" type="pres">
      <dgm:prSet presAssocID="{C30E9127-0249-402A-AA35-CA1886CEA0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83AF08A1-4F8D-43A9-A659-7AB000B28D01}" type="pres">
      <dgm:prSet presAssocID="{C30E9127-0249-402A-AA35-CA1886CEA094}" presName="spaceRect" presStyleCnt="0"/>
      <dgm:spPr/>
    </dgm:pt>
    <dgm:pt modelId="{5C174465-6D07-4F6B-A4F7-B035730F0DAA}" type="pres">
      <dgm:prSet presAssocID="{C30E9127-0249-402A-AA35-CA1886CEA094}" presName="parTx" presStyleLbl="revTx" presStyleIdx="1" presStyleCnt="3">
        <dgm:presLayoutVars>
          <dgm:chMax val="0"/>
          <dgm:chPref val="0"/>
        </dgm:presLayoutVars>
      </dgm:prSet>
      <dgm:spPr/>
    </dgm:pt>
    <dgm:pt modelId="{8F28504F-3BA9-4DC1-B039-DDEAEE210C45}" type="pres">
      <dgm:prSet presAssocID="{6BCD82F0-C1B3-4FD0-9543-038BA77FC232}" presName="sibTrans" presStyleCnt="0"/>
      <dgm:spPr/>
    </dgm:pt>
    <dgm:pt modelId="{5F36C98E-BFE2-418F-9A71-2BD4354B77E3}" type="pres">
      <dgm:prSet presAssocID="{63273064-6606-4FF9-8BEB-A3E0ED3E8046}" presName="compNode" presStyleCnt="0"/>
      <dgm:spPr/>
    </dgm:pt>
    <dgm:pt modelId="{4597F938-C725-4C84-A33C-6100AE20AC4A}" type="pres">
      <dgm:prSet presAssocID="{63273064-6606-4FF9-8BEB-A3E0ED3E8046}" presName="bgRect" presStyleLbl="bgShp" presStyleIdx="2" presStyleCnt="3"/>
      <dgm:spPr/>
    </dgm:pt>
    <dgm:pt modelId="{CE6F1177-D1EE-44C4-AE6F-A214DA47CECF}" type="pres">
      <dgm:prSet presAssocID="{63273064-6606-4FF9-8BEB-A3E0ED3E80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AE5A16CA-1995-4875-9E3C-7619669F8AFE}" type="pres">
      <dgm:prSet presAssocID="{63273064-6606-4FF9-8BEB-A3E0ED3E8046}" presName="spaceRect" presStyleCnt="0"/>
      <dgm:spPr/>
    </dgm:pt>
    <dgm:pt modelId="{285B4D56-AE36-41B2-8598-C305E7C40F98}" type="pres">
      <dgm:prSet presAssocID="{63273064-6606-4FF9-8BEB-A3E0ED3E804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9692243-65A5-49EA-BDB2-034467766DA1}" srcId="{900D5D84-E37D-47EC-A5A9-FFFCDB8128DD}" destId="{D9A02AEA-F054-435D-A86F-5C9D5BCEB1F4}" srcOrd="0" destOrd="0" parTransId="{A7F26A82-43BA-444E-999A-59151E7E1DB4}" sibTransId="{D8B21A8C-EAE6-4595-B6EC-CB124324E745}"/>
    <dgm:cxn modelId="{0A711765-2449-430E-9E3F-CEEC0490A48A}" type="presOf" srcId="{63273064-6606-4FF9-8BEB-A3E0ED3E8046}" destId="{285B4D56-AE36-41B2-8598-C305E7C40F98}" srcOrd="0" destOrd="0" presId="urn:microsoft.com/office/officeart/2018/2/layout/IconVerticalSolidList"/>
    <dgm:cxn modelId="{6E3C6E75-4A16-43B7-9BA8-99C4E5044841}" type="presOf" srcId="{C30E9127-0249-402A-AA35-CA1886CEA094}" destId="{5C174465-6D07-4F6B-A4F7-B035730F0DAA}" srcOrd="0" destOrd="0" presId="urn:microsoft.com/office/officeart/2018/2/layout/IconVerticalSolidList"/>
    <dgm:cxn modelId="{E8F68459-1DC9-4BD9-88D9-A5F2DDCD6413}" srcId="{900D5D84-E37D-47EC-A5A9-FFFCDB8128DD}" destId="{C30E9127-0249-402A-AA35-CA1886CEA094}" srcOrd="1" destOrd="0" parTransId="{9D6A0415-AED3-40F7-8B76-2BE6BF4C4D0D}" sibTransId="{6BCD82F0-C1B3-4FD0-9543-038BA77FC232}"/>
    <dgm:cxn modelId="{41C665E4-87A3-4085-91DE-530E2318F777}" srcId="{900D5D84-E37D-47EC-A5A9-FFFCDB8128DD}" destId="{63273064-6606-4FF9-8BEB-A3E0ED3E8046}" srcOrd="2" destOrd="0" parTransId="{2D8A6FB6-F45C-4AF9-8A38-71BE18B3A5D0}" sibTransId="{6F36FAEE-1C02-467D-8B5D-9D4755355542}"/>
    <dgm:cxn modelId="{48983EF0-8F41-4D21-B076-12F942715AE8}" type="presOf" srcId="{900D5D84-E37D-47EC-A5A9-FFFCDB8128DD}" destId="{0ABEE40A-57ED-4371-A4FB-698E69801B9C}" srcOrd="0" destOrd="0" presId="urn:microsoft.com/office/officeart/2018/2/layout/IconVerticalSolidList"/>
    <dgm:cxn modelId="{565BEEF7-3915-47EC-A27B-5B3B882C1C49}" type="presOf" srcId="{D9A02AEA-F054-435D-A86F-5C9D5BCEB1F4}" destId="{9BB7929F-CB3F-4A53-A4C7-31A05C190683}" srcOrd="0" destOrd="0" presId="urn:microsoft.com/office/officeart/2018/2/layout/IconVerticalSolidList"/>
    <dgm:cxn modelId="{91E5EF58-099F-4650-B9A2-ED1AA16B5591}" type="presParOf" srcId="{0ABEE40A-57ED-4371-A4FB-698E69801B9C}" destId="{407CA058-025E-420E-AC18-EE734F30A791}" srcOrd="0" destOrd="0" presId="urn:microsoft.com/office/officeart/2018/2/layout/IconVerticalSolidList"/>
    <dgm:cxn modelId="{BC56E519-6619-4D28-9DD9-DFD712E939DA}" type="presParOf" srcId="{407CA058-025E-420E-AC18-EE734F30A791}" destId="{8A90537E-6367-4A88-9CDB-AECB700346ED}" srcOrd="0" destOrd="0" presId="urn:microsoft.com/office/officeart/2018/2/layout/IconVerticalSolidList"/>
    <dgm:cxn modelId="{BDC68414-9821-4CC0-8371-5C7FEE866BDD}" type="presParOf" srcId="{407CA058-025E-420E-AC18-EE734F30A791}" destId="{4EBA8E43-D9DE-4E71-B338-E78D95B78BAC}" srcOrd="1" destOrd="0" presId="urn:microsoft.com/office/officeart/2018/2/layout/IconVerticalSolidList"/>
    <dgm:cxn modelId="{AEDD50BF-C1B1-440F-B42C-7F56DF2773B8}" type="presParOf" srcId="{407CA058-025E-420E-AC18-EE734F30A791}" destId="{0CD0D270-66D7-473D-BE5C-61AAD9A5512D}" srcOrd="2" destOrd="0" presId="urn:microsoft.com/office/officeart/2018/2/layout/IconVerticalSolidList"/>
    <dgm:cxn modelId="{B0E4994E-FD55-475D-8141-9A082334542E}" type="presParOf" srcId="{407CA058-025E-420E-AC18-EE734F30A791}" destId="{9BB7929F-CB3F-4A53-A4C7-31A05C190683}" srcOrd="3" destOrd="0" presId="urn:microsoft.com/office/officeart/2018/2/layout/IconVerticalSolidList"/>
    <dgm:cxn modelId="{C1B0C234-C8B4-427E-BC7E-6B22F7CA2C8D}" type="presParOf" srcId="{0ABEE40A-57ED-4371-A4FB-698E69801B9C}" destId="{93BADD43-E063-4A4E-B59A-5D1C60E87ABE}" srcOrd="1" destOrd="0" presId="urn:microsoft.com/office/officeart/2018/2/layout/IconVerticalSolidList"/>
    <dgm:cxn modelId="{A5715E7C-6933-4EB2-AF32-EC50F781C3B2}" type="presParOf" srcId="{0ABEE40A-57ED-4371-A4FB-698E69801B9C}" destId="{93387102-76CA-4C6A-8519-BDB75E638311}" srcOrd="2" destOrd="0" presId="urn:microsoft.com/office/officeart/2018/2/layout/IconVerticalSolidList"/>
    <dgm:cxn modelId="{14BEB3C2-12B8-4A9B-98C1-8198A47758B1}" type="presParOf" srcId="{93387102-76CA-4C6A-8519-BDB75E638311}" destId="{0269FEAF-7020-41EA-9B51-3A8E1F4227DE}" srcOrd="0" destOrd="0" presId="urn:microsoft.com/office/officeart/2018/2/layout/IconVerticalSolidList"/>
    <dgm:cxn modelId="{037D5E45-F022-4468-BBA3-28790EF876E7}" type="presParOf" srcId="{93387102-76CA-4C6A-8519-BDB75E638311}" destId="{42027236-4BF7-4228-94B8-62B6EDFA6938}" srcOrd="1" destOrd="0" presId="urn:microsoft.com/office/officeart/2018/2/layout/IconVerticalSolidList"/>
    <dgm:cxn modelId="{B2549999-3DA9-4682-89EB-297C21620C1A}" type="presParOf" srcId="{93387102-76CA-4C6A-8519-BDB75E638311}" destId="{83AF08A1-4F8D-43A9-A659-7AB000B28D01}" srcOrd="2" destOrd="0" presId="urn:microsoft.com/office/officeart/2018/2/layout/IconVerticalSolidList"/>
    <dgm:cxn modelId="{5E59FC77-0A10-489E-AC4D-6C3CB01FB575}" type="presParOf" srcId="{93387102-76CA-4C6A-8519-BDB75E638311}" destId="{5C174465-6D07-4F6B-A4F7-B035730F0DAA}" srcOrd="3" destOrd="0" presId="urn:microsoft.com/office/officeart/2018/2/layout/IconVerticalSolidList"/>
    <dgm:cxn modelId="{7EA51709-BF45-4EA1-B547-F77BBC1D6D6E}" type="presParOf" srcId="{0ABEE40A-57ED-4371-A4FB-698E69801B9C}" destId="{8F28504F-3BA9-4DC1-B039-DDEAEE210C45}" srcOrd="3" destOrd="0" presId="urn:microsoft.com/office/officeart/2018/2/layout/IconVerticalSolidList"/>
    <dgm:cxn modelId="{1E2A90EE-61CE-4FCA-9513-C2648BBE5888}" type="presParOf" srcId="{0ABEE40A-57ED-4371-A4FB-698E69801B9C}" destId="{5F36C98E-BFE2-418F-9A71-2BD4354B77E3}" srcOrd="4" destOrd="0" presId="urn:microsoft.com/office/officeart/2018/2/layout/IconVerticalSolidList"/>
    <dgm:cxn modelId="{4F86F85E-F725-4FF0-891D-8AB017174DCD}" type="presParOf" srcId="{5F36C98E-BFE2-418F-9A71-2BD4354B77E3}" destId="{4597F938-C725-4C84-A33C-6100AE20AC4A}" srcOrd="0" destOrd="0" presId="urn:microsoft.com/office/officeart/2018/2/layout/IconVerticalSolidList"/>
    <dgm:cxn modelId="{0ED49173-946A-450A-B17B-F0370DF2AA43}" type="presParOf" srcId="{5F36C98E-BFE2-418F-9A71-2BD4354B77E3}" destId="{CE6F1177-D1EE-44C4-AE6F-A214DA47CECF}" srcOrd="1" destOrd="0" presId="urn:microsoft.com/office/officeart/2018/2/layout/IconVerticalSolidList"/>
    <dgm:cxn modelId="{AE1E07AC-168F-45A5-AE12-3B6CBAB1DE2C}" type="presParOf" srcId="{5F36C98E-BFE2-418F-9A71-2BD4354B77E3}" destId="{AE5A16CA-1995-4875-9E3C-7619669F8AFE}" srcOrd="2" destOrd="0" presId="urn:microsoft.com/office/officeart/2018/2/layout/IconVerticalSolidList"/>
    <dgm:cxn modelId="{E5140F78-CC70-42BC-BAEA-5C6143ACFD16}" type="presParOf" srcId="{5F36C98E-BFE2-418F-9A71-2BD4354B77E3}" destId="{285B4D56-AE36-41B2-8598-C305E7C40F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0537E-6367-4A88-9CDB-AECB700346ED}">
      <dsp:nvSpPr>
        <dsp:cNvPr id="0" name=""/>
        <dsp:cNvSpPr/>
      </dsp:nvSpPr>
      <dsp:spPr>
        <a:xfrm>
          <a:off x="0" y="640"/>
          <a:ext cx="5914209" cy="14992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A8E43-D9DE-4E71-B338-E78D95B78BAC}">
      <dsp:nvSpPr>
        <dsp:cNvPr id="0" name=""/>
        <dsp:cNvSpPr/>
      </dsp:nvSpPr>
      <dsp:spPr>
        <a:xfrm>
          <a:off x="453523" y="337971"/>
          <a:ext cx="824587" cy="824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7929F-CB3F-4A53-A4C7-31A05C190683}">
      <dsp:nvSpPr>
        <dsp:cNvPr id="0" name=""/>
        <dsp:cNvSpPr/>
      </dsp:nvSpPr>
      <dsp:spPr>
        <a:xfrm>
          <a:off x="1731633" y="640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In </a:t>
          </a:r>
          <a:r>
            <a:rPr lang="fi-FI" sz="1500" kern="1200" dirty="0" err="1"/>
            <a:t>June</a:t>
          </a:r>
          <a:r>
            <a:rPr lang="fi-FI" sz="1500" kern="1200" dirty="0"/>
            <a:t> 2019, </a:t>
          </a:r>
          <a:r>
            <a:rPr lang="fi-FI" sz="1500" kern="1200" dirty="0" err="1"/>
            <a:t>the</a:t>
          </a:r>
          <a:r>
            <a:rPr lang="fi-FI" sz="1500" kern="1200" dirty="0"/>
            <a:t> EU </a:t>
          </a:r>
          <a:r>
            <a:rPr lang="fi-FI" sz="1500" kern="1200" dirty="0" err="1"/>
            <a:t>adopted</a:t>
          </a:r>
          <a:r>
            <a:rPr lang="fi-FI" sz="1500" kern="1200" dirty="0"/>
            <a:t> </a:t>
          </a:r>
          <a:r>
            <a:rPr lang="fi-FI" sz="1500" kern="1200" dirty="0" err="1"/>
            <a:t>new</a:t>
          </a:r>
          <a:r>
            <a:rPr lang="fi-FI" sz="1500" kern="1200" dirty="0"/>
            <a:t> </a:t>
          </a:r>
          <a:r>
            <a:rPr lang="fi-FI" sz="1500" kern="1200" dirty="0" err="1"/>
            <a:t>rules</a:t>
          </a:r>
          <a:r>
            <a:rPr lang="fi-FI" sz="1500" kern="1200" dirty="0"/>
            <a:t> to </a:t>
          </a:r>
          <a:r>
            <a:rPr lang="fi-FI" sz="1500" kern="1200" dirty="0" err="1"/>
            <a:t>target</a:t>
          </a:r>
          <a:r>
            <a:rPr lang="fi-FI" sz="1500" kern="1200" dirty="0"/>
            <a:t> </a:t>
          </a:r>
          <a:r>
            <a:rPr lang="fi-FI" sz="1500" kern="1200" dirty="0" err="1"/>
            <a:t>the</a:t>
          </a:r>
          <a:r>
            <a:rPr lang="fi-FI" sz="1500" kern="1200" dirty="0"/>
            <a:t> </a:t>
          </a:r>
          <a:r>
            <a:rPr lang="fi-FI" sz="1500" kern="1200" dirty="0" err="1"/>
            <a:t>issue</a:t>
          </a:r>
          <a:r>
            <a:rPr lang="fi-FI" sz="1500" kern="1200" dirty="0"/>
            <a:t> of </a:t>
          </a:r>
          <a:r>
            <a:rPr lang="fi-FI" sz="1500" kern="1200" dirty="0" err="1"/>
            <a:t>plastic</a:t>
          </a:r>
          <a:r>
            <a:rPr lang="fi-FI" sz="1500" kern="1200" dirty="0"/>
            <a:t> </a:t>
          </a:r>
          <a:r>
            <a:rPr lang="fi-FI" sz="1500" kern="1200" dirty="0" err="1"/>
            <a:t>marine</a:t>
          </a:r>
          <a:r>
            <a:rPr lang="fi-FI" sz="1500" kern="1200" dirty="0"/>
            <a:t> </a:t>
          </a:r>
          <a:r>
            <a:rPr lang="fi-FI" sz="1500" kern="1200" dirty="0" err="1"/>
            <a:t>waste</a:t>
          </a:r>
          <a:r>
            <a:rPr lang="fi-FI" sz="1500" kern="1200" dirty="0"/>
            <a:t>. It </a:t>
          </a:r>
          <a:r>
            <a:rPr lang="fi-FI" sz="1500" kern="1200" dirty="0" err="1"/>
            <a:t>includes</a:t>
          </a:r>
          <a:r>
            <a:rPr lang="fi-FI" sz="1500" kern="1200" dirty="0"/>
            <a:t> a 25% </a:t>
          </a:r>
          <a:r>
            <a:rPr lang="fi-FI" sz="1500" kern="1200" dirty="0" err="1"/>
            <a:t>target</a:t>
          </a:r>
          <a:r>
            <a:rPr lang="fi-FI" sz="1500" kern="1200" dirty="0"/>
            <a:t> for </a:t>
          </a:r>
          <a:r>
            <a:rPr lang="fi-FI" sz="1500" kern="1200" dirty="0" err="1"/>
            <a:t>recycled</a:t>
          </a:r>
          <a:r>
            <a:rPr lang="fi-FI" sz="1500" kern="1200" dirty="0"/>
            <a:t>  </a:t>
          </a:r>
          <a:r>
            <a:rPr lang="fi-FI" sz="1500" kern="1200" dirty="0" err="1"/>
            <a:t>content</a:t>
          </a:r>
          <a:r>
            <a:rPr lang="fi-FI" sz="1500" kern="1200" dirty="0"/>
            <a:t> in </a:t>
          </a:r>
          <a:r>
            <a:rPr lang="fi-FI" sz="1500" kern="1200" dirty="0" err="1"/>
            <a:t>plastic</a:t>
          </a:r>
          <a:r>
            <a:rPr lang="fi-FI" sz="1500" kern="1200" dirty="0"/>
            <a:t> </a:t>
          </a:r>
          <a:r>
            <a:rPr lang="fi-FI" sz="1500" kern="1200" dirty="0" err="1"/>
            <a:t>bottles</a:t>
          </a:r>
          <a:r>
            <a:rPr lang="fi-FI" sz="1500" kern="1200" dirty="0"/>
            <a:t> </a:t>
          </a:r>
          <a:r>
            <a:rPr lang="fi-FI" sz="1500" kern="1200" dirty="0" err="1"/>
            <a:t>by</a:t>
          </a:r>
          <a:r>
            <a:rPr lang="fi-FI" sz="1500" kern="1200" dirty="0"/>
            <a:t> 2025 and 30% </a:t>
          </a:r>
          <a:r>
            <a:rPr lang="fi-FI" sz="1500" kern="1200" dirty="0" err="1"/>
            <a:t>by</a:t>
          </a:r>
          <a:r>
            <a:rPr lang="fi-FI" sz="1500" kern="1200" dirty="0"/>
            <a:t> 2030.</a:t>
          </a:r>
          <a:endParaRPr lang="en-US" sz="1500" kern="1200" dirty="0"/>
        </a:p>
      </dsp:txBody>
      <dsp:txXfrm>
        <a:off x="1731633" y="640"/>
        <a:ext cx="4182575" cy="1499250"/>
      </dsp:txXfrm>
    </dsp:sp>
    <dsp:sp modelId="{0269FEAF-7020-41EA-9B51-3A8E1F4227DE}">
      <dsp:nvSpPr>
        <dsp:cNvPr id="0" name=""/>
        <dsp:cNvSpPr/>
      </dsp:nvSpPr>
      <dsp:spPr>
        <a:xfrm>
          <a:off x="0" y="1874703"/>
          <a:ext cx="5914209" cy="14992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27236-4BF7-4228-94B8-62B6EDFA6938}">
      <dsp:nvSpPr>
        <dsp:cNvPr id="0" name=""/>
        <dsp:cNvSpPr/>
      </dsp:nvSpPr>
      <dsp:spPr>
        <a:xfrm>
          <a:off x="453523" y="2212034"/>
          <a:ext cx="824587" cy="824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74465-6D07-4F6B-A4F7-B035730F0DAA}">
      <dsp:nvSpPr>
        <dsp:cNvPr id="0" name=""/>
        <dsp:cNvSpPr/>
      </dsp:nvSpPr>
      <dsp:spPr>
        <a:xfrm>
          <a:off x="1731633" y="1874703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In November 2022, </a:t>
          </a:r>
          <a:r>
            <a:rPr lang="fi-FI" sz="1500" kern="1200" dirty="0" err="1"/>
            <a:t>the</a:t>
          </a:r>
          <a:r>
            <a:rPr lang="fi-FI" sz="1500" kern="1200" dirty="0"/>
            <a:t> Commission </a:t>
          </a:r>
          <a:r>
            <a:rPr lang="fi-FI" sz="1500" kern="1200" dirty="0" err="1"/>
            <a:t>proposed</a:t>
          </a:r>
          <a:r>
            <a:rPr lang="fi-FI" sz="1500" kern="1200" dirty="0"/>
            <a:t> </a:t>
          </a:r>
          <a:r>
            <a:rPr lang="fi-FI" sz="1500" kern="1200" dirty="0" err="1"/>
            <a:t>new</a:t>
          </a:r>
          <a:r>
            <a:rPr lang="fi-FI" sz="1500" kern="1200" dirty="0"/>
            <a:t> EU-</a:t>
          </a:r>
          <a:r>
            <a:rPr lang="fi-FI" sz="1500" kern="1200" dirty="0" err="1"/>
            <a:t>wide</a:t>
          </a:r>
          <a:r>
            <a:rPr lang="fi-FI" sz="1500" kern="1200" dirty="0"/>
            <a:t> </a:t>
          </a:r>
          <a:r>
            <a:rPr lang="fi-FI" sz="1500" kern="1200" dirty="0" err="1"/>
            <a:t>rules</a:t>
          </a:r>
          <a:r>
            <a:rPr lang="fi-FI" sz="1500" kern="1200" dirty="0"/>
            <a:t> on </a:t>
          </a:r>
          <a:r>
            <a:rPr lang="fi-FI" sz="1500" kern="1200" dirty="0" err="1"/>
            <a:t>packaging</a:t>
          </a:r>
          <a:r>
            <a:rPr lang="fi-FI" sz="1500" kern="1200" dirty="0"/>
            <a:t>, </a:t>
          </a:r>
          <a:r>
            <a:rPr lang="fi-FI" sz="1500" kern="1200" dirty="0" err="1"/>
            <a:t>including</a:t>
          </a:r>
          <a:r>
            <a:rPr lang="fi-FI" sz="1500" kern="1200" dirty="0"/>
            <a:t> </a:t>
          </a:r>
          <a:r>
            <a:rPr lang="fi-FI" sz="1500" kern="1200" dirty="0" err="1"/>
            <a:t>proposals</a:t>
          </a:r>
          <a:r>
            <a:rPr lang="fi-FI" sz="1500" kern="1200" dirty="0"/>
            <a:t> to </a:t>
          </a:r>
          <a:r>
            <a:rPr lang="fi-FI" sz="1500" kern="1200" dirty="0" err="1"/>
            <a:t>improve</a:t>
          </a:r>
          <a:r>
            <a:rPr lang="fi-FI" sz="1500" kern="1200" dirty="0"/>
            <a:t> </a:t>
          </a:r>
          <a:r>
            <a:rPr lang="fi-FI" sz="1500" kern="1200" dirty="0" err="1"/>
            <a:t>packaging</a:t>
          </a:r>
          <a:r>
            <a:rPr lang="fi-FI" sz="1500" kern="1200" dirty="0"/>
            <a:t> design.</a:t>
          </a:r>
          <a:endParaRPr lang="en-US" sz="1500" kern="1200" dirty="0"/>
        </a:p>
      </dsp:txBody>
      <dsp:txXfrm>
        <a:off x="1731633" y="1874703"/>
        <a:ext cx="4182575" cy="1499250"/>
      </dsp:txXfrm>
    </dsp:sp>
    <dsp:sp modelId="{4597F938-C725-4C84-A33C-6100AE20AC4A}">
      <dsp:nvSpPr>
        <dsp:cNvPr id="0" name=""/>
        <dsp:cNvSpPr/>
      </dsp:nvSpPr>
      <dsp:spPr>
        <a:xfrm>
          <a:off x="0" y="3748766"/>
          <a:ext cx="5914209" cy="14992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F1177-D1EE-44C4-AE6F-A214DA47CECF}">
      <dsp:nvSpPr>
        <dsp:cNvPr id="0" name=""/>
        <dsp:cNvSpPr/>
      </dsp:nvSpPr>
      <dsp:spPr>
        <a:xfrm>
          <a:off x="453523" y="4086097"/>
          <a:ext cx="824587" cy="824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B4D56-AE36-41B2-8598-C305E7C40F98}">
      <dsp:nvSpPr>
        <dsp:cNvPr id="0" name=""/>
        <dsp:cNvSpPr/>
      </dsp:nvSpPr>
      <dsp:spPr>
        <a:xfrm>
          <a:off x="1731633" y="3748766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As a </a:t>
          </a:r>
          <a:r>
            <a:rPr lang="fi-FI" sz="1500" kern="1200" dirty="0" err="1"/>
            <a:t>part</a:t>
          </a:r>
          <a:r>
            <a:rPr lang="fi-FI" sz="1500" kern="1200" dirty="0"/>
            <a:t> of </a:t>
          </a:r>
          <a:r>
            <a:rPr lang="fi-FI" sz="1500" kern="1200" dirty="0" err="1"/>
            <a:t>the</a:t>
          </a:r>
          <a:r>
            <a:rPr lang="fi-FI" sz="1500" kern="1200" dirty="0"/>
            <a:t> Green </a:t>
          </a:r>
          <a:r>
            <a:rPr lang="fi-FI" sz="1500" kern="1200" dirty="0" err="1"/>
            <a:t>Deal</a:t>
          </a:r>
          <a:r>
            <a:rPr lang="fi-FI" sz="1500" kern="1200" dirty="0"/>
            <a:t>, 55% of </a:t>
          </a:r>
          <a:r>
            <a:rPr lang="fi-FI" sz="1500" kern="1200" dirty="0" err="1"/>
            <a:t>plastic</a:t>
          </a:r>
          <a:r>
            <a:rPr lang="fi-FI" sz="1500" kern="1200" dirty="0"/>
            <a:t> </a:t>
          </a:r>
          <a:r>
            <a:rPr lang="fi-FI" sz="1500" kern="1200" dirty="0" err="1"/>
            <a:t>packaging</a:t>
          </a:r>
          <a:r>
            <a:rPr lang="fi-FI" sz="1500" kern="1200" dirty="0"/>
            <a:t> </a:t>
          </a:r>
          <a:r>
            <a:rPr lang="fi-FI" sz="1500" kern="1200" dirty="0" err="1"/>
            <a:t>waste</a:t>
          </a:r>
          <a:r>
            <a:rPr lang="fi-FI" sz="1500" kern="1200" dirty="0"/>
            <a:t> </a:t>
          </a:r>
          <a:r>
            <a:rPr lang="fi-FI" sz="1500" kern="1200" dirty="0" err="1"/>
            <a:t>should</a:t>
          </a:r>
          <a:r>
            <a:rPr lang="fi-FI" sz="1500" kern="1200" dirty="0"/>
            <a:t> </a:t>
          </a:r>
          <a:r>
            <a:rPr lang="fi-FI" sz="1500" kern="1200" dirty="0" err="1"/>
            <a:t>be</a:t>
          </a:r>
          <a:r>
            <a:rPr lang="fi-FI" sz="1500" kern="1200" dirty="0"/>
            <a:t> </a:t>
          </a:r>
          <a:r>
            <a:rPr lang="fi-FI" sz="1500" kern="1200" dirty="0" err="1"/>
            <a:t>recycled</a:t>
          </a:r>
          <a:r>
            <a:rPr lang="fi-FI" sz="1500" kern="1200" dirty="0"/>
            <a:t> </a:t>
          </a:r>
          <a:r>
            <a:rPr lang="fi-FI" sz="1500" kern="1200" dirty="0" err="1"/>
            <a:t>by</a:t>
          </a:r>
          <a:r>
            <a:rPr lang="fi-FI" sz="1500" kern="1200" dirty="0"/>
            <a:t> 2030. </a:t>
          </a:r>
          <a:r>
            <a:rPr lang="fi-FI" sz="1500" kern="1200" dirty="0" err="1"/>
            <a:t>This</a:t>
          </a:r>
          <a:r>
            <a:rPr lang="fi-FI" sz="1500" kern="1200" dirty="0"/>
            <a:t> </a:t>
          </a:r>
          <a:r>
            <a:rPr lang="fi-FI" sz="1500" kern="1200" dirty="0" err="1"/>
            <a:t>would</a:t>
          </a:r>
          <a:r>
            <a:rPr lang="fi-FI" sz="1500" kern="1200" dirty="0"/>
            <a:t> </a:t>
          </a:r>
          <a:r>
            <a:rPr lang="fi-FI" sz="1500" kern="1200" dirty="0" err="1"/>
            <a:t>imply</a:t>
          </a:r>
          <a:r>
            <a:rPr lang="fi-FI" sz="1500" kern="1200" dirty="0"/>
            <a:t> </a:t>
          </a:r>
          <a:r>
            <a:rPr lang="fi-FI" sz="1500" kern="1200" dirty="0" err="1"/>
            <a:t>better</a:t>
          </a:r>
          <a:r>
            <a:rPr lang="fi-FI" sz="1500" kern="1200" dirty="0"/>
            <a:t> design for </a:t>
          </a:r>
          <a:r>
            <a:rPr lang="fi-FI" sz="1500" kern="1200" dirty="0" err="1"/>
            <a:t>recyclability</a:t>
          </a:r>
          <a:r>
            <a:rPr lang="fi-FI" sz="1500" kern="1200" dirty="0"/>
            <a:t>, </a:t>
          </a:r>
          <a:r>
            <a:rPr lang="fi-FI" sz="1500" kern="1200" dirty="0" err="1"/>
            <a:t>but</a:t>
          </a:r>
          <a:r>
            <a:rPr lang="fi-FI" sz="1500" kern="1200" dirty="0"/>
            <a:t> </a:t>
          </a:r>
          <a:r>
            <a:rPr lang="fi-FI" sz="1500" kern="1200" dirty="0" err="1"/>
            <a:t>MEPs</a:t>
          </a:r>
          <a:r>
            <a:rPr lang="fi-FI" sz="1500" kern="1200" dirty="0"/>
            <a:t> (European </a:t>
          </a:r>
          <a:r>
            <a:rPr lang="fi-FI" sz="1500" kern="1200" dirty="0" err="1"/>
            <a:t>parlament</a:t>
          </a:r>
          <a:r>
            <a:rPr lang="fi-FI" sz="1500" kern="1200" dirty="0"/>
            <a:t> </a:t>
          </a:r>
          <a:r>
            <a:rPr lang="fi-FI" sz="1500" kern="1200" dirty="0" err="1"/>
            <a:t>members</a:t>
          </a:r>
          <a:r>
            <a:rPr lang="fi-FI" sz="1500" kern="1200" dirty="0"/>
            <a:t>) </a:t>
          </a:r>
          <a:r>
            <a:rPr lang="fi-FI" sz="1500" kern="1200" dirty="0" err="1"/>
            <a:t>believe</a:t>
          </a:r>
          <a:r>
            <a:rPr lang="fi-FI" sz="1500" kern="1200" dirty="0"/>
            <a:t> </a:t>
          </a:r>
          <a:r>
            <a:rPr lang="fi-FI" sz="1500" kern="1200" dirty="0" err="1"/>
            <a:t>measures</a:t>
          </a:r>
          <a:r>
            <a:rPr lang="fi-FI" sz="1500" kern="1200" dirty="0"/>
            <a:t> to </a:t>
          </a:r>
          <a:r>
            <a:rPr lang="fi-FI" sz="1500" kern="1200" dirty="0" err="1"/>
            <a:t>stimulate</a:t>
          </a:r>
          <a:r>
            <a:rPr lang="fi-FI" sz="1500" kern="1200" dirty="0"/>
            <a:t> </a:t>
          </a:r>
          <a:r>
            <a:rPr lang="fi-FI" sz="1500" kern="1200" dirty="0" err="1"/>
            <a:t>the</a:t>
          </a:r>
          <a:r>
            <a:rPr lang="fi-FI" sz="1500" kern="1200" dirty="0"/>
            <a:t> market for </a:t>
          </a:r>
          <a:r>
            <a:rPr lang="fi-FI" sz="1500" kern="1200" dirty="0" err="1"/>
            <a:t>recycled</a:t>
          </a:r>
          <a:r>
            <a:rPr lang="fi-FI" sz="1500" kern="1200" dirty="0"/>
            <a:t> </a:t>
          </a:r>
          <a:r>
            <a:rPr lang="fi-FI" sz="1500" kern="1200" dirty="0" err="1"/>
            <a:t>plastic</a:t>
          </a:r>
          <a:r>
            <a:rPr lang="fi-FI" sz="1500" kern="1200" dirty="0"/>
            <a:t> </a:t>
          </a:r>
          <a:r>
            <a:rPr lang="fi-FI" sz="1500" kern="1200" dirty="0" err="1"/>
            <a:t>are</a:t>
          </a:r>
          <a:r>
            <a:rPr lang="fi-FI" sz="1500" kern="1200" dirty="0"/>
            <a:t> </a:t>
          </a:r>
          <a:r>
            <a:rPr lang="fi-FI" sz="1500" kern="1200" dirty="0" err="1"/>
            <a:t>also</a:t>
          </a:r>
          <a:r>
            <a:rPr lang="fi-FI" sz="1500" kern="1200" dirty="0"/>
            <a:t> </a:t>
          </a:r>
          <a:r>
            <a:rPr lang="fi-FI" sz="1500" kern="1200" dirty="0" err="1"/>
            <a:t>needed</a:t>
          </a:r>
          <a:r>
            <a:rPr lang="fi-FI" sz="1500" kern="1200" dirty="0"/>
            <a:t>.</a:t>
          </a:r>
          <a:endParaRPr lang="en-US" sz="1500" kern="1200" dirty="0"/>
        </a:p>
      </dsp:txBody>
      <dsp:txXfrm>
        <a:off x="1731633" y="3748766"/>
        <a:ext cx="4182575" cy="14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2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0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7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69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2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37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8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45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4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6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1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3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10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07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7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7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3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5URFHAcek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400" dirty="0" err="1">
                <a:solidFill>
                  <a:schemeClr val="bg1"/>
                </a:solidFill>
                <a:cs typeface="Calibri Light"/>
              </a:rPr>
              <a:t>Plastic</a:t>
            </a:r>
            <a:r>
              <a:rPr lang="fi-FI" sz="3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fi-FI" sz="3400" dirty="0" err="1">
                <a:solidFill>
                  <a:schemeClr val="bg1"/>
                </a:solidFill>
                <a:cs typeface="Calibri Light"/>
              </a:rPr>
              <a:t>waste</a:t>
            </a:r>
            <a:r>
              <a:rPr lang="fi-FI" sz="3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fi-FI" sz="3400" dirty="0" err="1">
                <a:solidFill>
                  <a:schemeClr val="bg1"/>
                </a:solidFill>
                <a:cs typeface="Calibri Light"/>
              </a:rPr>
              <a:t>treatment</a:t>
            </a:r>
            <a:r>
              <a:rPr lang="fi-FI" sz="3400" dirty="0">
                <a:solidFill>
                  <a:schemeClr val="bg1"/>
                </a:solidFill>
                <a:cs typeface="Calibri Light"/>
              </a:rPr>
              <a:t> in Europe, and </a:t>
            </a:r>
            <a:r>
              <a:rPr lang="fi-FI" sz="3400" dirty="0" err="1">
                <a:solidFill>
                  <a:schemeClr val="bg1"/>
                </a:solidFill>
                <a:cs typeface="Calibri Light"/>
              </a:rPr>
              <a:t>it’s</a:t>
            </a:r>
            <a:r>
              <a:rPr lang="fi-FI" sz="3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fi-FI" sz="3400" dirty="0" err="1">
                <a:solidFill>
                  <a:schemeClr val="bg1"/>
                </a:solidFill>
                <a:cs typeface="Calibri Light"/>
              </a:rPr>
              <a:t>problems</a:t>
            </a:r>
            <a:r>
              <a:rPr lang="fi-FI" sz="3400" dirty="0">
                <a:solidFill>
                  <a:schemeClr val="bg1"/>
                </a:solidFill>
                <a:cs typeface="Calibri Light"/>
              </a:rPr>
              <a:t> + </a:t>
            </a:r>
            <a:r>
              <a:rPr lang="fi-FI" sz="3400" dirty="0" err="1">
                <a:solidFill>
                  <a:schemeClr val="bg1"/>
                </a:solidFill>
                <a:cs typeface="Calibri Light"/>
              </a:rPr>
              <a:t>increasing</a:t>
            </a:r>
            <a:r>
              <a:rPr lang="fi-FI" sz="3400" dirty="0">
                <a:solidFill>
                  <a:schemeClr val="bg1"/>
                </a:solidFill>
                <a:cs typeface="Calibri Light"/>
              </a:rPr>
              <a:t> of </a:t>
            </a:r>
            <a:r>
              <a:rPr lang="fi-FI" sz="3400" dirty="0" err="1">
                <a:solidFill>
                  <a:schemeClr val="bg1"/>
                </a:solidFill>
                <a:cs typeface="Calibri Light"/>
              </a:rPr>
              <a:t>recycling</a:t>
            </a:r>
            <a:r>
              <a:rPr lang="fi-FI" sz="3400" dirty="0">
                <a:solidFill>
                  <a:schemeClr val="bg1"/>
                </a:solidFill>
                <a:cs typeface="Calibri Light"/>
              </a:rPr>
              <a:t> .</a:t>
            </a:r>
            <a:endParaRPr lang="fi-FI" sz="3400" dirty="0">
              <a:solidFill>
                <a:schemeClr val="bg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i-FI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B8579D-6023-883A-E843-7A284D84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waste</a:t>
            </a:r>
            <a:r>
              <a:rPr lang="fi-FI" dirty="0"/>
              <a:t> </a:t>
            </a:r>
            <a:r>
              <a:rPr lang="fi-FI" dirty="0" err="1"/>
              <a:t>treatment</a:t>
            </a:r>
            <a:r>
              <a:rPr lang="fi-FI" dirty="0"/>
              <a:t> in Europe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20C1E5-A15B-2424-EDC8-7387FF168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In Europe,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recovery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 to </a:t>
            </a:r>
            <a:r>
              <a:rPr lang="fi-FI" dirty="0" err="1"/>
              <a:t>dispose</a:t>
            </a:r>
            <a:r>
              <a:rPr lang="fi-FI" dirty="0"/>
              <a:t> of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waste</a:t>
            </a:r>
            <a:r>
              <a:rPr lang="fi-FI" dirty="0"/>
              <a:t>, </a:t>
            </a:r>
            <a:r>
              <a:rPr lang="fi-FI" dirty="0" err="1"/>
              <a:t>followed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recycling</a:t>
            </a:r>
            <a:r>
              <a:rPr lang="fi-FI" dirty="0"/>
              <a:t>. Some 25% of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generated</a:t>
            </a:r>
            <a:r>
              <a:rPr lang="fi-FI" dirty="0"/>
              <a:t>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waste</a:t>
            </a:r>
            <a:r>
              <a:rPr lang="fi-FI" dirty="0"/>
              <a:t> is </a:t>
            </a:r>
            <a:r>
              <a:rPr lang="fi-FI" dirty="0" err="1"/>
              <a:t>landfilled</a:t>
            </a:r>
            <a:r>
              <a:rPr lang="fi-FI" dirty="0"/>
              <a:t>.</a:t>
            </a:r>
          </a:p>
          <a:p>
            <a:pPr>
              <a:buSzPct val="114999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majority</a:t>
            </a:r>
            <a:r>
              <a:rPr lang="fi-FI" dirty="0"/>
              <a:t> of </a:t>
            </a:r>
            <a:r>
              <a:rPr lang="fi-FI" dirty="0" err="1"/>
              <a:t>waste</a:t>
            </a:r>
            <a:r>
              <a:rPr lang="fi-FI" dirty="0"/>
              <a:t> </a:t>
            </a:r>
            <a:r>
              <a:rPr lang="fi-FI" dirty="0" err="1"/>
              <a:t>consists</a:t>
            </a:r>
            <a:r>
              <a:rPr lang="fi-FI" dirty="0"/>
              <a:t> of </a:t>
            </a:r>
            <a:r>
              <a:rPr lang="fi-FI" dirty="0" err="1"/>
              <a:t>ferrous</a:t>
            </a:r>
            <a:r>
              <a:rPr lang="fi-FI" dirty="0"/>
              <a:t> and </a:t>
            </a:r>
            <a:r>
              <a:rPr lang="fi-FI" dirty="0" err="1"/>
              <a:t>nonferrous</a:t>
            </a:r>
            <a:r>
              <a:rPr lang="fi-FI" dirty="0"/>
              <a:t> </a:t>
            </a:r>
            <a:r>
              <a:rPr lang="fi-FI" dirty="0" err="1"/>
              <a:t>metal</a:t>
            </a:r>
            <a:r>
              <a:rPr lang="fi-FI" dirty="0"/>
              <a:t> </a:t>
            </a:r>
            <a:r>
              <a:rPr lang="fi-FI" dirty="0" err="1"/>
              <a:t>scrap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paper</a:t>
            </a:r>
            <a:r>
              <a:rPr lang="fi-FI" dirty="0"/>
              <a:t>, </a:t>
            </a:r>
            <a:r>
              <a:rPr lang="fi-FI" dirty="0" err="1"/>
              <a:t>plastic</a:t>
            </a:r>
            <a:r>
              <a:rPr lang="fi-FI" dirty="0"/>
              <a:t>, </a:t>
            </a:r>
            <a:r>
              <a:rPr lang="fi-FI" dirty="0" err="1"/>
              <a:t>textile</a:t>
            </a:r>
            <a:r>
              <a:rPr lang="fi-FI" dirty="0"/>
              <a:t> and </a:t>
            </a:r>
            <a:r>
              <a:rPr lang="fi-FI" dirty="0" err="1"/>
              <a:t>glass</a:t>
            </a:r>
            <a:r>
              <a:rPr lang="fi-FI" dirty="0"/>
              <a:t> </a:t>
            </a:r>
            <a:r>
              <a:rPr lang="fi-FI" dirty="0" err="1"/>
              <a:t>wastes</a:t>
            </a:r>
            <a:r>
              <a:rPr lang="fi-FI" dirty="0"/>
              <a:t> and is </a:t>
            </a:r>
            <a:r>
              <a:rPr lang="fi-FI" dirty="0" err="1"/>
              <a:t>mainly</a:t>
            </a:r>
            <a:r>
              <a:rPr lang="fi-FI" dirty="0"/>
              <a:t> </a:t>
            </a:r>
            <a:r>
              <a:rPr lang="fi-FI" dirty="0" err="1"/>
              <a:t>exported</a:t>
            </a:r>
            <a:r>
              <a:rPr lang="fi-FI" dirty="0"/>
              <a:t> to non-EU </a:t>
            </a:r>
            <a:r>
              <a:rPr lang="fi-FI" dirty="0" err="1"/>
              <a:t>countries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Turkey</a:t>
            </a:r>
            <a:r>
              <a:rPr lang="fi-FI" dirty="0"/>
              <a:t>, India and </a:t>
            </a:r>
            <a:r>
              <a:rPr lang="fi-FI" dirty="0" err="1"/>
              <a:t>Egypt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2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pic>
          <p:nvPicPr>
            <p:cNvPr id="26" name="Picture 14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2951AFC6-6620-7EF3-2ADC-4BE62BCB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fi-FI" sz="2800" dirty="0" err="1">
                <a:solidFill>
                  <a:srgbClr val="262626"/>
                </a:solidFill>
                <a:cs typeface="Calibri Light"/>
              </a:rPr>
              <a:t>Problems</a:t>
            </a:r>
            <a:r>
              <a:rPr lang="fi-FI" sz="2800" dirty="0">
                <a:solidFill>
                  <a:srgbClr val="262626"/>
                </a:solidFill>
                <a:cs typeface="Calibri Light"/>
              </a:rPr>
              <a:t> </a:t>
            </a:r>
            <a:r>
              <a:rPr lang="fi-FI" sz="2800" dirty="0" err="1">
                <a:solidFill>
                  <a:srgbClr val="262626"/>
                </a:solidFill>
                <a:cs typeface="Calibri Light"/>
              </a:rPr>
              <a:t>with</a:t>
            </a:r>
            <a:r>
              <a:rPr lang="fi-FI" sz="2800" dirty="0">
                <a:solidFill>
                  <a:srgbClr val="262626"/>
                </a:solidFill>
                <a:cs typeface="Calibri Light"/>
              </a:rPr>
              <a:t> </a:t>
            </a:r>
            <a:r>
              <a:rPr lang="fi-FI" sz="2800" dirty="0" err="1">
                <a:solidFill>
                  <a:srgbClr val="262626"/>
                </a:solidFill>
                <a:cs typeface="Calibri Light"/>
              </a:rPr>
              <a:t>plastic</a:t>
            </a:r>
            <a:r>
              <a:rPr lang="fi-FI" sz="2800" dirty="0">
                <a:solidFill>
                  <a:srgbClr val="262626"/>
                </a:solidFill>
                <a:cs typeface="Calibri Light"/>
              </a:rPr>
              <a:t> </a:t>
            </a:r>
            <a:r>
              <a:rPr lang="fi-FI" sz="2800" dirty="0" err="1">
                <a:solidFill>
                  <a:srgbClr val="262626"/>
                </a:solidFill>
                <a:cs typeface="Calibri Light"/>
              </a:rPr>
              <a:t>recycling</a:t>
            </a:r>
            <a:r>
              <a:rPr lang="fi-FI" sz="2800" dirty="0">
                <a:solidFill>
                  <a:srgbClr val="262626"/>
                </a:solidFill>
                <a:cs typeface="Calibri Light"/>
              </a:rPr>
              <a:t>.</a:t>
            </a:r>
            <a:endParaRPr lang="fi-FI" sz="2800" dirty="0">
              <a:solidFill>
                <a:srgbClr val="262626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13D7451C-8999-B4A0-FE57-2C4D50E75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fi-FI" sz="1600" dirty="0" err="1">
                <a:solidFill>
                  <a:srgbClr val="262626"/>
                </a:solidFill>
                <a:cs typeface="Calibri"/>
              </a:rPr>
              <a:t>The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main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issues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regarding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plastic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recycling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are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the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quality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and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price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of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the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recycled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product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,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compared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 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with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the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unrecycled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counterpart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.</a:t>
            </a:r>
          </a:p>
          <a:p>
            <a:pPr algn="ctr"/>
            <a:r>
              <a:rPr lang="fi-FI" sz="1600" dirty="0" err="1">
                <a:solidFill>
                  <a:srgbClr val="262626"/>
                </a:solidFill>
                <a:cs typeface="Calibri"/>
              </a:rPr>
              <a:t>Plastic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processors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require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large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quantities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of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recycled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plastic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,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manufactured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to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strictly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controlled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specifications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and at a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competitive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rgbClr val="262626"/>
                </a:solidFill>
                <a:cs typeface="Calibri"/>
              </a:rPr>
              <a:t>price</a:t>
            </a:r>
            <a:r>
              <a:rPr lang="fi-FI" sz="1600" dirty="0">
                <a:solidFill>
                  <a:srgbClr val="262626"/>
                </a:solidFill>
                <a:cs typeface="Calibri"/>
              </a:rPr>
              <a:t>.</a:t>
            </a:r>
          </a:p>
          <a:p>
            <a:pPr algn="ctr"/>
            <a:endParaRPr lang="fi-FI" sz="1600" dirty="0">
              <a:solidFill>
                <a:srgbClr val="262626"/>
              </a:solidFill>
              <a:cs typeface="Calibri"/>
            </a:endParaRPr>
          </a:p>
        </p:txBody>
      </p:sp>
      <p:pic>
        <p:nvPicPr>
          <p:cNvPr id="7" name="Graphic 6" descr="Kierrätys">
            <a:extLst>
              <a:ext uri="{FF2B5EF4-FFF2-40B4-BE49-F238E27FC236}">
                <a16:creationId xmlns:a16="http://schemas.microsoft.com/office/drawing/2014/main" id="{5F50141E-EDCD-4783-3BB3-BA429ED40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592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46">
            <a:extLst>
              <a:ext uri="{FF2B5EF4-FFF2-40B4-BE49-F238E27FC236}">
                <a16:creationId xmlns:a16="http://schemas.microsoft.com/office/drawing/2014/main" id="{41708EBE-8F1C-4F88-9893-363C6C692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8" name="Group 1048">
            <a:extLst>
              <a:ext uri="{FF2B5EF4-FFF2-40B4-BE49-F238E27FC236}">
                <a16:creationId xmlns:a16="http://schemas.microsoft.com/office/drawing/2014/main" id="{03008F04-25AC-4851-913F-8E3AE20B1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9EFFDCD6-F7ED-482D-907C-CD48B9B1D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59" name="Rectangle 1050">
              <a:extLst>
                <a:ext uri="{FF2B5EF4-FFF2-40B4-BE49-F238E27FC236}">
                  <a16:creationId xmlns:a16="http://schemas.microsoft.com/office/drawing/2014/main" id="{D5765067-14FA-421E-B823-BC9850AB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105C27D4-E19A-481A-BB00-A276CC012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13A9933D-84D7-4A15-B34D-2D7B08120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DF958322-85E1-B0EF-5D80-2E553DC6E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6858" y="982132"/>
            <a:ext cx="4842190" cy="177481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7457" rIns="0" bIns="-17457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b="1" dirty="0" err="1">
                <a:ln>
                  <a:noFill/>
                </a:ln>
                <a:latin typeface="inherit"/>
              </a:rPr>
              <a:t>W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hat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is made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from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recycled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plastic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?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fi-FI" altLang="fi-FI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060" name="Straight Connector 1054">
            <a:extLst>
              <a:ext uri="{FF2B5EF4-FFF2-40B4-BE49-F238E27FC236}">
                <a16:creationId xmlns:a16="http://schemas.microsoft.com/office/drawing/2014/main" id="{34C3C3E8-6B5D-49DA-997A-3582B89C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What Your Recyclables Become">
            <a:extLst>
              <a:ext uri="{FF2B5EF4-FFF2-40B4-BE49-F238E27FC236}">
                <a16:creationId xmlns:a16="http://schemas.microsoft.com/office/drawing/2014/main" id="{8F40DF7F-5954-73C8-36C8-BE8F41BE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897" y="2920331"/>
            <a:ext cx="5264304" cy="3184902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nline-media 8" title="Episode 5   Understanding what is made from recycled plastics">
            <a:hlinkClick r:id="" action="ppaction://media"/>
            <a:extLst>
              <a:ext uri="{FF2B5EF4-FFF2-40B4-BE49-F238E27FC236}">
                <a16:creationId xmlns:a16="http://schemas.microsoft.com/office/drawing/2014/main" id="{4E972C54-5A94-D71C-D700-8A95AB6596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737826" y="4755559"/>
            <a:ext cx="2293487" cy="1295820"/>
          </a:xfrm>
          <a:prstGeom prst="rect">
            <a:avLst/>
          </a:prstGeom>
          <a:ln w="57150" cmpd="thickThin">
            <a:noFill/>
            <a:miter lim="800000"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A44FAE7-BC77-319F-87F8-F97F8D5AC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05047" y="1158024"/>
            <a:ext cx="4327933" cy="38337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7457" rIns="0" bIns="-17457" numCol="1" anchorCtr="0" compatLnSpc="1">
            <a:prstTxWarp prst="textNoShape">
              <a:avLst/>
            </a:prstTxWarp>
            <a:normAutofit/>
          </a:bodyPr>
          <a:lstStyle/>
          <a:p>
            <a:pPr defTabSz="914400" eaLnBrk="0" fontAlgn="base" hangingPunct="0">
              <a:spcBef>
                <a:spcPct val="0"/>
              </a:spcBef>
              <a:buClrTx/>
              <a:buSzTx/>
            </a:pP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The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collected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plastic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packaging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is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used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as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raw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material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for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new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plastic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products at</a:t>
            </a:r>
            <a:r>
              <a:rPr lang="fi-FI" altLang="fi-FI" dirty="0"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plastic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refinery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. </a:t>
            </a:r>
          </a:p>
          <a:p>
            <a:pPr defTabSz="914400" eaLnBrk="0" fontAlgn="base" hangingPunct="0">
              <a:spcBef>
                <a:spcPct val="0"/>
              </a:spcBef>
              <a:buClrTx/>
              <a:buSzTx/>
            </a:pPr>
            <a:r>
              <a:rPr lang="fi-FI" altLang="fi-FI" dirty="0" err="1">
                <a:latin typeface="inherit"/>
              </a:rPr>
              <a:t>R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ecycled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plastic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is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used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to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make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: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various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consumer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goods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, for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example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dish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,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toilet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and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clothes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brushes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,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shoe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spoons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,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flower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pots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,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watering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cans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, spray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bottles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.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fi-FI" altLang="fi-FI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58B25AA-04CA-0858-FB32-1DE3269C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fi-FI" sz="3700" dirty="0">
                <a:solidFill>
                  <a:srgbClr val="262626"/>
                </a:solidFill>
                <a:cs typeface="Calibri Light"/>
              </a:rPr>
              <a:t>How </a:t>
            </a:r>
            <a:r>
              <a:rPr lang="fi-FI" sz="3700" dirty="0" err="1">
                <a:solidFill>
                  <a:srgbClr val="262626"/>
                </a:solidFill>
                <a:cs typeface="Calibri Light"/>
              </a:rPr>
              <a:t>the</a:t>
            </a:r>
            <a:r>
              <a:rPr lang="fi-FI" sz="3700" dirty="0">
                <a:solidFill>
                  <a:srgbClr val="262626"/>
                </a:solidFill>
                <a:cs typeface="Calibri Light"/>
              </a:rPr>
              <a:t> EU </a:t>
            </a:r>
            <a:r>
              <a:rPr lang="fi-FI" sz="3700" dirty="0" err="1">
                <a:solidFill>
                  <a:srgbClr val="262626"/>
                </a:solidFill>
                <a:cs typeface="Calibri Light"/>
              </a:rPr>
              <a:t>will</a:t>
            </a:r>
            <a:r>
              <a:rPr lang="fi-FI" sz="3700" dirty="0">
                <a:solidFill>
                  <a:srgbClr val="262626"/>
                </a:solidFill>
                <a:cs typeface="Calibri Light"/>
              </a:rPr>
              <a:t> </a:t>
            </a:r>
            <a:r>
              <a:rPr lang="fi-FI" sz="3700" dirty="0" err="1">
                <a:solidFill>
                  <a:srgbClr val="262626"/>
                </a:solidFill>
                <a:cs typeface="Calibri Light"/>
              </a:rPr>
              <a:t>increase</a:t>
            </a:r>
            <a:r>
              <a:rPr lang="fi-FI" sz="3700" dirty="0">
                <a:solidFill>
                  <a:srgbClr val="262626"/>
                </a:solidFill>
                <a:cs typeface="Calibri Light"/>
              </a:rPr>
              <a:t> </a:t>
            </a:r>
            <a:r>
              <a:rPr lang="fi-FI" sz="3700" dirty="0" err="1">
                <a:solidFill>
                  <a:srgbClr val="262626"/>
                </a:solidFill>
                <a:cs typeface="Calibri Light"/>
              </a:rPr>
              <a:t>the</a:t>
            </a:r>
            <a:r>
              <a:rPr lang="fi-FI" sz="3700" dirty="0">
                <a:solidFill>
                  <a:srgbClr val="262626"/>
                </a:solidFill>
                <a:cs typeface="Calibri Light"/>
              </a:rPr>
              <a:t> </a:t>
            </a:r>
            <a:r>
              <a:rPr lang="fi-FI" sz="3700" dirty="0" err="1">
                <a:solidFill>
                  <a:srgbClr val="262626"/>
                </a:solidFill>
                <a:cs typeface="Calibri Light"/>
              </a:rPr>
              <a:t>amount</a:t>
            </a:r>
            <a:r>
              <a:rPr lang="fi-FI" sz="3700" dirty="0">
                <a:solidFill>
                  <a:srgbClr val="262626"/>
                </a:solidFill>
                <a:cs typeface="Calibri Light"/>
              </a:rPr>
              <a:t> of </a:t>
            </a:r>
            <a:r>
              <a:rPr lang="fi-FI" sz="3700" dirty="0" err="1">
                <a:solidFill>
                  <a:srgbClr val="262626"/>
                </a:solidFill>
                <a:cs typeface="Calibri Light"/>
              </a:rPr>
              <a:t>recycling</a:t>
            </a:r>
            <a:endParaRPr lang="fi-FI" sz="3700" dirty="0" err="1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08C8E585-EEBE-F0EB-EE98-D4C79297A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10689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16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305</Words>
  <Application>Microsoft Office PowerPoint</Application>
  <PresentationFormat>Laajakuva</PresentationFormat>
  <Paragraphs>14</Paragraphs>
  <Slides>5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inherit</vt:lpstr>
      <vt:lpstr>Organic</vt:lpstr>
      <vt:lpstr>Plastic waste treatment in Europe, and it’s problems + increasing of recycling .</vt:lpstr>
      <vt:lpstr>Plastic waste treatment in Europe</vt:lpstr>
      <vt:lpstr>Problems with plastic recycling.</vt:lpstr>
      <vt:lpstr>What is made from recycled plastic? </vt:lpstr>
      <vt:lpstr>How the EU will increase the amount of recycling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Lippojoki</dc:creator>
  <cp:lastModifiedBy>Merja Lippojoki</cp:lastModifiedBy>
  <cp:revision>69</cp:revision>
  <dcterms:created xsi:type="dcterms:W3CDTF">2023-11-21T10:20:15Z</dcterms:created>
  <dcterms:modified xsi:type="dcterms:W3CDTF">2024-02-14T08:08:31Z</dcterms:modified>
</cp:coreProperties>
</file>