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iGLI7Bo4u/Wrbag+mRVES7EaMA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" y="7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" name="Google Shape;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" name="Google Shape;3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" name="Google Shape;4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Google Shape;5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4016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sycnet.apa.org/doiLanding?doi=10.1037%2Fa0034906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rcd.onlinelibrary.wiley.com/doi/abs/10.1111/cdev.12569" TargetMode="External"/><Relationship Id="rId5" Type="http://schemas.openxmlformats.org/officeDocument/2006/relationships/hyperlink" Target="https://journals.sagepub.com/doi/full/10.1177/0165025418811129" TargetMode="External"/><Relationship Id="rId4" Type="http://schemas.openxmlformats.org/officeDocument/2006/relationships/hyperlink" Target="https://www.pnas.org/content/116/49/244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>
            <a:spLocks noGrp="1"/>
          </p:cNvSpPr>
          <p:nvPr>
            <p:ph type="ctrTitle"/>
          </p:nvPr>
        </p:nvSpPr>
        <p:spPr>
          <a:xfrm>
            <a:off x="311700" y="803551"/>
            <a:ext cx="8520600" cy="353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4.10 Käsitykset itsestä ja muiden mielestä kehittyvät leikki-iässä</a:t>
            </a:r>
            <a:br>
              <a:rPr lang="fi" sz="3200" b="1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Opetusvinkki 1: Tutkimuksen analyysi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>
            <a:spLocks noGrp="1"/>
          </p:cNvSpPr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Tutustu Tutkimus-tekstiin sivulla 110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513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Lue tiivistys tutkimusartikkelista. Tutkimuksessa käsiteltiin rajoittavien sukupuolistereotypioiden omaksumista leikki-iässä.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Tiivistä yhdellä lauseella (omin sanoin) tutkimuksen tavoite, tutkimusmenetelmän keskeisimmät asiat ja tutkimuksen tulokset pääpiirteissään.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Onko sinulla samankaltaisia kokemuksia tai ajatuksia, vai onko oma kokemuksesi erilainen?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 txBox="1">
            <a:spLocks noGrp="1"/>
          </p:cNvSpPr>
          <p:nvPr>
            <p:ph type="title"/>
          </p:nvPr>
        </p:nvSpPr>
        <p:spPr>
          <a:xfrm>
            <a:off x="311700" y="640286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Tutkimuksen tulokset kaaviona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 txBox="1">
            <a:spLocks noGrp="1"/>
          </p:cNvSpPr>
          <p:nvPr>
            <p:ph type="body" idx="1"/>
          </p:nvPr>
        </p:nvSpPr>
        <p:spPr>
          <a:xfrm>
            <a:off x="311700" y="1212986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Seuraavilla dioilla on tiivistetty tutkimuksen tulokset kaavioina. Mitkä ovat kaavion keskeisimmät tulokset? Kerro omin sanoin, mitä kaavioista voi havaita. Perustele johtopäätöksesi.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4925" y="823425"/>
            <a:ext cx="5893848" cy="3939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>
            <a:extLst>
              <a:ext uri="{FF2B5EF4-FFF2-40B4-BE49-F238E27FC236}">
                <a16:creationId xmlns:a16="http://schemas.microsoft.com/office/drawing/2014/main" id="{49B527DE-9C31-4C08-831B-B927D00A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121" y="766397"/>
            <a:ext cx="5530518" cy="400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82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"/>
          <p:cNvSpPr txBox="1">
            <a:spLocks noGrp="1"/>
          </p:cNvSpPr>
          <p:nvPr>
            <p:ph type="title"/>
          </p:nvPr>
        </p:nvSpPr>
        <p:spPr>
          <a:xfrm>
            <a:off x="311700" y="5796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Tee tehtävä 4 sivulta 123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6"/>
          <p:cNvSpPr txBox="1">
            <a:spLocks noGrp="1"/>
          </p:cNvSpPr>
          <p:nvPr>
            <p:ph type="body" idx="1"/>
          </p:nvPr>
        </p:nvSpPr>
        <p:spPr>
          <a:xfrm>
            <a:off x="311700" y="1152350"/>
            <a:ext cx="4872141" cy="3658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Sivulla 110 esiteltiin tutkimus sukupuolistereotypioiden muodostumisesta leikki-iässä. Alla olevassa kaaviossa kuvataan tutkimuksen tuloksia.</a:t>
            </a:r>
            <a:endParaRPr/>
          </a:p>
          <a:p>
            <a:pPr marL="8001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lphaLcParenR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Kuvaile kaavion esittämät keskeisimmät tulokset omin sanoin.</a:t>
            </a:r>
            <a:endParaRPr/>
          </a:p>
          <a:p>
            <a:pPr marL="800100" lvl="1" indent="-3175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AutoNum type="alphaLcParenR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Miten käsitykset sukupuoleen liitetyistä ominaisuuksista kehittyvät?</a:t>
            </a:r>
            <a:endParaRPr/>
          </a:p>
          <a:p>
            <a:pPr marL="800100" lvl="1" indent="-31750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600"/>
              <a:buFont typeface="Arial"/>
              <a:buAutoNum type="alphaLcParenR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Miten lapsia voisi tukea niin, että haitalliset stereotypiat olisi helpompi huomata ja niitä voitaisiin yrittää muokata?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36241" y="1304750"/>
            <a:ext cx="3655359" cy="2443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7"/>
          <p:cNvSpPr txBox="1">
            <a:spLocks noGrp="1"/>
          </p:cNvSpPr>
          <p:nvPr>
            <p:ph type="title"/>
          </p:nvPr>
        </p:nvSpPr>
        <p:spPr>
          <a:xfrm>
            <a:off x="311700" y="502272"/>
            <a:ext cx="8520600" cy="976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Lisälähteitä sukupuoli-identiteetin kehityksestä ja sukupuolistereotypioista kiinnostuneille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7"/>
          <p:cNvSpPr txBox="1">
            <a:spLocks noGrp="1"/>
          </p:cNvSpPr>
          <p:nvPr>
            <p:ph type="body" idx="1"/>
          </p:nvPr>
        </p:nvSpPr>
        <p:spPr>
          <a:xfrm>
            <a:off x="311700" y="1479176"/>
            <a:ext cx="8520600" cy="3394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Oheiset tutkimusartikkelit ovat englanninkielisiä. Voit halutessasi tutustua tarkemmin artikkeleihin (abstraktit eli lyhyet tutkimuskuvaukset usein saatavilla). Onko niitä helppo vai vaikea ymmärtää?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5755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fi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Leikki-iässä useimmat lapset suosivat tutkimuksen mukaan omalle sukupuolelle tyypillisiksi ajateltuja leluja ja vaatteita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575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fi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Transsukupuolisten ja cis-sukupuolisten lasten sukupuoli-identiteetin kehityksestä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575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fi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Kirjallisuuskatsaus lapsuuden sukupuoli-identiteetin kehityksestä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575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25"/>
              <a:buChar char="●"/>
            </a:pPr>
            <a:r>
              <a:rPr lang="fi" sz="15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Mitä enemmän 4–5-vuotiaat tytöt altistuivat Disneyn perinteiselle prinsessakuvastolle, sitä enemmän tyttöihin liittyvää stereotyyppistä käyttäytymistä he ilmensivät vuotta myöhemmin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220</Words>
  <Application>Microsoft Office PowerPoint</Application>
  <PresentationFormat>Näytössä katseltava esitys (16:9)</PresentationFormat>
  <Paragraphs>18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Skeema 2  4.10 Käsitykset itsestä ja muiden mielestä kehittyvät leikki-iässä  Opetusvinkki 1: Tutkimuksen analyysi</vt:lpstr>
      <vt:lpstr>Tutustu Tutkimus-tekstiin sivulla 110</vt:lpstr>
      <vt:lpstr>Tutkimuksen tulokset kaaviona</vt:lpstr>
      <vt:lpstr>PowerPoint-esitys</vt:lpstr>
      <vt:lpstr>PowerPoint-esitys</vt:lpstr>
      <vt:lpstr>Tee tehtävä 4 sivulta 123</vt:lpstr>
      <vt:lpstr>Lisälähteitä sukupuoli-identiteetin kehityksestä ja sukupuolistereotypioista kiinnostuneille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2  4.10 Käsitykset itsestä ja muiden mielestä kehittyvät leikki-iässä  Opetusvinkki 1: Tutkimuksen analyysi</dc:title>
  <cp:lastModifiedBy>Hanna Sokratous</cp:lastModifiedBy>
  <cp:revision>6</cp:revision>
  <dcterms:modified xsi:type="dcterms:W3CDTF">2021-09-09T09:23:36Z</dcterms:modified>
</cp:coreProperties>
</file>