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embeddedFontLst>
    <p:embeddedFont>
      <p:font typeface="Merriweather Sans" panose="020B0604020202020204" charset="0"/>
      <p:regular r:id="rId5"/>
      <p:bold r:id="rId6"/>
      <p:italic r:id="rId7"/>
      <p:boldItalic r:id="rId8"/>
    </p:embeddedFont>
    <p:embeddedFont>
      <p:font typeface="Verdana" panose="020B060403050404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2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5" name="Shape 15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.nationalgeographic.com/video/exploreorg/00000144-0a35-d3cb-a96c-7b3df133000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4267200" y="1981199"/>
            <a:ext cx="4253100" cy="20702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Kiina –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keskuksen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valtakunta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/>
              <a:t>Terrakottasotilaat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i-FI" dirty="0"/>
              <a:t>Katso video terrakottasotilaista ja vastaa kysymyksiin. </a:t>
            </a:r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i-FI" dirty="0"/>
              <a:t>Linkki:</a:t>
            </a:r>
          </a:p>
          <a:p>
            <a:pPr marL="0" lvl="0" indent="0">
              <a:buSzPct val="25000"/>
              <a:buNone/>
            </a:pPr>
            <a:r>
              <a:rPr lang="fi-FI" dirty="0">
                <a:hlinkClick r:id="rId3"/>
              </a:rPr>
              <a:t>https://video.nationalgeographic.com/video/exploreorg/00000144-0a35-d3cb-a96c-7b3df1330000</a:t>
            </a:r>
            <a:endParaRPr lang="fi-FI" dirty="0"/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fi-FI" dirty="0"/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i-FI" b="1" dirty="0"/>
              <a:t>Tehtävät</a:t>
            </a:r>
          </a:p>
          <a:p>
            <a:pPr marL="457200" marR="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Mikä merkitys terrakottasotilaiden löytymisellä on ollut Kiinan historialle ja historian tutkimukselle?</a:t>
            </a:r>
          </a:p>
          <a:p>
            <a:pPr marL="457200" marR="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Mitä video kertoo keisari </a:t>
            </a:r>
            <a:r>
              <a:rPr lang="fi-FI" dirty="0" err="1"/>
              <a:t>Qinin</a:t>
            </a:r>
            <a:r>
              <a:rPr lang="fi-FI" dirty="0"/>
              <a:t> maailmankuvasta?</a:t>
            </a:r>
          </a:p>
          <a:p>
            <a:pPr marL="457200" marR="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Mitä uudistuksia keisari </a:t>
            </a:r>
            <a:r>
              <a:rPr lang="fi-FI" dirty="0" err="1"/>
              <a:t>Qin</a:t>
            </a:r>
            <a:r>
              <a:rPr lang="fi-FI" dirty="0"/>
              <a:t> teki Kiinassa?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48</Words>
  <Application>Microsoft Office PowerPoint</Application>
  <PresentationFormat>Näytössä katseltava diaesitys (4:3)</PresentationFormat>
  <Paragraphs>16</Paragraphs>
  <Slides>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Arial</vt:lpstr>
      <vt:lpstr>Merriweather Sans</vt:lpstr>
      <vt:lpstr>Verdana</vt:lpstr>
      <vt:lpstr>Mukautettu suunnittelumalli</vt:lpstr>
      <vt:lpstr>PowerPoint-esitys</vt:lpstr>
      <vt:lpstr>Terrakottasotilaat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karri</dc:creator>
  <cp:lastModifiedBy>Katrimaija Lehtinen-Itälä</cp:lastModifiedBy>
  <cp:revision>13</cp:revision>
  <dcterms:modified xsi:type="dcterms:W3CDTF">2020-10-27T11:31:43Z</dcterms:modified>
</cp:coreProperties>
</file>