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0"/>
  </p:notesMasterIdLst>
  <p:sldIdLst>
    <p:sldId id="264" r:id="rId3"/>
    <p:sldId id="265" r:id="rId4"/>
    <p:sldId id="270" r:id="rId5"/>
    <p:sldId id="267" r:id="rId6"/>
    <p:sldId id="268" r:id="rId7"/>
    <p:sldId id="286" r:id="rId8"/>
    <p:sldId id="26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7B6"/>
    <a:srgbClr val="F1F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49689-03F6-4EB0-B2C0-66988E748C15}" v="3" dt="2026-06-26T09:09:48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ätiälä Heli" userId="9db7f12d-bf09-4f9d-b92e-829cc514ad72" providerId="ADAL" clId="{9347B2F8-0B5C-427F-81E2-CAD475D9DD2B}"/>
    <pc:docChg chg="addSld modSld">
      <pc:chgData name="Pätiälä Heli" userId="9db7f12d-bf09-4f9d-b92e-829cc514ad72" providerId="ADAL" clId="{9347B2F8-0B5C-427F-81E2-CAD475D9DD2B}" dt="2026-06-26T09:13:49.331" v="253" actId="20577"/>
      <pc:docMkLst>
        <pc:docMk/>
      </pc:docMkLst>
      <pc:sldChg chg="delSp modSp mod modTransition modAnim modNotesTx">
        <pc:chgData name="Pätiälä Heli" userId="9db7f12d-bf09-4f9d-b92e-829cc514ad72" providerId="ADAL" clId="{9347B2F8-0B5C-427F-81E2-CAD475D9DD2B}" dt="2026-06-26T09:13:49.331" v="253" actId="20577"/>
        <pc:sldMkLst>
          <pc:docMk/>
          <pc:sldMk cId="1857141160" sldId="263"/>
        </pc:sldMkLst>
        <pc:spChg chg="mod">
          <ac:chgData name="Pätiälä Heli" userId="9db7f12d-bf09-4f9d-b92e-829cc514ad72" providerId="ADAL" clId="{9347B2F8-0B5C-427F-81E2-CAD475D9DD2B}" dt="2026-06-26T09:13:49.331" v="253" actId="20577"/>
          <ac:spMkLst>
            <pc:docMk/>
            <pc:sldMk cId="1857141160" sldId="263"/>
            <ac:spMk id="3" creationId="{68728C9B-4B82-925D-06FA-5BE08BC3CD61}"/>
          </ac:spMkLst>
        </pc:spChg>
        <pc:picChg chg="del">
          <ac:chgData name="Pätiälä Heli" userId="9db7f12d-bf09-4f9d-b92e-829cc514ad72" providerId="ADAL" clId="{9347B2F8-0B5C-427F-81E2-CAD475D9DD2B}" dt="2026-06-26T09:01:43.527" v="0"/>
          <ac:picMkLst>
            <pc:docMk/>
            <pc:sldMk cId="1857141160" sldId="263"/>
            <ac:picMk id="6" creationId="{470483DC-0DA6-1E9E-9989-27A606B4FBF4}"/>
          </ac:picMkLst>
        </pc:picChg>
      </pc:sldChg>
      <pc:sldChg chg="delSp modSp mod modTransition modAnim modNotesTx">
        <pc:chgData name="Pätiälä Heli" userId="9db7f12d-bf09-4f9d-b92e-829cc514ad72" providerId="ADAL" clId="{9347B2F8-0B5C-427F-81E2-CAD475D9DD2B}" dt="2026-06-26T09:12:16.234" v="209" actId="20577"/>
        <pc:sldMkLst>
          <pc:docMk/>
          <pc:sldMk cId="554082524" sldId="264"/>
        </pc:sldMkLst>
        <pc:spChg chg="mod">
          <ac:chgData name="Pätiälä Heli" userId="9db7f12d-bf09-4f9d-b92e-829cc514ad72" providerId="ADAL" clId="{9347B2F8-0B5C-427F-81E2-CAD475D9DD2B}" dt="2026-06-26T09:11:45.830" v="102" actId="2710"/>
          <ac:spMkLst>
            <pc:docMk/>
            <pc:sldMk cId="554082524" sldId="264"/>
            <ac:spMk id="2" creationId="{7A79145E-179F-9743-C3FC-9DBF6149026E}"/>
          </ac:spMkLst>
        </pc:spChg>
        <pc:spChg chg="mod">
          <ac:chgData name="Pätiälä Heli" userId="9db7f12d-bf09-4f9d-b92e-829cc514ad72" providerId="ADAL" clId="{9347B2F8-0B5C-427F-81E2-CAD475D9DD2B}" dt="2026-06-26T09:12:16.234" v="209" actId="20577"/>
          <ac:spMkLst>
            <pc:docMk/>
            <pc:sldMk cId="554082524" sldId="264"/>
            <ac:spMk id="3" creationId="{61E684DC-CA56-743F-D8A9-E2C8A3E6E63B}"/>
          </ac:spMkLst>
        </pc:spChg>
        <pc:picChg chg="del">
          <ac:chgData name="Pätiälä Heli" userId="9db7f12d-bf09-4f9d-b92e-829cc514ad72" providerId="ADAL" clId="{9347B2F8-0B5C-427F-81E2-CAD475D9DD2B}" dt="2026-06-26T09:01:43.527" v="0"/>
          <ac:picMkLst>
            <pc:docMk/>
            <pc:sldMk cId="554082524" sldId="264"/>
            <ac:picMk id="13" creationId="{1D30132D-B102-AD72-F3BF-F148595CB765}"/>
          </ac:picMkLst>
        </pc:picChg>
      </pc:sldChg>
      <pc:sldChg chg="delSp modTransition modAnim modNotesTx">
        <pc:chgData name="Pätiälä Heli" userId="9db7f12d-bf09-4f9d-b92e-829cc514ad72" providerId="ADAL" clId="{9347B2F8-0B5C-427F-81E2-CAD475D9DD2B}" dt="2026-06-26T09:08:55.730" v="3" actId="6549"/>
        <pc:sldMkLst>
          <pc:docMk/>
          <pc:sldMk cId="4069798138" sldId="265"/>
        </pc:sldMkLst>
        <pc:picChg chg="del">
          <ac:chgData name="Pätiälä Heli" userId="9db7f12d-bf09-4f9d-b92e-829cc514ad72" providerId="ADAL" clId="{9347B2F8-0B5C-427F-81E2-CAD475D9DD2B}" dt="2026-06-26T09:01:43.527" v="0"/>
          <ac:picMkLst>
            <pc:docMk/>
            <pc:sldMk cId="4069798138" sldId="265"/>
            <ac:picMk id="7" creationId="{7C730659-09B7-14F3-09D3-12F1AED7EACC}"/>
          </ac:picMkLst>
        </pc:picChg>
      </pc:sldChg>
      <pc:sldChg chg="delSp modTransition modAnim modNotesTx">
        <pc:chgData name="Pätiälä Heli" userId="9db7f12d-bf09-4f9d-b92e-829cc514ad72" providerId="ADAL" clId="{9347B2F8-0B5C-427F-81E2-CAD475D9DD2B}" dt="2026-06-26T09:09:00.932" v="4" actId="6549"/>
        <pc:sldMkLst>
          <pc:docMk/>
          <pc:sldMk cId="3784723652" sldId="267"/>
        </pc:sldMkLst>
        <pc:picChg chg="del">
          <ac:chgData name="Pätiälä Heli" userId="9db7f12d-bf09-4f9d-b92e-829cc514ad72" providerId="ADAL" clId="{9347B2F8-0B5C-427F-81E2-CAD475D9DD2B}" dt="2026-06-26T09:01:43.527" v="0"/>
          <ac:picMkLst>
            <pc:docMk/>
            <pc:sldMk cId="3784723652" sldId="267"/>
            <ac:picMk id="6" creationId="{6AEFD87F-CA4D-0008-E716-7CE1C845204B}"/>
          </ac:picMkLst>
        </pc:picChg>
      </pc:sldChg>
      <pc:sldChg chg="delSp modTransition modAnim modNotesTx">
        <pc:chgData name="Pätiälä Heli" userId="9db7f12d-bf09-4f9d-b92e-829cc514ad72" providerId="ADAL" clId="{9347B2F8-0B5C-427F-81E2-CAD475D9DD2B}" dt="2026-06-26T09:09:06.940" v="5" actId="6549"/>
        <pc:sldMkLst>
          <pc:docMk/>
          <pc:sldMk cId="3346450152" sldId="268"/>
        </pc:sldMkLst>
        <pc:picChg chg="del">
          <ac:chgData name="Pätiälä Heli" userId="9db7f12d-bf09-4f9d-b92e-829cc514ad72" providerId="ADAL" clId="{9347B2F8-0B5C-427F-81E2-CAD475D9DD2B}" dt="2026-06-26T09:01:43.527" v="0"/>
          <ac:picMkLst>
            <pc:docMk/>
            <pc:sldMk cId="3346450152" sldId="268"/>
            <ac:picMk id="10" creationId="{65034144-843B-7FB5-47BE-0A5822B40C58}"/>
          </ac:picMkLst>
        </pc:picChg>
      </pc:sldChg>
      <pc:sldChg chg="modSp add mod">
        <pc:chgData name="Pätiälä Heli" userId="9db7f12d-bf09-4f9d-b92e-829cc514ad72" providerId="ADAL" clId="{9347B2F8-0B5C-427F-81E2-CAD475D9DD2B}" dt="2026-06-26T09:09:59.839" v="8" actId="14100"/>
        <pc:sldMkLst>
          <pc:docMk/>
          <pc:sldMk cId="1826213670" sldId="270"/>
        </pc:sldMkLst>
        <pc:picChg chg="mod">
          <ac:chgData name="Pätiälä Heli" userId="9db7f12d-bf09-4f9d-b92e-829cc514ad72" providerId="ADAL" clId="{9347B2F8-0B5C-427F-81E2-CAD475D9DD2B}" dt="2026-06-26T09:09:59.839" v="8" actId="14100"/>
          <ac:picMkLst>
            <pc:docMk/>
            <pc:sldMk cId="1826213670" sldId="270"/>
            <ac:picMk id="6" creationId="{0946E0B8-5EDA-C3C2-1444-A0F9A1D8B7C1}"/>
          </ac:picMkLst>
        </pc:picChg>
      </pc:sldChg>
      <pc:sldChg chg="add">
        <pc:chgData name="Pätiälä Heli" userId="9db7f12d-bf09-4f9d-b92e-829cc514ad72" providerId="ADAL" clId="{9347B2F8-0B5C-427F-81E2-CAD475D9DD2B}" dt="2026-06-26T09:07:48.741" v="2"/>
        <pc:sldMkLst>
          <pc:docMk/>
          <pc:sldMk cId="3903930097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96170-6E1A-4794-B8C0-120EB77F55CF}" type="datetimeFigureOut">
              <a:rPr lang="fi-FI" smtClean="0"/>
              <a:t>26.6.2026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253A-C8C7-4196-ABB2-9F89C74DC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78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1ABEC-47D5-4914-B8E9-C3832DB8D56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56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3253A-C8C7-4196-ABB2-9F89C74DC59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02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3253A-C8C7-4196-ABB2-9F89C74DC59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73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3253A-C8C7-4196-ABB2-9F89C74DC59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38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1ABEC-47D5-4914-B8E9-C3832DB8D56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24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t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1ABEC-47D5-4914-B8E9-C3832DB8D56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97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191" y="829012"/>
            <a:ext cx="10325621" cy="1666259"/>
          </a:xfr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6000"/>
              </a:lnSpc>
              <a:defRPr sz="7501" spc="-10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6312"/>
            <a:ext cx="9144000" cy="82636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601"/>
              </a:lnSpc>
              <a:spcBef>
                <a:spcPts val="0"/>
              </a:spcBef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8314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2 palsta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7" y="512763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6"/>
            <a:ext cx="3825523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77" y="5738648"/>
            <a:ext cx="1101606" cy="809081"/>
          </a:xfrm>
          <a:prstGeom prst="rect">
            <a:avLst/>
          </a:prstGeom>
        </p:spPr>
      </p:pic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7FB45E4-45C2-C621-AB41-471AFC727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0962" y="1738696"/>
            <a:ext cx="4069638" cy="37319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buNone/>
              <a:defRPr sz="2400" baseline="0"/>
            </a:lvl1pPr>
            <a:lvl2pPr marL="457200" indent="0">
              <a:lnSpc>
                <a:spcPts val="2600"/>
              </a:lnSpc>
              <a:buNone/>
              <a:defRPr sz="2400" baseline="0"/>
            </a:lvl2pPr>
            <a:lvl3pPr marL="914400" indent="0">
              <a:lnSpc>
                <a:spcPts val="2600"/>
              </a:lnSpc>
              <a:buNone/>
              <a:defRPr sz="2400" baseline="0"/>
            </a:lvl3pPr>
            <a:lvl4pPr marL="1371600" indent="0">
              <a:lnSpc>
                <a:spcPts val="2600"/>
              </a:lnSpc>
              <a:buNone/>
              <a:defRPr sz="2400" baseline="0"/>
            </a:lvl4pPr>
            <a:lvl5pPr marL="1828800" indent="0">
              <a:lnSpc>
                <a:spcPts val="2600"/>
              </a:lnSpc>
              <a:buNone/>
              <a:defRPr sz="2400" baseline="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34574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1 palsta + 1 list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7" y="512763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6"/>
            <a:ext cx="4719340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77" y="5738648"/>
            <a:ext cx="1101606" cy="809081"/>
          </a:xfrm>
          <a:prstGeom prst="rect">
            <a:avLst/>
          </a:prstGeom>
        </p:spPr>
      </p:pic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7FB45E4-45C2-C621-AB41-471AFC727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8624" y="1738696"/>
            <a:ext cx="4320409" cy="3731937"/>
          </a:xfrm>
        </p:spPr>
        <p:txBody>
          <a:bodyPr lIns="0" tIns="0" rIns="0" bIns="0">
            <a:noAutofit/>
          </a:bodyPr>
          <a:lstStyle>
            <a:lvl1pPr marL="342900" indent="-342900">
              <a:lnSpc>
                <a:spcPts val="2600"/>
              </a:lnSpc>
              <a:buFont typeface="Arial" panose="020B0604020202020204" pitchFamily="34" charset="0"/>
              <a:buChar char="•"/>
              <a:defRPr sz="2400" baseline="0"/>
            </a:lvl1pPr>
            <a:lvl2pPr marL="457200" indent="0">
              <a:lnSpc>
                <a:spcPts val="2600"/>
              </a:lnSpc>
              <a:buNone/>
              <a:defRPr sz="2400" baseline="0"/>
            </a:lvl2pPr>
            <a:lvl3pPr marL="914400" indent="0">
              <a:lnSpc>
                <a:spcPts val="2600"/>
              </a:lnSpc>
              <a:buNone/>
              <a:defRPr sz="2400" baseline="0"/>
            </a:lvl3pPr>
            <a:lvl4pPr marL="1371600" indent="0">
              <a:lnSpc>
                <a:spcPts val="2600"/>
              </a:lnSpc>
              <a:buNone/>
              <a:defRPr sz="2400" baseline="0"/>
            </a:lvl4pPr>
            <a:lvl5pPr marL="1828800" indent="0">
              <a:lnSpc>
                <a:spcPts val="2600"/>
              </a:lnSpc>
              <a:buNone/>
              <a:defRPr sz="2400" baseline="0"/>
            </a:lvl5pPr>
          </a:lstStyle>
          <a:p>
            <a:pPr lvl="0"/>
            <a:r>
              <a:rPr lang="fi-FI" dirty="0"/>
              <a:t>Muokkaa tekstin perustyylejä </a:t>
            </a:r>
            <a:r>
              <a:rPr lang="fi-FI" dirty="0" err="1"/>
              <a:t>napsauttamall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9332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ältödia, list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7" y="512763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6"/>
            <a:ext cx="7318024" cy="3731937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ts val="2600"/>
              </a:lnSpc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77" y="5738648"/>
            <a:ext cx="1101606" cy="8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99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ältödia (3 hahmo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80" y="512764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7"/>
            <a:ext cx="7462540" cy="338509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1"/>
              </a:lnSpc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81" y="5738650"/>
            <a:ext cx="1101605" cy="8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10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ältödi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80" y="512764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6" y="1738698"/>
            <a:ext cx="9086389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1"/>
              </a:lnSpc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81" y="5738650"/>
            <a:ext cx="1101605" cy="8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2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2 palsta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80" y="512764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8" y="1738698"/>
            <a:ext cx="3825524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1"/>
              </a:lnSpc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81" y="5738650"/>
            <a:ext cx="1101605" cy="809081"/>
          </a:xfrm>
          <a:prstGeom prst="rect">
            <a:avLst/>
          </a:prstGeom>
        </p:spPr>
      </p:pic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7FB45E4-45C2-C621-AB41-471AFC727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0965" y="1738698"/>
            <a:ext cx="4069637" cy="37319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1"/>
              </a:lnSpc>
              <a:buNone/>
              <a:defRPr sz="2400" baseline="0"/>
            </a:lvl1pPr>
            <a:lvl2pPr marL="457206" indent="0">
              <a:lnSpc>
                <a:spcPts val="2601"/>
              </a:lnSpc>
              <a:buNone/>
              <a:defRPr sz="2400" baseline="0"/>
            </a:lvl2pPr>
            <a:lvl3pPr marL="914411" indent="0">
              <a:lnSpc>
                <a:spcPts val="2601"/>
              </a:lnSpc>
              <a:buNone/>
              <a:defRPr sz="2400" baseline="0"/>
            </a:lvl3pPr>
            <a:lvl4pPr marL="1371617" indent="0">
              <a:lnSpc>
                <a:spcPts val="2601"/>
              </a:lnSpc>
              <a:buNone/>
              <a:defRPr sz="2400" baseline="0"/>
            </a:lvl4pPr>
            <a:lvl5pPr marL="1828823" indent="0">
              <a:lnSpc>
                <a:spcPts val="2601"/>
              </a:lnSpc>
              <a:buNone/>
              <a:defRPr sz="2400" baseline="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55060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1 palsta + 1 list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80" y="512764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8"/>
            <a:ext cx="4719340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1"/>
              </a:lnSpc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81" y="5738650"/>
            <a:ext cx="1101605" cy="809081"/>
          </a:xfrm>
          <a:prstGeom prst="rect">
            <a:avLst/>
          </a:prstGeom>
        </p:spPr>
      </p:pic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7FB45E4-45C2-C621-AB41-471AFC727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8624" y="1738698"/>
            <a:ext cx="4320409" cy="3731937"/>
          </a:xfrm>
        </p:spPr>
        <p:txBody>
          <a:bodyPr lIns="0" tIns="0" rIns="0" bIns="0">
            <a:noAutofit/>
          </a:bodyPr>
          <a:lstStyle>
            <a:lvl1pPr marL="342904" indent="-342904">
              <a:lnSpc>
                <a:spcPts val="2601"/>
              </a:lnSpc>
              <a:buFont typeface="Arial" panose="020B0604020202020204" pitchFamily="34" charset="0"/>
              <a:buChar char="•"/>
              <a:defRPr sz="2400" baseline="0"/>
            </a:lvl1pPr>
            <a:lvl2pPr marL="457206" indent="0">
              <a:lnSpc>
                <a:spcPts val="2601"/>
              </a:lnSpc>
              <a:buNone/>
              <a:defRPr sz="2400" baseline="0"/>
            </a:lvl2pPr>
            <a:lvl3pPr marL="914411" indent="0">
              <a:lnSpc>
                <a:spcPts val="2601"/>
              </a:lnSpc>
              <a:buNone/>
              <a:defRPr sz="2400" baseline="0"/>
            </a:lvl3pPr>
            <a:lvl4pPr marL="1371617" indent="0">
              <a:lnSpc>
                <a:spcPts val="2601"/>
              </a:lnSpc>
              <a:buNone/>
              <a:defRPr sz="2400" baseline="0"/>
            </a:lvl4pPr>
            <a:lvl5pPr marL="1828823" indent="0">
              <a:lnSpc>
                <a:spcPts val="2601"/>
              </a:lnSpc>
              <a:buNone/>
              <a:defRPr sz="2400" baseline="0"/>
            </a:lvl5pPr>
          </a:lstStyle>
          <a:p>
            <a:pPr lvl="0"/>
            <a:r>
              <a:rPr lang="fi-FI" dirty="0"/>
              <a:t>Muokkaa tekstin perustyylejä </a:t>
            </a:r>
            <a:r>
              <a:rPr lang="fi-FI" dirty="0" err="1"/>
              <a:t>napsauttamall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6640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ältödia, list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80" y="512764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9" y="1738698"/>
            <a:ext cx="7318025" cy="3731937"/>
          </a:xfrm>
        </p:spPr>
        <p:txBody>
          <a:bodyPr lIns="0" tIns="0" rIns="0" bIns="0">
            <a:noAutofit/>
          </a:bodyPr>
          <a:lstStyle>
            <a:lvl1pPr marL="342904" indent="-342904" algn="l">
              <a:lnSpc>
                <a:spcPts val="2601"/>
              </a:lnSpc>
              <a:buFont typeface="Arial" panose="020B0604020202020204" pitchFamily="34" charset="0"/>
              <a:buChar char="•"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81" y="5738650"/>
            <a:ext cx="1101605" cy="8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29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189" y="829012"/>
            <a:ext cx="10325622" cy="1666259"/>
          </a:xfr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6000"/>
              </a:lnSpc>
              <a:defRPr sz="7500" spc="-10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6311"/>
            <a:ext cx="9144000" cy="82636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7065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ältödia (3 hahmo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7" y="512763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7"/>
            <a:ext cx="7462540" cy="338509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77" y="5738648"/>
            <a:ext cx="1101606" cy="8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61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ältödia (1 hahm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FE36F-5580-BD5B-BE61-E8C6FCC5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7" y="512763"/>
            <a:ext cx="11135906" cy="104802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000"/>
              </a:lnSpc>
              <a:defRPr sz="4000" spc="-50" baseline="0">
                <a:solidFill>
                  <a:srgbClr val="262E6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2F9D90-4EC8-7AA3-B035-947A4363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6" y="1738696"/>
            <a:ext cx="9086389" cy="3731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30E947E-AB5E-FB27-D024-6BE3F3C61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577" y="5738648"/>
            <a:ext cx="1101606" cy="8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6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D22790C-D9D2-6CFA-3376-FF22BC81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A220D4-89AF-CCB5-1EAC-BE6B95A62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7F25B5-E897-E4E7-EDC1-DC0991FCB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3D10305-76CF-B94C-8A6F-1DE5BCCD0923}" type="datetimeFigureOut">
              <a:rPr lang="fi-FI" smtClean="0"/>
              <a:pPr/>
              <a:t>26.6.2026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B1D53F-9BD1-84DE-404F-F98D27B45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5CAC3D-1E19-E95F-8690-91D57D9E6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C58AA2DC-FDCA-0248-B094-0B6044115E1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56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D22790C-D9D2-6CFA-3376-FF22BC81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A220D4-89AF-CCB5-1EAC-BE6B95A62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7F25B5-E897-E4E7-EDC1-DC0991FCB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3D10305-76CF-B94C-8A6F-1DE5BCCD0923}" type="datetimeFigureOut">
              <a:rPr lang="fi-FI" smtClean="0"/>
              <a:pPr/>
              <a:t>26.6.2026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B1D53F-9BD1-84DE-404F-F98D27B45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5CAC3D-1E19-E95F-8690-91D57D9E6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C58AA2DC-FDCA-0248-B094-0B6044115E1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04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27ab2e5647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79145E-179F-9743-C3FC-9DBF61490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191" y="1615502"/>
            <a:ext cx="10325621" cy="16662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4000" dirty="0"/>
              <a:t>Päijät-Hämeen kiusaamisen, häirinnän, syrjinnän ja väkivallan vastainen toimintamalli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1E684DC-CA56-743F-D8A9-E2C8A3E6E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8511"/>
            <a:ext cx="9144000" cy="826361"/>
          </a:xfrm>
        </p:spPr>
        <p:txBody>
          <a:bodyPr/>
          <a:lstStyle/>
          <a:p>
            <a:r>
              <a:rPr lang="fi-FI" dirty="0"/>
              <a:t>Esittelymateriaali huoltajille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A96F5FE-309A-ED34-9E79-BCFF00E95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46" y="213299"/>
            <a:ext cx="1450974" cy="140220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2DA8778-8744-8819-3E48-876171921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374" y="-44293"/>
            <a:ext cx="1917387" cy="191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8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642E584-805F-1497-0DDA-2888C1F4F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Päijät-Hämeen kiusaamisen, häirinnän, syrjinnän ja väkivallan vastainen toimintamalli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A541DE0B-9753-6789-EAAC-6ACD9B6D2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738698"/>
            <a:ext cx="9443156" cy="37319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Kaikissa Päijät-Hämeen peruskouluissa on käytössä seudullinen toimintamalli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Toimintamalli yhdenmukaistaa koulujen toimintatapoja: turvallisen koulupäivän rakentumista ja puuttumisen käytänteitä.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Mallin tavoitteena on: </a:t>
            </a:r>
          </a:p>
          <a:p>
            <a:pPr marL="800106" lvl="1" indent="-342900" algn="l">
              <a:buFont typeface="Courier New" panose="02070309020205020404" pitchFamily="49" charset="0"/>
              <a:buChar char="o"/>
            </a:pPr>
            <a:r>
              <a:rPr lang="fi-FI" sz="1800" dirty="0"/>
              <a:t>Vahvistaa turvallista koulupäivää kaikille</a:t>
            </a:r>
          </a:p>
          <a:p>
            <a:pPr marL="800106" lvl="1" indent="-342900" algn="l">
              <a:buFont typeface="Courier New" panose="02070309020205020404" pitchFamily="49" charset="0"/>
              <a:buChar char="o"/>
            </a:pPr>
            <a:r>
              <a:rPr lang="fi-FI" sz="1800" dirty="0"/>
              <a:t>Lisätä osallisuutta ja yhteisöllisyyttä vahvistavaa toimintaa koulussa</a:t>
            </a:r>
          </a:p>
          <a:p>
            <a:pPr marL="800106" lvl="1" indent="-342900" algn="l">
              <a:buFont typeface="Courier New" panose="02070309020205020404" pitchFamily="49" charset="0"/>
              <a:buChar char="o"/>
            </a:pPr>
            <a:r>
              <a:rPr lang="fi-FI" sz="1800" dirty="0"/>
              <a:t>Puuttua oikea-aikaisesti ja yhteisen ohjeistuksen mukaisesti kaikkeen epäasialliseen käyttäytymiseen	</a:t>
            </a:r>
          </a:p>
          <a:p>
            <a:pPr marL="800106" lvl="1" indent="-342900" algn="l">
              <a:buFont typeface="Courier New" panose="02070309020205020404" pitchFamily="49" charset="0"/>
              <a:buChar char="o"/>
            </a:pPr>
            <a:r>
              <a:rPr lang="fi-FI" sz="1800" dirty="0"/>
              <a:t>Vahvistaa suunnitelmallisesti kodin ja koulun välistä yhteistyötä</a:t>
            </a:r>
          </a:p>
          <a:p>
            <a:pPr lvl="1" algn="l"/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979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BF5480-D319-D9CB-3A4D-23A6FC7551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7AE53D7-7131-A101-406F-D483253B47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BCAD7D9-0591-F2B9-C154-FBB38073A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946E0B8-5EDA-C3C2-1444-A0F9A1D8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4"/>
            <a:ext cx="12192000" cy="678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1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8AF547-817A-3AC4-6FD0-D5E9F96361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Turvallinen koulupäivä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C0FE8EA-54EB-3CFA-2564-079493F4A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14" y="1239165"/>
            <a:ext cx="9619261" cy="4475835"/>
          </a:xfrm>
        </p:spPr>
        <p:txBody>
          <a:bodyPr/>
          <a:lstStyle/>
          <a:p>
            <a:r>
              <a:rPr lang="fi-FI" dirty="0"/>
              <a:t>Jokaisella on oikeus turvalliseen koulupäivään</a:t>
            </a:r>
          </a:p>
          <a:p>
            <a:r>
              <a:rPr lang="fi-FI" dirty="0"/>
              <a:t>Koulussa harjoitellaan sosiaalisia, tunne- ja turvataitoja</a:t>
            </a:r>
          </a:p>
          <a:p>
            <a:r>
              <a:rPr lang="fi-FI" dirty="0"/>
              <a:t>Kaikkeen epäasialliseen käyttäytymiseen puututaan</a:t>
            </a:r>
          </a:p>
          <a:p>
            <a:r>
              <a:rPr lang="fi-FI" dirty="0"/>
              <a:t>Koulun aikuiset selvittävät tietoon tulleet tai nähdyt tilanteet, jotka liittyvät kiusaamiseen, häirintään, syrjintään tai väkivaltaan</a:t>
            </a:r>
          </a:p>
          <a:p>
            <a:pPr marL="800106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Tilanteen osapuolia kuullaan ja arvioidaan tarvitseeko tilannetta selvitellä tarkemmin</a:t>
            </a:r>
          </a:p>
          <a:p>
            <a:pPr marL="800106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Asiasta tiedotetaan ja keskustellaan huoltajien kanssa</a:t>
            </a:r>
          </a:p>
          <a:p>
            <a:pPr marL="800106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Jos tilanteen epäillään täyttävän rikoksen tunnusmerkit (esim. pahoinpitely) tehdään tilanteesta rikos- ja lastensuojeluilmoitus</a:t>
            </a:r>
          </a:p>
          <a:p>
            <a:pPr marL="800106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Tilannetta seurataan riittävän kauan ja huolehditaan siitä, että jokainen osapuoli saa tarvitsemansa tuen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472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247C70-B364-4536-0B0E-826135FCB0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Hyvä muistaa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7E2628B0-4BD8-FF99-D5A5-F125D8D74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77" y="1371600"/>
            <a:ext cx="8317090" cy="37521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Keskustele ja kysy arjesta: kaverisuhteista, koulupäivästä ja ilmapiiristä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Opeta ystävällistä ja asiallista käyttäytymistä (myös somessa)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Ilmoita viipymättä koululle, jos lapsesi kertoo kokemastaan tai näkemästään kiusaamisesta, häirinnästä, syrjinnästä tai väkivallasta.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Jos lastasi on kiusattu, ole hänen tukenaan. Rohkaise häntä kertomaan kokemuksistaan ja tunteistaan.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Jos lapsesi on kiusaaja, tue häntä asian selvittelyssä muiden osapuolten ja koulun aikuisten kanssa.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Ole tukena selvittelytyössä ja yritä ajatella, miten asiat ratkaistaisiin hyvin kaikkien osapuolten näkökulmasta. </a:t>
            </a:r>
          </a:p>
        </p:txBody>
      </p:sp>
    </p:spTree>
    <p:extLst>
      <p:ext uri="{BB962C8B-B14F-4D97-AF65-F5344CB8AC3E}">
        <p14:creationId xmlns:p14="http://schemas.microsoft.com/office/powerpoint/2010/main" val="334645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9336F49-B94B-D805-F624-A56166873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80" y="512764"/>
            <a:ext cx="8601697" cy="1048023"/>
          </a:xfrm>
        </p:spPr>
        <p:txBody>
          <a:bodyPr/>
          <a:lstStyle/>
          <a:p>
            <a:r>
              <a:rPr lang="fi-FI" sz="3200" dirty="0"/>
              <a:t>Toimintamalli löytyy Turvallinen koulupäivä Päijät-Hämeessä –hankkeen </a:t>
            </a:r>
            <a:r>
              <a:rPr lang="fi-FI" sz="3200" dirty="0" err="1"/>
              <a:t>Pedanet</a:t>
            </a:r>
            <a:r>
              <a:rPr lang="fi-FI" sz="3200" dirty="0"/>
              <a:t>- sivustolta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24020BA-B732-0356-D92B-9166B2C09F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Linkki toimintamalliin:</a:t>
            </a:r>
          </a:p>
          <a:p>
            <a:pPr marL="0" indent="0">
              <a:buNone/>
            </a:pPr>
            <a:r>
              <a:rPr lang="fi-FI" dirty="0">
                <a:hlinkClick r:id="rId3"/>
              </a:rPr>
              <a:t>https://peda.net/id/27ab2e56475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0BE9DE5-8321-75EF-44BE-CCC836B15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493" y="2331226"/>
            <a:ext cx="2546880" cy="25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3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922C1F-1499-11EB-9165-CE53DCB7B3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/>
              <a:t>Kiitos! </a:t>
            </a:r>
            <a:br>
              <a:rPr lang="fi-FI" sz="3600" dirty="0"/>
            </a:br>
            <a:r>
              <a:rPr lang="fi-FI" sz="3600" dirty="0"/>
              <a:t>Rakennetaan yhdessä turvallista koulupäivää kaikille!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728C9B-4B82-925D-06FA-5BE08BC3C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40524"/>
            <a:ext cx="9144000" cy="2084628"/>
          </a:xfrm>
        </p:spPr>
        <p:txBody>
          <a:bodyPr/>
          <a:lstStyle/>
          <a:p>
            <a:endParaRPr lang="fi-FI" dirty="0">
              <a:latin typeface="Franklin Gothic Medium" panose="020B0603020102020204" pitchFamily="34" charset="0"/>
            </a:endParaRPr>
          </a:p>
          <a:p>
            <a:endParaRPr lang="fi-FI" dirty="0">
              <a:latin typeface="Franklin Gothic Medium" panose="020B0603020102020204" pitchFamily="34" charset="0"/>
            </a:endParaRPr>
          </a:p>
          <a:p>
            <a:r>
              <a:rPr lang="fi-FI" dirty="0">
                <a:latin typeface="Franklin Gothic Medium" panose="020B0603020102020204" pitchFamily="34" charset="0"/>
              </a:rPr>
              <a:t>OTA YHTEYTTÄ</a:t>
            </a:r>
          </a:p>
          <a:p>
            <a:br>
              <a:rPr lang="fi-FI" dirty="0"/>
            </a:br>
            <a:r>
              <a:rPr lang="fi-FI" dirty="0"/>
              <a:t>Heli Pätiälä</a:t>
            </a:r>
          </a:p>
          <a:p>
            <a:r>
              <a:rPr lang="fi-FI" dirty="0"/>
              <a:t>Heli.patiala@lahti.fi</a:t>
            </a:r>
          </a:p>
          <a:p>
            <a:r>
              <a:rPr lang="fi-FI" dirty="0"/>
              <a:t>p. 044 482 6888</a:t>
            </a:r>
          </a:p>
          <a:p>
            <a:r>
              <a:rPr lang="fi-FI" dirty="0"/>
              <a:t>Turvallinen koulupäivä Päijät-Hämeessä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7141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299</Words>
  <Application>Microsoft Office PowerPoint</Application>
  <PresentationFormat>Laajakuva</PresentationFormat>
  <Paragraphs>47</Paragraphs>
  <Slides>7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Aptos</vt:lpstr>
      <vt:lpstr>Arial</vt:lpstr>
      <vt:lpstr>Courier New</vt:lpstr>
      <vt:lpstr>Franklin Gothic Book</vt:lpstr>
      <vt:lpstr>Franklin Gothic Medium</vt:lpstr>
      <vt:lpstr>1_Office-teema</vt:lpstr>
      <vt:lpstr>2_Office-teema</vt:lpstr>
      <vt:lpstr>Päijät-Hämeen kiusaamisen, häirinnän, syrjinnän ja väkivallan vastainen toimintamalli </vt:lpstr>
      <vt:lpstr>Päijät-Hämeen kiusaamisen, häirinnän, syrjinnän ja väkivallan vastainen toimintamalli</vt:lpstr>
      <vt:lpstr>PowerPoint-esitys</vt:lpstr>
      <vt:lpstr>Turvallinen koulupäivä</vt:lpstr>
      <vt:lpstr>Hyvä muistaa</vt:lpstr>
      <vt:lpstr>Toimintamalli löytyy Turvallinen koulupäivä Päijät-Hämeessä –hankkeen Pedanet- sivustolta</vt:lpstr>
      <vt:lpstr>Kiitos!  Rakennetaan yhdessä turvallista koulupäivää kaikille!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Pätiälä Heli</dc:creator>
  <cp:lastModifiedBy>Pätiälä Heli</cp:lastModifiedBy>
  <cp:revision>3</cp:revision>
  <dcterms:created xsi:type="dcterms:W3CDTF">2026-06-22T07:27:07Z</dcterms:created>
  <dcterms:modified xsi:type="dcterms:W3CDTF">2026-06-26T09:13:54Z</dcterms:modified>
</cp:coreProperties>
</file>