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olku.opetus.tv/node/907" TargetMode="External"/><Relationship Id="rId2" Type="http://schemas.openxmlformats.org/officeDocument/2006/relationships/hyperlink" Target="https://bit.ly/2xBRj8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4955" y="385119"/>
            <a:ext cx="8825658" cy="3329581"/>
          </a:xfrm>
        </p:spPr>
        <p:txBody>
          <a:bodyPr/>
          <a:lstStyle/>
          <a:p>
            <a:r>
              <a:rPr lang="fi-FI" dirty="0" smtClean="0"/>
              <a:t>IMPERFEKTI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90421" y="3867099"/>
            <a:ext cx="9309846" cy="1653167"/>
          </a:xfrm>
        </p:spPr>
        <p:txBody>
          <a:bodyPr>
            <a:normAutofit/>
          </a:bodyPr>
          <a:lstStyle/>
          <a:p>
            <a:r>
              <a:rPr lang="fi-FI" dirty="0" err="1" smtClean="0"/>
              <a:t>mENNYTTÄ</a:t>
            </a:r>
            <a:r>
              <a:rPr lang="fi-FI" dirty="0" smtClean="0"/>
              <a:t> AIKAA: eilen, viime vuonna</a:t>
            </a:r>
            <a:r>
              <a:rPr lang="fi-FI" dirty="0" smtClean="0"/>
              <a:t>…</a:t>
            </a:r>
          </a:p>
          <a:p>
            <a:r>
              <a:rPr lang="fi-FI" dirty="0" smtClean="0"/>
              <a:t>Esim. </a:t>
            </a:r>
            <a:r>
              <a:rPr lang="fi-FI" b="1" dirty="0" smtClean="0"/>
              <a:t>ostin </a:t>
            </a:r>
            <a:r>
              <a:rPr lang="fi-FI" dirty="0" smtClean="0"/>
              <a:t>kissan eilen, </a:t>
            </a:r>
            <a:r>
              <a:rPr lang="fi-FI" b="1" dirty="0" smtClean="0"/>
              <a:t>en ostanut </a:t>
            </a:r>
            <a:r>
              <a:rPr lang="fi-FI" dirty="0" smtClean="0"/>
              <a:t>kissaa eilen, </a:t>
            </a:r>
            <a:r>
              <a:rPr lang="fi-FI" b="1" dirty="0" smtClean="0"/>
              <a:t>ostinko</a:t>
            </a:r>
            <a:r>
              <a:rPr lang="fi-FI" dirty="0" smtClean="0"/>
              <a:t> kissan eilen?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458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Vinkit kieliopin opiskeluun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75201" y="1561851"/>
            <a:ext cx="10334666" cy="4889749"/>
          </a:xfrm>
        </p:spPr>
        <p:txBody>
          <a:bodyPr>
            <a:normAutofit/>
          </a:bodyPr>
          <a:lstStyle/>
          <a:p>
            <a:r>
              <a:rPr lang="fi-FI" sz="2400" dirty="0" smtClean="0"/>
              <a:t>Lue teoria rauhassa + katso video aiheesta + seuraa open kielioppituokio tunnilla.</a:t>
            </a:r>
          </a:p>
          <a:p>
            <a:r>
              <a:rPr lang="fi-FI" sz="2400" dirty="0" smtClean="0"/>
              <a:t>Paina mieleen esimerkkilause aiheesta – sovella sitä muissakin vastaavissa tilanteissa.</a:t>
            </a:r>
          </a:p>
          <a:p>
            <a:r>
              <a:rPr lang="fi-FI" sz="2400" dirty="0" smtClean="0"/>
              <a:t>Kysy aina kun jokin asia askarruttaa! Vieruskaverilta ensin ja sitten opelta. </a:t>
            </a:r>
          </a:p>
          <a:p>
            <a:r>
              <a:rPr lang="fi-FI" sz="2400" dirty="0" smtClean="0"/>
              <a:t>Harjoittele kirjallisesti ja suullisesti polun tehtävien avulla – lopuksi testaa osaamisesi välitestillä. </a:t>
            </a:r>
          </a:p>
          <a:p>
            <a:pPr marL="0" indent="0">
              <a:buNone/>
            </a:pPr>
            <a:r>
              <a:rPr lang="fi-FI" sz="2400" dirty="0" err="1" smtClean="0"/>
              <a:t>Practise</a:t>
            </a:r>
            <a:r>
              <a:rPr lang="fi-FI" sz="2400" dirty="0" smtClean="0"/>
              <a:t> </a:t>
            </a:r>
            <a:r>
              <a:rPr lang="fi-FI" sz="2400" dirty="0" err="1" smtClean="0"/>
              <a:t>makes</a:t>
            </a:r>
            <a:r>
              <a:rPr lang="fi-FI" sz="2400" dirty="0" smtClean="0"/>
              <a:t> </a:t>
            </a:r>
            <a:r>
              <a:rPr lang="fi-FI" sz="2400" dirty="0" err="1" smtClean="0"/>
              <a:t>perfect</a:t>
            </a:r>
            <a:r>
              <a:rPr lang="fi-FI" sz="2400" dirty="0" smtClean="0"/>
              <a:t>! Harjoitus tekee mestarin </a:t>
            </a:r>
            <a:r>
              <a:rPr lang="fi-FI" sz="2400" dirty="0" smtClean="0">
                <a:sym typeface="Wingdings" panose="05000000000000000000" pitchFamily="2" charset="2"/>
              </a:rPr>
              <a:t>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7453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848894" cy="1400530"/>
          </a:xfrm>
        </p:spPr>
        <p:txBody>
          <a:bodyPr/>
          <a:lstStyle/>
          <a:p>
            <a:r>
              <a:rPr lang="fi-FI" dirty="0" smtClean="0"/>
              <a:t>MITEN IMPERFEKTI MUODOSTETAAN?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1" y="1371297"/>
            <a:ext cx="10026886" cy="1563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1. </a:t>
            </a:r>
            <a:r>
              <a:rPr lang="fi-FI" u="sng" dirty="0" smtClean="0"/>
              <a:t>MYÖNTEINEN LAUSE</a:t>
            </a:r>
          </a:p>
          <a:p>
            <a:pPr lvl="1"/>
            <a:r>
              <a:rPr lang="fi-FI" sz="2000" dirty="0" smtClean="0"/>
              <a:t>Säännöllinen verbi: I WANT</a:t>
            </a:r>
            <a:r>
              <a:rPr lang="fi-FI" sz="2000" b="1" u="sng" dirty="0" smtClean="0"/>
              <a:t>ED</a:t>
            </a:r>
            <a:r>
              <a:rPr lang="fi-FI" sz="2000" dirty="0" smtClean="0"/>
              <a:t> A KITTEN. (</a:t>
            </a:r>
            <a:r>
              <a:rPr lang="fi-FI" sz="2000" b="1" dirty="0" smtClean="0"/>
              <a:t>VERBIN 2. MUOTO </a:t>
            </a:r>
            <a:r>
              <a:rPr lang="fi-FI" sz="2000" dirty="0" err="1" smtClean="0"/>
              <a:t>wanted</a:t>
            </a:r>
            <a:r>
              <a:rPr lang="fi-FI" sz="2000" dirty="0" smtClean="0"/>
              <a:t>) </a:t>
            </a:r>
            <a:endParaRPr lang="fi-FI" dirty="0" smtClean="0"/>
          </a:p>
          <a:p>
            <a:pPr lvl="1"/>
            <a:r>
              <a:rPr lang="fi-FI" sz="2000" dirty="0" smtClean="0"/>
              <a:t>Epäsäännöllinen verbi: I </a:t>
            </a:r>
            <a:r>
              <a:rPr lang="fi-FI" sz="2000" b="1" u="sng" dirty="0" smtClean="0"/>
              <a:t>BOUGHT</a:t>
            </a:r>
            <a:r>
              <a:rPr lang="fi-FI" sz="2000" dirty="0" smtClean="0"/>
              <a:t> A KITTEN. </a:t>
            </a:r>
            <a:r>
              <a:rPr lang="fi-FI" sz="2000" dirty="0"/>
              <a:t>(</a:t>
            </a:r>
            <a:r>
              <a:rPr lang="fi-FI" sz="2000" b="1" dirty="0"/>
              <a:t>VERBIN 2. MUOTO </a:t>
            </a:r>
            <a:r>
              <a:rPr lang="fi-FI" sz="2000" dirty="0" err="1" smtClean="0"/>
              <a:t>bought</a:t>
            </a:r>
            <a:r>
              <a:rPr lang="fi-FI" sz="2000" dirty="0" smtClean="0"/>
              <a:t>)</a:t>
            </a:r>
          </a:p>
          <a:p>
            <a:pPr lvl="1"/>
            <a:endParaRPr lang="fi-FI" sz="2000" dirty="0"/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287766" y="2883201"/>
            <a:ext cx="9869488" cy="1563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457200" lvl="1" indent="0">
              <a:buNone/>
            </a:pPr>
            <a:r>
              <a:rPr lang="fi-FI" sz="2000" dirty="0" smtClean="0"/>
              <a:t>2. </a:t>
            </a:r>
            <a:r>
              <a:rPr lang="fi-FI" sz="2000" u="sng" dirty="0" smtClean="0"/>
              <a:t>KIELTEINEN LAUSE (ei-lause)</a:t>
            </a:r>
            <a:endParaRPr lang="fi-FI" sz="2000" u="sng" dirty="0"/>
          </a:p>
          <a:p>
            <a:pPr lvl="2"/>
            <a:r>
              <a:rPr lang="fi-FI" sz="2000" dirty="0" smtClean="0"/>
              <a:t>Säännöllinen verbi: I </a:t>
            </a:r>
            <a:r>
              <a:rPr lang="fi-FI" sz="2000" b="1" dirty="0" smtClean="0"/>
              <a:t>DIDN’T WANT </a:t>
            </a:r>
            <a:r>
              <a:rPr lang="fi-FI" sz="2000" dirty="0" smtClean="0"/>
              <a:t>A KITTEN. (</a:t>
            </a:r>
            <a:r>
              <a:rPr lang="fi-FI" sz="2000" b="1" dirty="0" smtClean="0"/>
              <a:t>DID+NOT+PERUSMUOTO)</a:t>
            </a:r>
          </a:p>
          <a:p>
            <a:pPr lvl="2"/>
            <a:r>
              <a:rPr lang="fi-FI" sz="2000" dirty="0" smtClean="0"/>
              <a:t>Epäsäännöllinen verbi: I </a:t>
            </a:r>
            <a:r>
              <a:rPr lang="fi-FI" sz="2000" b="1" dirty="0" smtClean="0"/>
              <a:t>DIDN’T BUY </a:t>
            </a:r>
            <a:r>
              <a:rPr lang="fi-FI" sz="2000" dirty="0" smtClean="0"/>
              <a:t>A KITTEN. </a:t>
            </a:r>
            <a:endParaRPr lang="fi-FI" sz="2000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287766" y="4588574"/>
            <a:ext cx="9729445" cy="1563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457200" lvl="1" indent="0">
              <a:buNone/>
            </a:pPr>
            <a:r>
              <a:rPr lang="fi-FI" sz="2000" dirty="0" smtClean="0"/>
              <a:t>3. </a:t>
            </a:r>
            <a:r>
              <a:rPr lang="fi-FI" sz="2000" u="sng" dirty="0" smtClean="0"/>
              <a:t>KYSYMYSLAUSE </a:t>
            </a:r>
            <a:endParaRPr lang="fi-FI" sz="2000" u="sng" dirty="0"/>
          </a:p>
          <a:p>
            <a:pPr lvl="2"/>
            <a:r>
              <a:rPr lang="fi-FI" sz="2000" dirty="0" smtClean="0"/>
              <a:t>Säännöllinen verbi: </a:t>
            </a:r>
            <a:r>
              <a:rPr lang="fi-FI" sz="2000" b="1" dirty="0" smtClean="0"/>
              <a:t>DID</a:t>
            </a:r>
            <a:r>
              <a:rPr lang="fi-FI" sz="2000" dirty="0" smtClean="0"/>
              <a:t> I </a:t>
            </a:r>
            <a:r>
              <a:rPr lang="fi-FI" sz="2000" b="1" dirty="0" smtClean="0"/>
              <a:t>WANT</a:t>
            </a:r>
            <a:r>
              <a:rPr lang="fi-FI" sz="2000" dirty="0" smtClean="0"/>
              <a:t> A KITTEN? (</a:t>
            </a:r>
            <a:r>
              <a:rPr lang="fi-FI" sz="2000" b="1" dirty="0" smtClean="0"/>
              <a:t>DID+TEKIJÄ+PERUSMUOTO)</a:t>
            </a:r>
          </a:p>
          <a:p>
            <a:pPr lvl="2"/>
            <a:r>
              <a:rPr lang="fi-FI" sz="2000" dirty="0" smtClean="0"/>
              <a:t>Epäsäännöllinen verbi: </a:t>
            </a:r>
            <a:r>
              <a:rPr lang="fi-FI" sz="2000" b="1" dirty="0" smtClean="0"/>
              <a:t>DID</a:t>
            </a:r>
            <a:r>
              <a:rPr lang="fi-FI" sz="2000" dirty="0" smtClean="0"/>
              <a:t> I </a:t>
            </a:r>
            <a:r>
              <a:rPr lang="fi-FI" sz="2000" b="1" dirty="0" smtClean="0"/>
              <a:t>BUY</a:t>
            </a:r>
            <a:r>
              <a:rPr lang="fi-FI" sz="2000" dirty="0" smtClean="0"/>
              <a:t> A KITTEN? </a:t>
            </a:r>
            <a:endParaRPr lang="fi-FI" sz="2000" dirty="0" smtClean="0"/>
          </a:p>
          <a:p>
            <a:pPr marL="914400" lvl="2" indent="0">
              <a:buNone/>
            </a:pPr>
            <a:r>
              <a:rPr lang="fi-FI" sz="2000" dirty="0" smtClean="0"/>
              <a:t>*muistathan, milloin käytät </a:t>
            </a:r>
            <a:r>
              <a:rPr lang="fi-FI" sz="2000" dirty="0" err="1" smtClean="0"/>
              <a:t>do</a:t>
            </a:r>
            <a:r>
              <a:rPr lang="fi-FI" sz="2000" dirty="0" smtClean="0"/>
              <a:t>, </a:t>
            </a:r>
            <a:r>
              <a:rPr lang="fi-FI" sz="2000" dirty="0" err="1" smtClean="0"/>
              <a:t>does</a:t>
            </a:r>
            <a:r>
              <a:rPr lang="fi-FI" sz="2000" dirty="0" smtClean="0"/>
              <a:t> ja </a:t>
            </a:r>
            <a:r>
              <a:rPr lang="fi-FI" sz="2000" dirty="0" err="1" smtClean="0"/>
              <a:t>did</a:t>
            </a:r>
            <a:r>
              <a:rPr lang="fi-FI" sz="2000" dirty="0" smtClean="0"/>
              <a:t> –apuverbejä? Kertaa ne tarvittaessa toiselta kielioppidialta </a:t>
            </a:r>
            <a:r>
              <a:rPr lang="fi-FI" sz="2000" dirty="0" smtClean="0">
                <a:sym typeface="Wingdings" panose="05000000000000000000" pitchFamily="2" charset="2"/>
              </a:rPr>
              <a:t>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64185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817756" cy="1400530"/>
          </a:xfrm>
        </p:spPr>
        <p:txBody>
          <a:bodyPr/>
          <a:lstStyle/>
          <a:p>
            <a:r>
              <a:rPr lang="fi-FI" dirty="0" smtClean="0"/>
              <a:t>SPOT THE PAST TENSE! </a:t>
            </a:r>
            <a:br>
              <a:rPr lang="fi-FI" dirty="0" smtClean="0"/>
            </a:br>
            <a:r>
              <a:rPr lang="fi-FI" dirty="0" smtClean="0"/>
              <a:t>BONGAA IMPERFEKTI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75201" y="1853248"/>
            <a:ext cx="10419332" cy="481848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i-FI" sz="2400" dirty="0" smtClean="0"/>
              <a:t>I </a:t>
            </a:r>
            <a:r>
              <a:rPr lang="fi-FI" sz="2400" dirty="0" err="1" smtClean="0"/>
              <a:t>learned</a:t>
            </a:r>
            <a:r>
              <a:rPr lang="fi-FI" sz="2400" dirty="0" smtClean="0"/>
              <a:t> a </a:t>
            </a:r>
            <a:r>
              <a:rPr lang="fi-FI" sz="2400" dirty="0" err="1" smtClean="0"/>
              <a:t>lot</a:t>
            </a:r>
            <a:r>
              <a:rPr lang="fi-FI" sz="2400" dirty="0" smtClean="0"/>
              <a:t> at </a:t>
            </a:r>
            <a:r>
              <a:rPr lang="fi-FI" sz="2400" dirty="0" err="1" smtClean="0"/>
              <a:t>school</a:t>
            </a:r>
            <a:r>
              <a:rPr lang="fi-FI" sz="2400" dirty="0" smtClean="0"/>
              <a:t> </a:t>
            </a:r>
            <a:r>
              <a:rPr lang="fi-FI" sz="2400" dirty="0" err="1" smtClean="0"/>
              <a:t>today</a:t>
            </a:r>
            <a:r>
              <a:rPr lang="fi-FI" sz="2400" dirty="0" smtClean="0"/>
              <a:t>. </a:t>
            </a:r>
          </a:p>
          <a:p>
            <a:pPr marL="457200" indent="-457200">
              <a:buAutoNum type="arabicPeriod"/>
            </a:pPr>
            <a:r>
              <a:rPr lang="fi-FI" sz="2400" dirty="0" err="1" smtClean="0"/>
              <a:t>Tomorrow</a:t>
            </a:r>
            <a:r>
              <a:rPr lang="fi-FI" sz="2400" dirty="0" smtClean="0"/>
              <a:t> is a </a:t>
            </a:r>
            <a:r>
              <a:rPr lang="fi-FI" sz="2400" dirty="0" err="1" smtClean="0"/>
              <a:t>nice</a:t>
            </a:r>
            <a:r>
              <a:rPr lang="fi-FI" sz="2400" dirty="0" smtClean="0"/>
              <a:t> </a:t>
            </a:r>
            <a:r>
              <a:rPr lang="fi-FI" sz="2400" dirty="0" err="1" smtClean="0"/>
              <a:t>day</a:t>
            </a:r>
            <a:r>
              <a:rPr lang="fi-FI" sz="2400" dirty="0" smtClean="0"/>
              <a:t>! </a:t>
            </a:r>
          </a:p>
          <a:p>
            <a:pPr marL="457200" indent="-457200">
              <a:buAutoNum type="arabicPeriod"/>
            </a:pPr>
            <a:r>
              <a:rPr lang="fi-FI" sz="2400" dirty="0" err="1" smtClean="0"/>
              <a:t>She</a:t>
            </a:r>
            <a:r>
              <a:rPr lang="fi-FI" sz="2400" dirty="0" smtClean="0"/>
              <a:t> </a:t>
            </a:r>
            <a:r>
              <a:rPr lang="fi-FI" sz="2400" dirty="0" err="1" smtClean="0"/>
              <a:t>heard</a:t>
            </a:r>
            <a:r>
              <a:rPr lang="fi-FI" sz="2400" dirty="0" smtClean="0"/>
              <a:t> a </a:t>
            </a:r>
            <a:r>
              <a:rPr lang="fi-FI" sz="2400" dirty="0" err="1" smtClean="0"/>
              <a:t>howler</a:t>
            </a:r>
            <a:r>
              <a:rPr lang="fi-FI" sz="2400" dirty="0" smtClean="0"/>
              <a:t> </a:t>
            </a:r>
            <a:r>
              <a:rPr lang="fi-FI" sz="2400" dirty="0" err="1" smtClean="0"/>
              <a:t>monkey</a:t>
            </a:r>
            <a:r>
              <a:rPr lang="fi-FI" sz="2400" dirty="0" smtClean="0"/>
              <a:t> in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jungle</a:t>
            </a:r>
            <a:r>
              <a:rPr lang="fi-FI" sz="2400" dirty="0" smtClean="0"/>
              <a:t>.</a:t>
            </a:r>
          </a:p>
          <a:p>
            <a:pPr marL="457200" indent="-457200">
              <a:buAutoNum type="arabicPeriod"/>
            </a:pPr>
            <a:r>
              <a:rPr lang="fi-FI" sz="2400" dirty="0" err="1" smtClean="0"/>
              <a:t>We</a:t>
            </a:r>
            <a:r>
              <a:rPr lang="fi-FI" sz="2400" dirty="0" smtClean="0"/>
              <a:t> </a:t>
            </a:r>
            <a:r>
              <a:rPr lang="fi-FI" sz="2400" dirty="0" err="1" smtClean="0"/>
              <a:t>had</a:t>
            </a:r>
            <a:r>
              <a:rPr lang="fi-FI" sz="2400" dirty="0" smtClean="0"/>
              <a:t> </a:t>
            </a:r>
            <a:r>
              <a:rPr lang="fi-FI" sz="2400" dirty="0" err="1" smtClean="0"/>
              <a:t>so</a:t>
            </a:r>
            <a:r>
              <a:rPr lang="fi-FI" sz="2400" dirty="0" smtClean="0"/>
              <a:t> </a:t>
            </a:r>
            <a:r>
              <a:rPr lang="fi-FI" sz="2400" dirty="0" err="1" smtClean="0"/>
              <a:t>much</a:t>
            </a:r>
            <a:r>
              <a:rPr lang="fi-FI" sz="2400" dirty="0" smtClean="0"/>
              <a:t> </a:t>
            </a:r>
            <a:r>
              <a:rPr lang="fi-FI" sz="2400" dirty="0" err="1" smtClean="0"/>
              <a:t>fun</a:t>
            </a:r>
            <a:r>
              <a:rPr lang="fi-FI" sz="2400" dirty="0" smtClean="0"/>
              <a:t> at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crazy</a:t>
            </a:r>
            <a:r>
              <a:rPr lang="fi-FI" sz="2400" dirty="0" smtClean="0"/>
              <a:t> </a:t>
            </a:r>
            <a:r>
              <a:rPr lang="fi-FI" sz="2400" dirty="0" err="1" smtClean="0"/>
              <a:t>race</a:t>
            </a:r>
            <a:r>
              <a:rPr lang="fi-FI" sz="2400" dirty="0" smtClean="0"/>
              <a:t> </a:t>
            </a:r>
            <a:r>
              <a:rPr lang="fi-FI" sz="2400" dirty="0" err="1" smtClean="0"/>
              <a:t>around</a:t>
            </a:r>
            <a:r>
              <a:rPr lang="fi-FI" sz="2400" dirty="0" smtClean="0"/>
              <a:t>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world</a:t>
            </a:r>
            <a:r>
              <a:rPr lang="fi-FI" sz="2400" dirty="0" smtClean="0"/>
              <a:t>!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Maya </a:t>
            </a:r>
            <a:r>
              <a:rPr lang="fi-FI" sz="2400" dirty="0" err="1" smtClean="0"/>
              <a:t>writing</a:t>
            </a:r>
            <a:r>
              <a:rPr lang="fi-FI" sz="2400" dirty="0" smtClean="0"/>
              <a:t> </a:t>
            </a:r>
            <a:r>
              <a:rPr lang="fi-FI" sz="2400" dirty="0" err="1" smtClean="0"/>
              <a:t>looks</a:t>
            </a:r>
            <a:r>
              <a:rPr lang="fi-FI" sz="2400" dirty="0" smtClean="0"/>
              <a:t> </a:t>
            </a:r>
            <a:r>
              <a:rPr lang="fi-FI" sz="2400" dirty="0" err="1" smtClean="0"/>
              <a:t>pretty</a:t>
            </a:r>
            <a:r>
              <a:rPr lang="fi-FI" sz="2400" dirty="0" smtClean="0"/>
              <a:t> </a:t>
            </a:r>
            <a:r>
              <a:rPr lang="fi-FI" sz="2400" dirty="0" err="1" smtClean="0"/>
              <a:t>difficult</a:t>
            </a:r>
            <a:r>
              <a:rPr lang="fi-FI" sz="2400" dirty="0" smtClean="0"/>
              <a:t>.</a:t>
            </a:r>
          </a:p>
          <a:p>
            <a:pPr marL="457200" indent="-457200">
              <a:buAutoNum type="arabicPeriod"/>
            </a:pPr>
            <a:r>
              <a:rPr lang="fi-FI" sz="2400" dirty="0" err="1" smtClean="0"/>
              <a:t>Did</a:t>
            </a:r>
            <a:r>
              <a:rPr lang="fi-FI" sz="2400" dirty="0" smtClean="0"/>
              <a:t> </a:t>
            </a:r>
            <a:r>
              <a:rPr lang="fi-FI" sz="2400" dirty="0" err="1" smtClean="0"/>
              <a:t>you</a:t>
            </a:r>
            <a:r>
              <a:rPr lang="fi-FI" sz="2400" dirty="0" smtClean="0"/>
              <a:t> </a:t>
            </a:r>
            <a:r>
              <a:rPr lang="fi-FI" sz="2400" dirty="0" err="1" smtClean="0"/>
              <a:t>get</a:t>
            </a:r>
            <a:r>
              <a:rPr lang="fi-FI" sz="2400" dirty="0" smtClean="0"/>
              <a:t> </a:t>
            </a:r>
            <a:r>
              <a:rPr lang="fi-FI" sz="2400" dirty="0" err="1" smtClean="0"/>
              <a:t>any</a:t>
            </a:r>
            <a:r>
              <a:rPr lang="fi-FI" sz="2400" dirty="0" smtClean="0"/>
              <a:t> </a:t>
            </a:r>
            <a:r>
              <a:rPr lang="fi-FI" sz="2400" dirty="0" err="1" smtClean="0"/>
              <a:t>fish</a:t>
            </a:r>
            <a:r>
              <a:rPr lang="fi-FI" sz="2400" dirty="0" smtClean="0"/>
              <a:t> </a:t>
            </a:r>
            <a:r>
              <a:rPr lang="fi-FI" sz="2400" dirty="0" err="1" smtClean="0"/>
              <a:t>when</a:t>
            </a:r>
            <a:r>
              <a:rPr lang="fi-FI" sz="2400" dirty="0" smtClean="0"/>
              <a:t> </a:t>
            </a:r>
            <a:r>
              <a:rPr lang="fi-FI" sz="2400" dirty="0" err="1" smtClean="0"/>
              <a:t>you</a:t>
            </a:r>
            <a:r>
              <a:rPr lang="fi-FI" sz="2400" dirty="0" smtClean="0"/>
              <a:t> </a:t>
            </a:r>
            <a:r>
              <a:rPr lang="fi-FI" sz="2400" dirty="0" err="1" smtClean="0"/>
              <a:t>went</a:t>
            </a:r>
            <a:r>
              <a:rPr lang="fi-FI" sz="2400" dirty="0" smtClean="0"/>
              <a:t> </a:t>
            </a:r>
            <a:r>
              <a:rPr lang="fi-FI" sz="2400" dirty="0" err="1" smtClean="0"/>
              <a:t>fishing</a:t>
            </a:r>
            <a:r>
              <a:rPr lang="fi-FI" sz="2400" dirty="0" smtClean="0"/>
              <a:t>? </a:t>
            </a:r>
          </a:p>
          <a:p>
            <a:pPr marL="457200" indent="-457200">
              <a:buAutoNum type="arabicPeriod"/>
            </a:pPr>
            <a:r>
              <a:rPr lang="fi-FI" sz="2400" dirty="0" err="1" smtClean="0"/>
              <a:t>Anteaters</a:t>
            </a:r>
            <a:r>
              <a:rPr lang="fi-FI" sz="2400" dirty="0" smtClean="0"/>
              <a:t> </a:t>
            </a:r>
            <a:r>
              <a:rPr lang="fi-FI" sz="2400" dirty="0" err="1" smtClean="0"/>
              <a:t>are</a:t>
            </a:r>
            <a:r>
              <a:rPr lang="fi-FI" sz="2400" dirty="0" smtClean="0"/>
              <a:t> </a:t>
            </a:r>
            <a:r>
              <a:rPr lang="fi-FI" sz="2400" dirty="0" err="1" smtClean="0"/>
              <a:t>funny</a:t>
            </a:r>
            <a:r>
              <a:rPr lang="fi-FI" sz="2400" dirty="0" smtClean="0"/>
              <a:t> </a:t>
            </a:r>
            <a:r>
              <a:rPr lang="fi-FI" sz="2400" dirty="0" err="1" smtClean="0"/>
              <a:t>looking</a:t>
            </a:r>
            <a:r>
              <a:rPr lang="fi-FI" sz="2400" dirty="0" smtClean="0"/>
              <a:t> </a:t>
            </a:r>
            <a:r>
              <a:rPr lang="fi-FI" sz="2400" dirty="0" err="1" smtClean="0"/>
              <a:t>animals</a:t>
            </a:r>
            <a:r>
              <a:rPr lang="fi-FI" sz="2400" dirty="0" smtClean="0"/>
              <a:t>. </a:t>
            </a:r>
          </a:p>
          <a:p>
            <a:pPr marL="457200" indent="-457200">
              <a:buAutoNum type="arabicPeriod"/>
            </a:pPr>
            <a:r>
              <a:rPr lang="fi-FI" sz="2400" dirty="0" err="1" smtClean="0"/>
              <a:t>Do</a:t>
            </a:r>
            <a:r>
              <a:rPr lang="fi-FI" sz="2400" dirty="0" smtClean="0"/>
              <a:t> </a:t>
            </a:r>
            <a:r>
              <a:rPr lang="fi-FI" sz="2400" dirty="0" err="1" smtClean="0"/>
              <a:t>you</a:t>
            </a:r>
            <a:r>
              <a:rPr lang="fi-FI" sz="2400" dirty="0" smtClean="0"/>
              <a:t> </a:t>
            </a:r>
            <a:r>
              <a:rPr lang="fi-FI" sz="2400" dirty="0" err="1" smtClean="0"/>
              <a:t>like</a:t>
            </a:r>
            <a:r>
              <a:rPr lang="fi-FI" sz="2400" dirty="0" smtClean="0"/>
              <a:t> </a:t>
            </a:r>
            <a:r>
              <a:rPr lang="fi-FI" sz="2400" dirty="0" err="1" smtClean="0"/>
              <a:t>animals</a:t>
            </a:r>
            <a:r>
              <a:rPr lang="fi-FI" sz="2400" dirty="0" smtClean="0"/>
              <a:t>?</a:t>
            </a:r>
          </a:p>
          <a:p>
            <a:pPr marL="457200" indent="-457200">
              <a:buAutoNum type="arabicPeriod"/>
            </a:pP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teams</a:t>
            </a:r>
            <a:r>
              <a:rPr lang="fi-FI" sz="2400" dirty="0" smtClean="0"/>
              <a:t> </a:t>
            </a:r>
            <a:r>
              <a:rPr lang="fi-FI" sz="2400" dirty="0" err="1" smtClean="0"/>
              <a:t>slowed</a:t>
            </a:r>
            <a:r>
              <a:rPr lang="fi-FI" sz="2400" dirty="0" smtClean="0"/>
              <a:t> </a:t>
            </a:r>
            <a:r>
              <a:rPr lang="fi-FI" sz="2400" dirty="0" err="1" smtClean="0"/>
              <a:t>down</a:t>
            </a:r>
            <a:r>
              <a:rPr lang="fi-FI" sz="2400" dirty="0" smtClean="0"/>
              <a:t> and </a:t>
            </a:r>
            <a:r>
              <a:rPr lang="fi-FI" sz="2400" dirty="0" err="1" smtClean="0"/>
              <a:t>spotted</a:t>
            </a:r>
            <a:r>
              <a:rPr lang="fi-FI" sz="2400" dirty="0" smtClean="0"/>
              <a:t> a </a:t>
            </a:r>
            <a:r>
              <a:rPr lang="fi-FI" sz="2400" dirty="0" err="1" smtClean="0"/>
              <a:t>giant</a:t>
            </a:r>
            <a:r>
              <a:rPr lang="fi-FI" sz="2400" dirty="0" smtClean="0"/>
              <a:t> </a:t>
            </a:r>
            <a:r>
              <a:rPr lang="fi-FI" sz="2400" dirty="0" err="1" smtClean="0"/>
              <a:t>cave</a:t>
            </a:r>
            <a:r>
              <a:rPr lang="fi-FI" sz="2400" dirty="0" smtClean="0"/>
              <a:t>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8694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ANSWERS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1" y="1405468"/>
            <a:ext cx="10699222" cy="5063066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fi-FI" sz="2400" dirty="0"/>
              <a:t>I </a:t>
            </a:r>
            <a:r>
              <a:rPr lang="fi-FI" sz="2400" dirty="0" err="1"/>
              <a:t>l</a:t>
            </a:r>
            <a:r>
              <a:rPr lang="fi-FI" sz="2400" b="1" dirty="0" err="1"/>
              <a:t>earned</a:t>
            </a:r>
            <a:r>
              <a:rPr lang="fi-FI" sz="2400" dirty="0"/>
              <a:t> a </a:t>
            </a:r>
            <a:r>
              <a:rPr lang="fi-FI" sz="2400" dirty="0" err="1"/>
              <a:t>lot</a:t>
            </a:r>
            <a:r>
              <a:rPr lang="fi-FI" sz="2400" dirty="0"/>
              <a:t> at </a:t>
            </a:r>
            <a:r>
              <a:rPr lang="fi-FI" sz="2400" dirty="0" err="1"/>
              <a:t>school</a:t>
            </a:r>
            <a:r>
              <a:rPr lang="fi-FI" sz="2400" dirty="0"/>
              <a:t> </a:t>
            </a:r>
            <a:r>
              <a:rPr lang="fi-FI" sz="2400" dirty="0" err="1"/>
              <a:t>today</a:t>
            </a:r>
            <a:r>
              <a:rPr lang="fi-FI" sz="2400" dirty="0"/>
              <a:t>. </a:t>
            </a:r>
          </a:p>
          <a:p>
            <a:pPr marL="457200" indent="-457200">
              <a:buAutoNum type="arabicPeriod"/>
            </a:pPr>
            <a:r>
              <a:rPr lang="fi-FI" sz="2400" dirty="0" err="1"/>
              <a:t>Tomorrow</a:t>
            </a:r>
            <a:r>
              <a:rPr lang="fi-FI" sz="2400" dirty="0"/>
              <a:t> is a </a:t>
            </a:r>
            <a:r>
              <a:rPr lang="fi-FI" sz="2400" dirty="0" err="1"/>
              <a:t>nice</a:t>
            </a:r>
            <a:r>
              <a:rPr lang="fi-FI" sz="2400" dirty="0"/>
              <a:t> </a:t>
            </a:r>
            <a:r>
              <a:rPr lang="fi-FI" sz="2400" dirty="0" err="1"/>
              <a:t>day</a:t>
            </a:r>
            <a:r>
              <a:rPr lang="fi-FI" sz="2400" dirty="0"/>
              <a:t>! </a:t>
            </a:r>
          </a:p>
          <a:p>
            <a:pPr marL="457200" indent="-457200">
              <a:buAutoNum type="arabicPeriod"/>
            </a:pPr>
            <a:r>
              <a:rPr lang="fi-FI" sz="2400" dirty="0" err="1"/>
              <a:t>She</a:t>
            </a:r>
            <a:r>
              <a:rPr lang="fi-FI" sz="2400" dirty="0"/>
              <a:t> </a:t>
            </a:r>
            <a:r>
              <a:rPr lang="fi-FI" sz="2400" b="1" dirty="0" err="1"/>
              <a:t>heard</a:t>
            </a:r>
            <a:r>
              <a:rPr lang="fi-FI" sz="2400" dirty="0"/>
              <a:t> a </a:t>
            </a:r>
            <a:r>
              <a:rPr lang="fi-FI" sz="2400" dirty="0" err="1"/>
              <a:t>howler</a:t>
            </a:r>
            <a:r>
              <a:rPr lang="fi-FI" sz="2400" dirty="0"/>
              <a:t> </a:t>
            </a:r>
            <a:r>
              <a:rPr lang="fi-FI" sz="2400" dirty="0" err="1"/>
              <a:t>monkey</a:t>
            </a:r>
            <a:r>
              <a:rPr lang="fi-FI" sz="2400" dirty="0"/>
              <a:t> in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jungle</a:t>
            </a:r>
            <a:r>
              <a:rPr lang="fi-FI" sz="2400" dirty="0"/>
              <a:t>.</a:t>
            </a:r>
          </a:p>
          <a:p>
            <a:pPr marL="457200" indent="-457200">
              <a:buAutoNum type="arabicPeriod"/>
            </a:pPr>
            <a:r>
              <a:rPr lang="fi-FI" sz="2400" dirty="0" err="1"/>
              <a:t>We</a:t>
            </a:r>
            <a:r>
              <a:rPr lang="fi-FI" sz="2400" dirty="0"/>
              <a:t> </a:t>
            </a:r>
            <a:r>
              <a:rPr lang="fi-FI" sz="2400" b="1" dirty="0" err="1"/>
              <a:t>had</a:t>
            </a:r>
            <a:r>
              <a:rPr lang="fi-FI" sz="2400" dirty="0"/>
              <a:t> </a:t>
            </a:r>
            <a:r>
              <a:rPr lang="fi-FI" sz="2400" dirty="0" err="1"/>
              <a:t>so</a:t>
            </a:r>
            <a:r>
              <a:rPr lang="fi-FI" sz="2400" dirty="0"/>
              <a:t> </a:t>
            </a:r>
            <a:r>
              <a:rPr lang="fi-FI" sz="2400" dirty="0" err="1"/>
              <a:t>much</a:t>
            </a:r>
            <a:r>
              <a:rPr lang="fi-FI" sz="2400" dirty="0"/>
              <a:t> </a:t>
            </a:r>
            <a:r>
              <a:rPr lang="fi-FI" sz="2400" dirty="0" err="1"/>
              <a:t>fun</a:t>
            </a:r>
            <a:r>
              <a:rPr lang="fi-FI" sz="2400" dirty="0"/>
              <a:t> at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crazy</a:t>
            </a:r>
            <a:r>
              <a:rPr lang="fi-FI" sz="2400" dirty="0"/>
              <a:t> </a:t>
            </a:r>
            <a:r>
              <a:rPr lang="fi-FI" sz="2400" dirty="0" err="1"/>
              <a:t>race</a:t>
            </a:r>
            <a:r>
              <a:rPr lang="fi-FI" sz="2400" dirty="0"/>
              <a:t> </a:t>
            </a:r>
            <a:r>
              <a:rPr lang="fi-FI" sz="2400" dirty="0" err="1"/>
              <a:t>around</a:t>
            </a:r>
            <a:r>
              <a:rPr lang="fi-FI" sz="2400" dirty="0"/>
              <a:t>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world</a:t>
            </a:r>
            <a:r>
              <a:rPr lang="fi-FI" sz="2400" dirty="0"/>
              <a:t>!</a:t>
            </a:r>
          </a:p>
          <a:p>
            <a:pPr marL="457200" indent="-457200">
              <a:buAutoNum type="arabicPeriod"/>
            </a:pPr>
            <a:r>
              <a:rPr lang="fi-FI" sz="2400" dirty="0"/>
              <a:t>Maya </a:t>
            </a:r>
            <a:r>
              <a:rPr lang="fi-FI" sz="2400" dirty="0" err="1"/>
              <a:t>writing</a:t>
            </a:r>
            <a:r>
              <a:rPr lang="fi-FI" sz="2400" dirty="0"/>
              <a:t> </a:t>
            </a:r>
            <a:r>
              <a:rPr lang="fi-FI" sz="2400" dirty="0" err="1"/>
              <a:t>looks</a:t>
            </a:r>
            <a:r>
              <a:rPr lang="fi-FI" sz="2400" dirty="0"/>
              <a:t> </a:t>
            </a:r>
            <a:r>
              <a:rPr lang="fi-FI" sz="2400" dirty="0" err="1"/>
              <a:t>pretty</a:t>
            </a:r>
            <a:r>
              <a:rPr lang="fi-FI" sz="2400" dirty="0"/>
              <a:t> </a:t>
            </a:r>
            <a:r>
              <a:rPr lang="fi-FI" sz="2400" dirty="0" err="1"/>
              <a:t>difficult</a:t>
            </a:r>
            <a:r>
              <a:rPr lang="fi-FI" sz="2400" dirty="0"/>
              <a:t>.</a:t>
            </a:r>
          </a:p>
          <a:p>
            <a:pPr marL="457200" indent="-457200">
              <a:buAutoNum type="arabicPeriod"/>
            </a:pPr>
            <a:r>
              <a:rPr lang="fi-FI" sz="2400" b="1" dirty="0" err="1"/>
              <a:t>Did</a:t>
            </a:r>
            <a:r>
              <a:rPr lang="fi-FI" sz="2400" dirty="0"/>
              <a:t> </a:t>
            </a:r>
            <a:r>
              <a:rPr lang="fi-FI" sz="2400" dirty="0" err="1"/>
              <a:t>you</a:t>
            </a:r>
            <a:r>
              <a:rPr lang="fi-FI" sz="2400" dirty="0"/>
              <a:t> </a:t>
            </a:r>
            <a:r>
              <a:rPr lang="fi-FI" sz="2400" dirty="0" err="1"/>
              <a:t>get</a:t>
            </a:r>
            <a:r>
              <a:rPr lang="fi-FI" sz="2400" dirty="0"/>
              <a:t> </a:t>
            </a:r>
            <a:r>
              <a:rPr lang="fi-FI" sz="2400" dirty="0" err="1"/>
              <a:t>any</a:t>
            </a:r>
            <a:r>
              <a:rPr lang="fi-FI" sz="2400" dirty="0"/>
              <a:t> </a:t>
            </a:r>
            <a:r>
              <a:rPr lang="fi-FI" sz="2400" dirty="0" err="1"/>
              <a:t>fish</a:t>
            </a:r>
            <a:r>
              <a:rPr lang="fi-FI" sz="2400" dirty="0"/>
              <a:t> </a:t>
            </a:r>
            <a:r>
              <a:rPr lang="fi-FI" sz="2400" dirty="0" err="1"/>
              <a:t>when</a:t>
            </a:r>
            <a:r>
              <a:rPr lang="fi-FI" sz="2400" dirty="0"/>
              <a:t> </a:t>
            </a:r>
            <a:r>
              <a:rPr lang="fi-FI" sz="2400" dirty="0" err="1"/>
              <a:t>you</a:t>
            </a:r>
            <a:r>
              <a:rPr lang="fi-FI" sz="2400" dirty="0"/>
              <a:t> </a:t>
            </a:r>
            <a:r>
              <a:rPr lang="fi-FI" sz="2400" b="1" dirty="0" err="1"/>
              <a:t>went</a:t>
            </a:r>
            <a:r>
              <a:rPr lang="fi-FI" sz="2400" dirty="0"/>
              <a:t> </a:t>
            </a:r>
            <a:r>
              <a:rPr lang="fi-FI" sz="2400" dirty="0" err="1"/>
              <a:t>fishing</a:t>
            </a:r>
            <a:r>
              <a:rPr lang="fi-FI" sz="2400" dirty="0"/>
              <a:t>? </a:t>
            </a:r>
          </a:p>
          <a:p>
            <a:pPr marL="457200" indent="-457200">
              <a:buAutoNum type="arabicPeriod"/>
            </a:pPr>
            <a:r>
              <a:rPr lang="fi-FI" sz="2400" dirty="0" err="1"/>
              <a:t>Anteaters</a:t>
            </a:r>
            <a:r>
              <a:rPr lang="fi-FI" sz="2400" dirty="0"/>
              <a:t> </a:t>
            </a:r>
            <a:r>
              <a:rPr lang="fi-FI" sz="2400" dirty="0" err="1"/>
              <a:t>are</a:t>
            </a:r>
            <a:r>
              <a:rPr lang="fi-FI" sz="2400" dirty="0"/>
              <a:t> </a:t>
            </a:r>
            <a:r>
              <a:rPr lang="fi-FI" sz="2400" dirty="0" err="1"/>
              <a:t>funny</a:t>
            </a:r>
            <a:r>
              <a:rPr lang="fi-FI" sz="2400" dirty="0"/>
              <a:t> </a:t>
            </a:r>
            <a:r>
              <a:rPr lang="fi-FI" sz="2400" dirty="0" err="1"/>
              <a:t>looking</a:t>
            </a:r>
            <a:r>
              <a:rPr lang="fi-FI" sz="2400" dirty="0"/>
              <a:t> </a:t>
            </a:r>
            <a:r>
              <a:rPr lang="fi-FI" sz="2400" dirty="0" err="1"/>
              <a:t>animals</a:t>
            </a:r>
            <a:r>
              <a:rPr lang="fi-FI" sz="2400" dirty="0"/>
              <a:t>. </a:t>
            </a:r>
          </a:p>
          <a:p>
            <a:pPr marL="457200" indent="-457200">
              <a:buAutoNum type="arabicPeriod"/>
            </a:pPr>
            <a:r>
              <a:rPr lang="fi-FI" sz="2400" dirty="0" err="1"/>
              <a:t>Do</a:t>
            </a:r>
            <a:r>
              <a:rPr lang="fi-FI" sz="2400" dirty="0"/>
              <a:t> </a:t>
            </a:r>
            <a:r>
              <a:rPr lang="fi-FI" sz="2400" dirty="0" err="1"/>
              <a:t>you</a:t>
            </a:r>
            <a:r>
              <a:rPr lang="fi-FI" sz="2400" dirty="0"/>
              <a:t> </a:t>
            </a:r>
            <a:r>
              <a:rPr lang="fi-FI" sz="2400" dirty="0" err="1"/>
              <a:t>like</a:t>
            </a:r>
            <a:r>
              <a:rPr lang="fi-FI" sz="2400" dirty="0"/>
              <a:t> </a:t>
            </a:r>
            <a:r>
              <a:rPr lang="fi-FI" sz="2400" dirty="0" err="1"/>
              <a:t>animals</a:t>
            </a:r>
            <a:r>
              <a:rPr lang="fi-FI" sz="2400" dirty="0"/>
              <a:t>?</a:t>
            </a:r>
          </a:p>
          <a:p>
            <a:pPr marL="457200" indent="-457200">
              <a:buAutoNum type="arabicPeriod"/>
            </a:pP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teams</a:t>
            </a:r>
            <a:r>
              <a:rPr lang="fi-FI" sz="2400" dirty="0"/>
              <a:t> </a:t>
            </a:r>
            <a:r>
              <a:rPr lang="fi-FI" sz="2400" b="1" dirty="0" err="1"/>
              <a:t>slowed</a:t>
            </a:r>
            <a:r>
              <a:rPr lang="fi-FI" sz="2400" b="1" dirty="0"/>
              <a:t> </a:t>
            </a:r>
            <a:r>
              <a:rPr lang="fi-FI" sz="2400" b="1" dirty="0" err="1"/>
              <a:t>down</a:t>
            </a:r>
            <a:r>
              <a:rPr lang="fi-FI" sz="2400" b="1" dirty="0"/>
              <a:t> </a:t>
            </a:r>
            <a:r>
              <a:rPr lang="fi-FI" sz="2400" dirty="0"/>
              <a:t>and </a:t>
            </a:r>
            <a:r>
              <a:rPr lang="fi-FI" sz="2400" b="1" dirty="0" err="1"/>
              <a:t>spotted</a:t>
            </a:r>
            <a:r>
              <a:rPr lang="fi-FI" sz="2400" dirty="0"/>
              <a:t> a </a:t>
            </a:r>
            <a:r>
              <a:rPr lang="fi-FI" sz="2400" dirty="0" err="1"/>
              <a:t>giant</a:t>
            </a:r>
            <a:r>
              <a:rPr lang="fi-FI" sz="2400" dirty="0"/>
              <a:t> </a:t>
            </a:r>
            <a:r>
              <a:rPr lang="fi-FI" sz="2400" dirty="0" err="1"/>
              <a:t>cave</a:t>
            </a:r>
            <a:r>
              <a:rPr lang="fi-FI" sz="2400" dirty="0" smtClean="0"/>
              <a:t>.</a:t>
            </a:r>
          </a:p>
          <a:p>
            <a:pPr marL="457200" indent="-457200">
              <a:buAutoNum type="arabicPeriod"/>
            </a:pPr>
            <a:endParaRPr lang="fi-FI" sz="2400" dirty="0"/>
          </a:p>
          <a:p>
            <a:pPr marL="0" indent="0">
              <a:buNone/>
            </a:pPr>
            <a:r>
              <a:rPr lang="fi-FI" sz="2400" dirty="0" smtClean="0"/>
              <a:t>*Miten säännöllinen imperfekti eroaa epäsäännöllisestä imperfektistä?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556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72186" y="493907"/>
            <a:ext cx="9404723" cy="1400530"/>
          </a:xfrm>
        </p:spPr>
        <p:txBody>
          <a:bodyPr/>
          <a:lstStyle/>
          <a:p>
            <a:r>
              <a:rPr lang="fi-FI" dirty="0" smtClean="0"/>
              <a:t>PRACTISE – Harjoittele!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0512" y="1706966"/>
            <a:ext cx="8946541" cy="419548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fi-FI" sz="2400" b="1" dirty="0" smtClean="0"/>
              <a:t>Katso </a:t>
            </a:r>
            <a:r>
              <a:rPr lang="fi-FI" sz="2400" b="1" dirty="0"/>
              <a:t>aiheesta suomenkielinen video: </a:t>
            </a:r>
            <a:r>
              <a:rPr lang="fi-FI" sz="2400" b="1" u="sng" dirty="0">
                <a:hlinkClick r:id="rId2"/>
              </a:rPr>
              <a:t>https://bit.ly/2xBRj8H</a:t>
            </a:r>
            <a:r>
              <a:rPr lang="fi-FI" sz="2400" b="1" dirty="0"/>
              <a:t> Imperfekti </a:t>
            </a:r>
            <a:endParaRPr lang="fi-FI" sz="2400" b="1" dirty="0" smtClean="0"/>
          </a:p>
          <a:p>
            <a:pPr marL="457200" lvl="1" indent="0">
              <a:buNone/>
            </a:pPr>
            <a:endParaRPr lang="fi-FI" sz="2400" b="1" dirty="0"/>
          </a:p>
          <a:p>
            <a:pPr marL="457200" lvl="1" indent="0">
              <a:buNone/>
            </a:pPr>
            <a:r>
              <a:rPr lang="fi-FI" sz="2400" dirty="0" smtClean="0"/>
              <a:t>Lisäharjoituksia imperfektistä osoitteessa: </a:t>
            </a:r>
            <a:r>
              <a:rPr lang="fi-FI" sz="2400" b="1" dirty="0" smtClean="0">
                <a:hlinkClick r:id="rId3"/>
              </a:rPr>
              <a:t>http</a:t>
            </a:r>
            <a:r>
              <a:rPr lang="fi-FI" sz="2400" b="1" dirty="0">
                <a:hlinkClick r:id="rId3"/>
              </a:rPr>
              <a:t>://</a:t>
            </a:r>
            <a:r>
              <a:rPr lang="fi-FI" sz="2400" b="1" dirty="0" smtClean="0">
                <a:hlinkClick r:id="rId3"/>
              </a:rPr>
              <a:t>polku.opetus.tv/node/907</a:t>
            </a:r>
            <a:endParaRPr lang="fi-FI" sz="2400" b="1" dirty="0" smtClean="0"/>
          </a:p>
          <a:p>
            <a:pPr marL="457200" lvl="1" indent="0">
              <a:buNone/>
            </a:pPr>
            <a:endParaRPr lang="fi-FI" sz="2400" b="1" dirty="0"/>
          </a:p>
          <a:p>
            <a:pPr marL="457200" lvl="1" indent="0">
              <a:buNone/>
            </a:pPr>
            <a:r>
              <a:rPr lang="fi-FI" sz="2400" b="1" dirty="0" err="1" smtClean="0"/>
              <a:t>Practi</a:t>
            </a:r>
            <a:r>
              <a:rPr lang="fi-FI" sz="2400" b="1" u="sng" dirty="0" err="1" smtClean="0"/>
              <a:t>se</a:t>
            </a:r>
            <a:r>
              <a:rPr lang="fi-FI" sz="2400" b="1" dirty="0" smtClean="0"/>
              <a:t> = harjoitella (verbi)</a:t>
            </a:r>
          </a:p>
          <a:p>
            <a:pPr marL="457200" lvl="1" indent="0">
              <a:buNone/>
            </a:pPr>
            <a:r>
              <a:rPr lang="fi-FI" sz="2400" b="1" dirty="0" err="1" smtClean="0"/>
              <a:t>Practi</a:t>
            </a:r>
            <a:r>
              <a:rPr lang="fi-FI" sz="2400" b="1" u="sng" dirty="0" err="1" smtClean="0"/>
              <a:t>ce</a:t>
            </a:r>
            <a:r>
              <a:rPr lang="fi-FI" sz="2400" b="1" dirty="0" smtClean="0"/>
              <a:t> = harjoitus (substantiivi)</a:t>
            </a:r>
            <a:endParaRPr lang="fi-FI" sz="2400" b="1" dirty="0"/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716691" y="4631530"/>
            <a:ext cx="10297298" cy="1278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457200" lvl="1" indent="0">
              <a:buNone/>
            </a:pPr>
            <a:endParaRPr lang="fi-FI" sz="28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280" y="1706966"/>
            <a:ext cx="4887383" cy="4887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59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86</TotalTime>
  <Words>386</Words>
  <Application>Microsoft Office PowerPoint</Application>
  <PresentationFormat>Laajakuva</PresentationFormat>
  <Paragraphs>49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Ioni</vt:lpstr>
      <vt:lpstr>IMPERFEKTI</vt:lpstr>
      <vt:lpstr>Vinkit kieliopin opiskeluun</vt:lpstr>
      <vt:lpstr>MITEN IMPERFEKTI MUODOSTETAAN?</vt:lpstr>
      <vt:lpstr>SPOT THE PAST TENSE!  BONGAA IMPERFEKTI</vt:lpstr>
      <vt:lpstr>ANSWERS</vt:lpstr>
      <vt:lpstr>PRACTISE – Harjoittele!</vt:lpstr>
    </vt:vector>
  </TitlesOfParts>
  <Company>Kotkan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IMPERFEKTI</dc:title>
  <dc:creator>Oksanen Hertta</dc:creator>
  <cp:lastModifiedBy>Hertta</cp:lastModifiedBy>
  <cp:revision>28</cp:revision>
  <dcterms:created xsi:type="dcterms:W3CDTF">2016-10-17T11:16:20Z</dcterms:created>
  <dcterms:modified xsi:type="dcterms:W3CDTF">2018-06-20T11:34:06Z</dcterms:modified>
</cp:coreProperties>
</file>