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webextensions/webextension1.xml" ContentType="application/vnd.ms-office.webextension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6"/>
  </p:notesMasterIdLst>
  <p:sldIdLst>
    <p:sldId id="260" r:id="rId3"/>
    <p:sldId id="362" r:id="rId4"/>
    <p:sldId id="351" r:id="rId5"/>
    <p:sldId id="380" r:id="rId6"/>
    <p:sldId id="314" r:id="rId7"/>
    <p:sldId id="381" r:id="rId8"/>
    <p:sldId id="268" r:id="rId9"/>
    <p:sldId id="369" r:id="rId10"/>
    <p:sldId id="378" r:id="rId11"/>
    <p:sldId id="271" r:id="rId12"/>
    <p:sldId id="370" r:id="rId13"/>
    <p:sldId id="379" r:id="rId14"/>
    <p:sldId id="382" r:id="rId15"/>
    <p:sldId id="371" r:id="rId16"/>
    <p:sldId id="383" r:id="rId17"/>
    <p:sldId id="296" r:id="rId18"/>
    <p:sldId id="297" r:id="rId19"/>
    <p:sldId id="372" r:id="rId20"/>
    <p:sldId id="373" r:id="rId21"/>
    <p:sldId id="374" r:id="rId22"/>
    <p:sldId id="375" r:id="rId23"/>
    <p:sldId id="376" r:id="rId24"/>
    <p:sldId id="377" r:id="rId25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uomo Parkki" initials="TP" lastIdx="2" clrIdx="0">
    <p:extLst>
      <p:ext uri="{19B8F6BF-5375-455C-9EA6-DF929625EA0E}">
        <p15:presenceInfo xmlns:p15="http://schemas.microsoft.com/office/powerpoint/2012/main" userId="S::tuompar@uef.fi::e61f3a34-9f61-4511-a6ea-6d3297a82ce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461E0AA-202C-4F17-8B2E-DF218450358F}" v="26" dt="2022-04-25T07:38:00.379"/>
    <p1510:client id="{FA678B50-3D2B-4C67-BA77-B518D3213C29}" v="524" dt="2022-04-24T15:59:49.81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86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066D84-EAD5-8948-B657-D131416F4B95}" type="datetimeFigureOut">
              <a:rPr lang="fi-FI" smtClean="0"/>
              <a:t>8.5.2022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DC4D13-C319-4C48-A95B-0231EA46C41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380530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DC4D13-C319-4C48-A95B-0231EA46C41A}" type="slidenum">
              <a:rPr lang="fi-FI" smtClean="0"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184256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1h10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DC4D13-C319-4C48-A95B-0231EA46C41A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02721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07D5779-0560-4E4E-B9F2-FEDBB69A64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978FF364-198C-AF4B-9D43-D646248DF4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66F7068-C51A-2140-AF68-CCC0CCDD4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B6EDB-D81B-DB41-8AB8-A9F36736642D}" type="datetimeFigureOut">
              <a:rPr lang="fi-FI" smtClean="0"/>
              <a:t>8.5.2022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8FFB4AA-E780-894C-907E-6D51D177C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1ED415D-CEF9-5444-A58C-37B2BAEE6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3D1D-1B02-4B4E-A379-4B26D6057D4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775097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E424702-AA12-7F4A-AB85-8AB55D422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7C5BB593-C64C-6840-834A-66CA30D107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DB3B2AA-141B-2747-B815-CA023E8CA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B6EDB-D81B-DB41-8AB8-A9F36736642D}" type="datetimeFigureOut">
              <a:rPr lang="fi-FI" smtClean="0"/>
              <a:t>8.5.2022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F909D0B4-B514-D84B-9120-04FB25886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6E6AF493-8AD6-4B4E-A3A0-6BE46891D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3D1D-1B02-4B4E-A379-4B26D6057D4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97066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0F41C1F3-7EF7-9143-836C-8A70383661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A687A66B-BE80-CC4F-926C-E65B16D370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D8148899-12D0-6145-A335-009A11AE0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B6EDB-D81B-DB41-8AB8-A9F36736642D}" type="datetimeFigureOut">
              <a:rPr lang="fi-FI" smtClean="0"/>
              <a:t>8.5.2022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A153A4B-0174-CA43-861C-2CF5109DC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AB0A1DA-6F2A-1C4B-B4EA-32DFC7570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3D1D-1B02-4B4E-A379-4B26D6057D4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642383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487487" y="657227"/>
            <a:ext cx="10177200" cy="1008064"/>
          </a:xfrm>
        </p:spPr>
        <p:txBody>
          <a:bodyPr/>
          <a:lstStyle/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  <a:endParaRPr lang="en-US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487487" y="1844677"/>
            <a:ext cx="10177200" cy="4176713"/>
          </a:xfrm>
        </p:spPr>
        <p:txBody>
          <a:bodyPr/>
          <a:lstStyle>
            <a:lvl1pPr marL="342900" indent="-342900">
              <a:buFont typeface="Wingdings" pitchFamily="2" charset="2"/>
              <a:buChar char="§"/>
              <a:defRPr sz="28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grpSp>
        <p:nvGrpSpPr>
          <p:cNvPr id="13" name="Ryhmä 12" descr="Logo of University of Eastern Finland">
            <a:extLst>
              <a:ext uri="{FF2B5EF4-FFF2-40B4-BE49-F238E27FC236}">
                <a16:creationId xmlns:a16="http://schemas.microsoft.com/office/drawing/2014/main" id="{9911084A-5A10-43A7-BBB7-C7CCDFFD3AE6}"/>
              </a:ext>
            </a:extLst>
          </p:cNvPr>
          <p:cNvGrpSpPr/>
          <p:nvPr userDrawn="1"/>
        </p:nvGrpSpPr>
        <p:grpSpPr>
          <a:xfrm>
            <a:off x="0" y="0"/>
            <a:ext cx="1131216" cy="1131216"/>
            <a:chOff x="0" y="0"/>
            <a:chExt cx="1131216" cy="1131216"/>
          </a:xfrm>
        </p:grpSpPr>
        <p:sp>
          <p:nvSpPr>
            <p:cNvPr id="14" name="Suorakulmio 13">
              <a:extLst>
                <a:ext uri="{FF2B5EF4-FFF2-40B4-BE49-F238E27FC236}">
                  <a16:creationId xmlns:a16="http://schemas.microsoft.com/office/drawing/2014/main" id="{F85D33BF-DF81-4959-8790-6F7DA577204C}"/>
                </a:ext>
              </a:extLst>
            </p:cNvPr>
            <p:cNvSpPr/>
            <p:nvPr userDrawn="1"/>
          </p:nvSpPr>
          <p:spPr>
            <a:xfrm>
              <a:off x="0" y="0"/>
              <a:ext cx="1131216" cy="113121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15" name="Kuva 14">
              <a:extLst>
                <a:ext uri="{FF2B5EF4-FFF2-40B4-BE49-F238E27FC236}">
                  <a16:creationId xmlns:a16="http://schemas.microsoft.com/office/drawing/2014/main" id="{BD33B217-0100-44A7-96E1-B0B36202EC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13801" y="288106"/>
              <a:ext cx="503614" cy="555003"/>
            </a:xfrm>
            <a:prstGeom prst="rect">
              <a:avLst/>
            </a:prstGeom>
          </p:spPr>
        </p:pic>
      </p:grp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3529633-E1F1-4203-A25F-1384E3A8B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/ Tekijä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70CB94D2-CE81-4916-914D-E02992062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991E5-4021-44A3-98E0-6CF44158D3DD}" type="datetime1">
              <a:rPr lang="fi-FI" smtClean="0"/>
              <a:t>8.5.2022</a:t>
            </a:fld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EC8414D-9DD4-4BE7-8410-E4C3B492D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B0F66-B0A0-43D3-9504-7E3CCB799844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60648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+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487488" y="657227"/>
            <a:ext cx="10177131" cy="1008064"/>
          </a:xfrm>
        </p:spPr>
        <p:txBody>
          <a:bodyPr/>
          <a:lstStyle>
            <a:lvl1pPr>
              <a:defRPr sz="4000" b="1" i="0">
                <a:solidFill>
                  <a:schemeClr val="tx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487488" y="1844677"/>
            <a:ext cx="5568619" cy="4147200"/>
          </a:xfrm>
        </p:spPr>
        <p:txBody>
          <a:bodyPr/>
          <a:lstStyle>
            <a:lvl1pPr marL="219071" indent="-219071">
              <a:buFont typeface="Wingdings" pitchFamily="2" charset="2"/>
              <a:buChar char="§"/>
              <a:defRPr sz="28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15" name="Kuvan paikkamerkki 14">
            <a:extLst>
              <a:ext uri="{FF2B5EF4-FFF2-40B4-BE49-F238E27FC236}">
                <a16:creationId xmlns:a16="http://schemas.microsoft.com/office/drawing/2014/main" id="{112E130C-4CD1-428F-81B6-964A4E563D0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247419" y="1843200"/>
            <a:ext cx="4417200" cy="41472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grpSp>
        <p:nvGrpSpPr>
          <p:cNvPr id="11" name="Ryhmä 10" descr="Logo of University of Eastern Finland">
            <a:extLst>
              <a:ext uri="{FF2B5EF4-FFF2-40B4-BE49-F238E27FC236}">
                <a16:creationId xmlns:a16="http://schemas.microsoft.com/office/drawing/2014/main" id="{6BD905CD-23DE-4767-A067-9DA32AF7A202}"/>
              </a:ext>
            </a:extLst>
          </p:cNvPr>
          <p:cNvGrpSpPr/>
          <p:nvPr userDrawn="1"/>
        </p:nvGrpSpPr>
        <p:grpSpPr>
          <a:xfrm>
            <a:off x="0" y="0"/>
            <a:ext cx="1131216" cy="1131216"/>
            <a:chOff x="0" y="0"/>
            <a:chExt cx="1131216" cy="1131216"/>
          </a:xfrm>
        </p:grpSpPr>
        <p:sp>
          <p:nvSpPr>
            <p:cNvPr id="12" name="Suorakulmio 11">
              <a:extLst>
                <a:ext uri="{FF2B5EF4-FFF2-40B4-BE49-F238E27FC236}">
                  <a16:creationId xmlns:a16="http://schemas.microsoft.com/office/drawing/2014/main" id="{B3520882-2102-42EB-8F13-E8D029CDB74D}"/>
                </a:ext>
              </a:extLst>
            </p:cNvPr>
            <p:cNvSpPr/>
            <p:nvPr userDrawn="1"/>
          </p:nvSpPr>
          <p:spPr>
            <a:xfrm>
              <a:off x="0" y="0"/>
              <a:ext cx="1131216" cy="113121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13" name="Kuva 12">
              <a:extLst>
                <a:ext uri="{FF2B5EF4-FFF2-40B4-BE49-F238E27FC236}">
                  <a16:creationId xmlns:a16="http://schemas.microsoft.com/office/drawing/2014/main" id="{CEB98AFE-A14F-4B3B-B642-A594CB6B5D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13801" y="288106"/>
              <a:ext cx="503614" cy="555003"/>
            </a:xfrm>
            <a:prstGeom prst="rect">
              <a:avLst/>
            </a:prstGeom>
          </p:spPr>
        </p:pic>
      </p:grp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16B7851D-072C-409F-A5F1-F345B7D1D14F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fi-FI"/>
              <a:t>Esityksen nimi / Tekijä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F0AF355-A196-4F1C-BA2D-5D8801B56F7A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76A49592-CE4E-4415-AE28-3EDA73059B33}" type="datetime1">
              <a:rPr lang="fi-FI" smtClean="0"/>
              <a:t>8.5.2022</a:t>
            </a:fld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AC9C550-A97F-4AEC-9833-7AC3464543C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EEBB0F66-B0A0-43D3-9504-7E3CCB799844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512865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taulu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tsikko 1">
            <a:extLst>
              <a:ext uri="{FF2B5EF4-FFF2-40B4-BE49-F238E27FC236}">
                <a16:creationId xmlns:a16="http://schemas.microsoft.com/office/drawing/2014/main" id="{96EF3593-8F7E-42CF-A585-674ADEC0C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7489" y="657227"/>
            <a:ext cx="9245599" cy="1008064"/>
          </a:xfrm>
        </p:spPr>
        <p:txBody>
          <a:bodyPr/>
          <a:lstStyle/>
          <a:p>
            <a:r>
              <a:rPr lang="fi-FI">
                <a:solidFill>
                  <a:schemeClr val="accent2"/>
                </a:solidFill>
              </a:rPr>
              <a:t>Muokkaa ots. perustyyl. napsautt.</a:t>
            </a:r>
            <a:endParaRPr lang="en-GB"/>
          </a:p>
        </p:txBody>
      </p:sp>
      <p:sp>
        <p:nvSpPr>
          <p:cNvPr id="3" name="Taulukon paikkamerkki 2">
            <a:extLst>
              <a:ext uri="{FF2B5EF4-FFF2-40B4-BE49-F238E27FC236}">
                <a16:creationId xmlns:a16="http://schemas.microsoft.com/office/drawing/2014/main" id="{05912155-B2A1-4884-92CB-B950ECED5820}"/>
              </a:ext>
            </a:extLst>
          </p:cNvPr>
          <p:cNvSpPr>
            <a:spLocks noGrp="1"/>
          </p:cNvSpPr>
          <p:nvPr>
            <p:ph type="tbl" sz="quarter" idx="17"/>
          </p:nvPr>
        </p:nvSpPr>
        <p:spPr>
          <a:xfrm>
            <a:off x="1487488" y="1966590"/>
            <a:ext cx="9245600" cy="13811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i-FI"/>
              <a:t>Lisää taulukko napsauttamalla kuvaketta</a:t>
            </a:r>
          </a:p>
        </p:txBody>
      </p:sp>
      <p:grpSp>
        <p:nvGrpSpPr>
          <p:cNvPr id="11" name="Ryhmä 10" descr="Logo of University of Eastern Finland">
            <a:extLst>
              <a:ext uri="{FF2B5EF4-FFF2-40B4-BE49-F238E27FC236}">
                <a16:creationId xmlns:a16="http://schemas.microsoft.com/office/drawing/2014/main" id="{6BD905CD-23DE-4767-A067-9DA32AF7A202}"/>
              </a:ext>
            </a:extLst>
          </p:cNvPr>
          <p:cNvGrpSpPr/>
          <p:nvPr userDrawn="1"/>
        </p:nvGrpSpPr>
        <p:grpSpPr>
          <a:xfrm>
            <a:off x="0" y="0"/>
            <a:ext cx="1131216" cy="1131216"/>
            <a:chOff x="0" y="0"/>
            <a:chExt cx="1131216" cy="1131216"/>
          </a:xfrm>
        </p:grpSpPr>
        <p:sp>
          <p:nvSpPr>
            <p:cNvPr id="12" name="Suorakulmio 11">
              <a:extLst>
                <a:ext uri="{FF2B5EF4-FFF2-40B4-BE49-F238E27FC236}">
                  <a16:creationId xmlns:a16="http://schemas.microsoft.com/office/drawing/2014/main" id="{B3520882-2102-42EB-8F13-E8D029CDB74D}"/>
                </a:ext>
              </a:extLst>
            </p:cNvPr>
            <p:cNvSpPr/>
            <p:nvPr userDrawn="1"/>
          </p:nvSpPr>
          <p:spPr>
            <a:xfrm>
              <a:off x="0" y="0"/>
              <a:ext cx="1131216" cy="113121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13" name="Kuva 12">
              <a:extLst>
                <a:ext uri="{FF2B5EF4-FFF2-40B4-BE49-F238E27FC236}">
                  <a16:creationId xmlns:a16="http://schemas.microsoft.com/office/drawing/2014/main" id="{CEB98AFE-A14F-4B3B-B642-A594CB6B5D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13801" y="288106"/>
              <a:ext cx="503614" cy="555003"/>
            </a:xfrm>
            <a:prstGeom prst="rect">
              <a:avLst/>
            </a:prstGeom>
          </p:spPr>
        </p:pic>
      </p:grp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F6C50E90-32EB-4CBA-A8F3-83006E93AB0C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fi-FI"/>
              <a:t>Esityksen nimi / Tekijä</a:t>
            </a:r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233D2C4A-16F0-4848-BB9D-DA160C57C627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9A45D41A-B0C2-410D-8D74-1F18D0CDA26B}" type="datetime1">
              <a:rPr lang="fi-FI" smtClean="0"/>
              <a:t>8.5.2022</a:t>
            </a:fld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C7309431-DD0C-4D2A-BAC4-1F3A2E240F58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EEBB0F66-B0A0-43D3-9504-7E3CCB799844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151860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hjä_Logo_Alatunniste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>
            <a:extLst>
              <a:ext uri="{FF2B5EF4-FFF2-40B4-BE49-F238E27FC236}">
                <a16:creationId xmlns:a16="http://schemas.microsoft.com/office/drawing/2014/main" id="{57C1323D-96E4-42E7-8669-040C8EB44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3D1D233D-3920-49B6-A29A-5685CE199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/ Tekijä</a:t>
            </a:r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8CAB789C-D4A1-4A32-A931-765C49493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EE51A-3968-4D13-91FF-1E01800DDE9D}" type="datetime1">
              <a:rPr lang="fi-FI" smtClean="0"/>
              <a:t>8.5.2022</a:t>
            </a:fld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F5C8ECA6-DFFD-45DF-AA85-1C6998776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B0F66-B0A0-43D3-9504-7E3CCB799844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9" name="Ryhmä 8" descr="Logo of University of Eastern Finland">
            <a:extLst>
              <a:ext uri="{FF2B5EF4-FFF2-40B4-BE49-F238E27FC236}">
                <a16:creationId xmlns:a16="http://schemas.microsoft.com/office/drawing/2014/main" id="{E1FAB5EF-45B4-4FAF-959E-A3AC337201B8}"/>
              </a:ext>
            </a:extLst>
          </p:cNvPr>
          <p:cNvGrpSpPr/>
          <p:nvPr userDrawn="1"/>
        </p:nvGrpSpPr>
        <p:grpSpPr>
          <a:xfrm>
            <a:off x="0" y="0"/>
            <a:ext cx="1131216" cy="1131216"/>
            <a:chOff x="0" y="0"/>
            <a:chExt cx="1131216" cy="1131216"/>
          </a:xfrm>
        </p:grpSpPr>
        <p:sp>
          <p:nvSpPr>
            <p:cNvPr id="11" name="Suorakulmio 10">
              <a:extLst>
                <a:ext uri="{FF2B5EF4-FFF2-40B4-BE49-F238E27FC236}">
                  <a16:creationId xmlns:a16="http://schemas.microsoft.com/office/drawing/2014/main" id="{98133D6E-B6FA-453E-B0C9-FB648F608BC4}"/>
                </a:ext>
              </a:extLst>
            </p:cNvPr>
            <p:cNvSpPr/>
            <p:nvPr userDrawn="1"/>
          </p:nvSpPr>
          <p:spPr>
            <a:xfrm>
              <a:off x="0" y="0"/>
              <a:ext cx="1131216" cy="113121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12" name="Kuva 11">
              <a:extLst>
                <a:ext uri="{FF2B5EF4-FFF2-40B4-BE49-F238E27FC236}">
                  <a16:creationId xmlns:a16="http://schemas.microsoft.com/office/drawing/2014/main" id="{8A2528DF-BE35-4F38-9D1B-67BAE1846C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13801" y="288106"/>
              <a:ext cx="503614" cy="5550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157900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yhjä_valkoinen_alapalk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orakulmio 4">
            <a:extLst>
              <a:ext uri="{FF2B5EF4-FFF2-40B4-BE49-F238E27FC236}">
                <a16:creationId xmlns:a16="http://schemas.microsoft.com/office/drawing/2014/main" id="{2895741D-55A6-4D26-88B2-DE0DBE9E57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" y="6614906"/>
            <a:ext cx="12192000" cy="243094"/>
          </a:xfrm>
          <a:prstGeom prst="rect">
            <a:avLst/>
          </a:prstGeom>
          <a:solidFill>
            <a:srgbClr val="009F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554437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F3012C5-8998-F945-85FA-950100E6B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F4E3B25-6257-354C-829B-F03B179E6D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6B7ADB4-29EF-7C44-B542-B68B6E4AD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B6EDB-D81B-DB41-8AB8-A9F36736642D}" type="datetimeFigureOut">
              <a:rPr lang="fi-FI" smtClean="0"/>
              <a:t>8.5.2022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D7B4D40-0CA0-744E-BA75-C300DCDD2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6637EB4-8596-7C42-B9B3-1CC43D92A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3D1D-1B02-4B4E-A379-4B26D6057D4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56951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F0B564D-E77A-5344-A53C-BF0CD292D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CEC49026-2E89-F14B-9E39-88F22BC1B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7D9C5710-1025-E54C-9ED7-68B6AFE9F6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B6EDB-D81B-DB41-8AB8-A9F36736642D}" type="datetimeFigureOut">
              <a:rPr lang="fi-FI" smtClean="0"/>
              <a:t>8.5.2022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36BDEC5-6C9A-8144-A4C1-07FCD81FB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76A5C2A-A2CB-5546-A051-4F45E8A76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3D1D-1B02-4B4E-A379-4B26D6057D4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54735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8111D42-023C-D04A-B633-57D982C25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1DA2982-4F8C-E643-937E-F0BC724BF0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E9787A67-BE62-D24F-9169-9A1C2E704E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A03FADAF-C088-9E4D-9C23-25804F49E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B6EDB-D81B-DB41-8AB8-A9F36736642D}" type="datetimeFigureOut">
              <a:rPr lang="fi-FI" smtClean="0"/>
              <a:t>8.5.2022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BC1DBE6F-D9C8-ED4E-9408-91B0AE484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B7DA2076-AF59-5C40-A34E-9B60ADF6B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3D1D-1B02-4B4E-A379-4B26D6057D4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307139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858503E-0437-D243-81DB-BACD2FE60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842B075-50F4-7247-A537-15B4E456FB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7FF351A8-C63F-DA47-B1B3-A92F5FA9CD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17989A6D-9BE1-F741-A442-88C69011B7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CD305829-1BC9-124C-9F11-42E91356F3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5F71786F-31FF-694C-838C-2B307DAA3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B6EDB-D81B-DB41-8AB8-A9F36736642D}" type="datetimeFigureOut">
              <a:rPr lang="fi-FI" smtClean="0"/>
              <a:t>8.5.2022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8AFCD905-44B7-D44D-8606-E5403BA8E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E1303F3F-2089-584A-9493-D39E070AC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3D1D-1B02-4B4E-A379-4B26D6057D4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47623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220E6AC-1CD8-7448-9711-2ACCAB069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51374F42-A43E-D944-A835-3B88DC6C6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B6EDB-D81B-DB41-8AB8-A9F36736642D}" type="datetimeFigureOut">
              <a:rPr lang="fi-FI" smtClean="0"/>
              <a:t>8.5.2022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E5E1FDA6-A9F1-1A48-A6B7-71A9612E5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4F31E257-75B3-524E-8A70-813764DF8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3D1D-1B02-4B4E-A379-4B26D6057D4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57664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C9FB1C34-D0B5-A148-B880-41493912A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B6EDB-D81B-DB41-8AB8-A9F36736642D}" type="datetimeFigureOut">
              <a:rPr lang="fi-FI" smtClean="0"/>
              <a:t>8.5.2022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A449CBD9-BCFC-F040-B924-2863FAA74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AE3BC4E0-DD81-0C46-8404-CC2E738C0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3D1D-1B02-4B4E-A379-4B26D6057D4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377830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BAF4964-77D9-B342-8090-34053F0B3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2B033DF-6696-DB46-9133-226E53A7BF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64A77AD0-0748-DD4E-94D6-014DD4B2F8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E87E05D-3DB7-E447-B661-B52EA8DD6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B6EDB-D81B-DB41-8AB8-A9F36736642D}" type="datetimeFigureOut">
              <a:rPr lang="fi-FI" smtClean="0"/>
              <a:t>8.5.2022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2E62D7BA-1A97-104E-A6DA-FE6204452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4F418890-F86D-6443-86C9-E49C393DE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3D1D-1B02-4B4E-A379-4B26D6057D4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09988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6E538EA-5C51-4549-8936-FB694661B0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DCE3AB1D-198D-EA4B-AB69-5F1A53621B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24D78AF4-0025-1343-B957-F2AABD3257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692A65CC-436B-9D48-A45C-F1090045A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B6EDB-D81B-DB41-8AB8-A9F36736642D}" type="datetimeFigureOut">
              <a:rPr lang="fi-FI" smtClean="0"/>
              <a:t>8.5.2022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62E9B811-A3DE-064F-8073-87C7E845E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3BFE5CD1-B23A-D647-8B03-A99F8BF19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3D1D-1B02-4B4E-A379-4B26D6057D4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60634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B9DB0DA2-3DF5-6F46-93B2-18626BBDE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328BCCAE-A069-5D42-AFC2-8ABF6BF4A9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D80DDB1B-2F21-5743-8063-2DA8AF10FD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BB6EDB-D81B-DB41-8AB8-A9F36736642D}" type="datetimeFigureOut">
              <a:rPr lang="fi-FI" smtClean="0"/>
              <a:t>8.5.2022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F3E395CF-C8B9-B246-ACC7-F47A4A9CBB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BA73A47-679D-EE44-994C-14D852BF53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7C3D1D-1B02-4B4E-A379-4B26D6057D4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02024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orakulmio 12">
            <a:extLst>
              <a:ext uri="{FF2B5EF4-FFF2-40B4-BE49-F238E27FC236}">
                <a16:creationId xmlns:a16="http://schemas.microsoft.com/office/drawing/2014/main" id="{D9C35FBA-2021-8F42-B6EE-3DA741C8F8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" y="6614906"/>
            <a:ext cx="12192000" cy="243094"/>
          </a:xfrm>
          <a:prstGeom prst="rect">
            <a:avLst/>
          </a:prstGeom>
          <a:solidFill>
            <a:srgbClr val="009F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8" name="Dian numeron paikkamerkki 4">
            <a:extLst>
              <a:ext uri="{FF2B5EF4-FFF2-40B4-BE49-F238E27FC236}">
                <a16:creationId xmlns:a16="http://schemas.microsoft.com/office/drawing/2014/main" id="{98F9103E-9854-4552-ABB5-F3417E133E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42000" y="6217199"/>
            <a:ext cx="617589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EEBB0F66-B0A0-43D3-9504-7E3CCB799844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6" name="Päivämäärän paikkamerkki 2">
            <a:extLst>
              <a:ext uri="{FF2B5EF4-FFF2-40B4-BE49-F238E27FC236}">
                <a16:creationId xmlns:a16="http://schemas.microsoft.com/office/drawing/2014/main" id="{FA21F258-BC22-4053-B6F4-DA7B6909D7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949070" y="6217199"/>
            <a:ext cx="1193529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r"/>
            <a:fld id="{8E3A6F43-8BDE-4324-9D50-9F0AABC6B5BF}" type="datetime1">
              <a:rPr lang="fi-FI" smtClean="0"/>
              <a:pPr algn="r"/>
              <a:t>8.5.2022</a:t>
            </a:fld>
            <a:endParaRPr lang="fi-FI"/>
          </a:p>
        </p:txBody>
      </p:sp>
      <p:sp>
        <p:nvSpPr>
          <p:cNvPr id="17" name="Alatunnisteen paikkamerkki 3">
            <a:extLst>
              <a:ext uri="{FF2B5EF4-FFF2-40B4-BE49-F238E27FC236}">
                <a16:creationId xmlns:a16="http://schemas.microsoft.com/office/drawing/2014/main" id="{201B5D9D-32F8-420B-A119-93039E2A2A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82000" y="6217199"/>
            <a:ext cx="6253200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i-FI"/>
              <a:t>Esityksen nimi / Tekijä</a:t>
            </a:r>
          </a:p>
        </p:txBody>
      </p:sp>
      <p:sp>
        <p:nvSpPr>
          <p:cNvPr id="2" name="Tekstiruutu 1"/>
          <p:cNvSpPr txBox="1"/>
          <p:nvPr/>
        </p:nvSpPr>
        <p:spPr>
          <a:xfrm>
            <a:off x="431371" y="6215924"/>
            <a:ext cx="4704523" cy="288000"/>
          </a:xfrm>
          <a:prstGeom prst="rect">
            <a:avLst/>
          </a:prstGeom>
          <a:noFill/>
        </p:spPr>
        <p:txBody>
          <a:bodyPr vert="horz" wrap="square" lIns="90000" tIns="46800" rIns="90000" bIns="46800" rtlCol="0" anchor="ctr" anchorCtr="0">
            <a:noAutofit/>
          </a:bodyPr>
          <a:lstStyle/>
          <a:p>
            <a:r>
              <a:rPr lang="fi-FI" sz="140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UEF</a:t>
            </a:r>
            <a:r>
              <a:rPr lang="fi-FI" sz="1400" spc="-15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</a:t>
            </a:r>
            <a:r>
              <a:rPr lang="fi-FI" sz="1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 </a:t>
            </a:r>
            <a:r>
              <a:rPr lang="fi-FI" sz="140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University</a:t>
            </a:r>
            <a:r>
              <a:rPr lang="fi-FI" sz="1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of Eastern Finland</a:t>
            </a:r>
          </a:p>
        </p:txBody>
      </p:sp>
      <p:sp>
        <p:nvSpPr>
          <p:cNvPr id="1027" name="Rectangle 3" descr="Sisältö"/>
          <p:cNvSpPr>
            <a:spLocks noGrp="1" noChangeAspect="1" noChangeArrowheads="1"/>
          </p:cNvSpPr>
          <p:nvPr>
            <p:ph type="body" idx="1"/>
          </p:nvPr>
        </p:nvSpPr>
        <p:spPr bwMode="auto">
          <a:xfrm>
            <a:off x="1487487" y="1844676"/>
            <a:ext cx="10177200" cy="4196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000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26" name="Rectangle 2" descr="Otsikko"/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1487487" y="657227"/>
            <a:ext cx="10177200" cy="1012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95421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hf hdr="0"/>
  <p:txStyles>
    <p:titleStyle>
      <a:lvl1pPr algn="l" rtl="0" eaLnBrk="1" fontAlgn="base" hangingPunct="1">
        <a:lnSpc>
          <a:spcPts val="4080"/>
        </a:lnSpc>
        <a:spcBef>
          <a:spcPct val="0"/>
        </a:spcBef>
        <a:spcAft>
          <a:spcPct val="0"/>
        </a:spcAft>
        <a:defRPr sz="4000" b="1" i="0">
          <a:solidFill>
            <a:schemeClr val="tx1"/>
          </a:solidFill>
          <a:latin typeface="Open Sans Extrabold" panose="020B0606030504020204" pitchFamily="34" charset="0"/>
          <a:ea typeface="Open Sans Extrabold" panose="020B0606030504020204" pitchFamily="34" charset="0"/>
          <a:cs typeface="Open Sans Extrabold" panose="020B0606030504020204" pitchFamily="34" charset="0"/>
        </a:defRPr>
      </a:lvl1pPr>
      <a:lvl2pPr algn="l" rtl="0" eaLnBrk="1" fontAlgn="base" hangingPunct="1">
        <a:lnSpc>
          <a:spcPts val="4080"/>
        </a:lnSpc>
        <a:spcBef>
          <a:spcPct val="0"/>
        </a:spcBef>
        <a:spcAft>
          <a:spcPct val="0"/>
        </a:spcAft>
        <a:defRPr sz="3360" b="1">
          <a:solidFill>
            <a:schemeClr val="tx2"/>
          </a:solidFill>
          <a:latin typeface="Palatino Linotype" pitchFamily="18" charset="0"/>
        </a:defRPr>
      </a:lvl2pPr>
      <a:lvl3pPr algn="l" rtl="0" eaLnBrk="1" fontAlgn="base" hangingPunct="1">
        <a:lnSpc>
          <a:spcPts val="4080"/>
        </a:lnSpc>
        <a:spcBef>
          <a:spcPct val="0"/>
        </a:spcBef>
        <a:spcAft>
          <a:spcPct val="0"/>
        </a:spcAft>
        <a:defRPr sz="3360" b="1">
          <a:solidFill>
            <a:schemeClr val="tx2"/>
          </a:solidFill>
          <a:latin typeface="Palatino Linotype" pitchFamily="18" charset="0"/>
        </a:defRPr>
      </a:lvl3pPr>
      <a:lvl4pPr algn="l" rtl="0" eaLnBrk="1" fontAlgn="base" hangingPunct="1">
        <a:lnSpc>
          <a:spcPts val="4080"/>
        </a:lnSpc>
        <a:spcBef>
          <a:spcPct val="0"/>
        </a:spcBef>
        <a:spcAft>
          <a:spcPct val="0"/>
        </a:spcAft>
        <a:defRPr sz="3360" b="1">
          <a:solidFill>
            <a:schemeClr val="tx2"/>
          </a:solidFill>
          <a:latin typeface="Palatino Linotype" pitchFamily="18" charset="0"/>
        </a:defRPr>
      </a:lvl4pPr>
      <a:lvl5pPr algn="l" rtl="0" eaLnBrk="1" fontAlgn="base" hangingPunct="1">
        <a:lnSpc>
          <a:spcPts val="4080"/>
        </a:lnSpc>
        <a:spcBef>
          <a:spcPct val="0"/>
        </a:spcBef>
        <a:spcAft>
          <a:spcPct val="0"/>
        </a:spcAft>
        <a:defRPr sz="3360" b="1">
          <a:solidFill>
            <a:schemeClr val="tx2"/>
          </a:solidFill>
          <a:latin typeface="Palatino Linotype" pitchFamily="18" charset="0"/>
        </a:defRPr>
      </a:lvl5pPr>
      <a:lvl6pPr marL="548626" algn="l" rtl="0" eaLnBrk="1" fontAlgn="base" hangingPunct="1">
        <a:lnSpc>
          <a:spcPts val="4080"/>
        </a:lnSpc>
        <a:spcBef>
          <a:spcPct val="0"/>
        </a:spcBef>
        <a:spcAft>
          <a:spcPct val="0"/>
        </a:spcAft>
        <a:defRPr sz="3360" b="1">
          <a:solidFill>
            <a:schemeClr val="tx2"/>
          </a:solidFill>
          <a:latin typeface="Palatino Linotype" pitchFamily="18" charset="0"/>
        </a:defRPr>
      </a:lvl6pPr>
      <a:lvl7pPr marL="1097253" algn="l" rtl="0" eaLnBrk="1" fontAlgn="base" hangingPunct="1">
        <a:lnSpc>
          <a:spcPts val="4080"/>
        </a:lnSpc>
        <a:spcBef>
          <a:spcPct val="0"/>
        </a:spcBef>
        <a:spcAft>
          <a:spcPct val="0"/>
        </a:spcAft>
        <a:defRPr sz="3360" b="1">
          <a:solidFill>
            <a:schemeClr val="tx2"/>
          </a:solidFill>
          <a:latin typeface="Palatino Linotype" pitchFamily="18" charset="0"/>
        </a:defRPr>
      </a:lvl7pPr>
      <a:lvl8pPr marL="1645879" algn="l" rtl="0" eaLnBrk="1" fontAlgn="base" hangingPunct="1">
        <a:lnSpc>
          <a:spcPts val="4080"/>
        </a:lnSpc>
        <a:spcBef>
          <a:spcPct val="0"/>
        </a:spcBef>
        <a:spcAft>
          <a:spcPct val="0"/>
        </a:spcAft>
        <a:defRPr sz="3360" b="1">
          <a:solidFill>
            <a:schemeClr val="tx2"/>
          </a:solidFill>
          <a:latin typeface="Palatino Linotype" pitchFamily="18" charset="0"/>
        </a:defRPr>
      </a:lvl8pPr>
      <a:lvl9pPr marL="2194505" algn="l" rtl="0" eaLnBrk="1" fontAlgn="base" hangingPunct="1">
        <a:lnSpc>
          <a:spcPts val="4080"/>
        </a:lnSpc>
        <a:spcBef>
          <a:spcPct val="0"/>
        </a:spcBef>
        <a:spcAft>
          <a:spcPct val="0"/>
        </a:spcAft>
        <a:defRPr sz="3360" b="1">
          <a:solidFill>
            <a:schemeClr val="tx2"/>
          </a:solidFill>
          <a:latin typeface="Palatino Linotype" pitchFamily="18" charset="0"/>
        </a:defRPr>
      </a:lvl9pPr>
    </p:titleStyle>
    <p:bodyStyle>
      <a:lvl1pPr marL="219071" indent="-219071" algn="l" rtl="0" eaLnBrk="1" fontAlgn="base" hangingPunct="1">
        <a:spcBef>
          <a:spcPct val="0"/>
        </a:spcBef>
        <a:spcAft>
          <a:spcPct val="30000"/>
        </a:spcAft>
        <a:buClr>
          <a:srgbClr val="077E9E"/>
        </a:buClr>
        <a:buFont typeface="Wingdings" pitchFamily="2" charset="2"/>
        <a:buChar char="§"/>
        <a:defRPr sz="28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752457" indent="-318128" algn="l" rtl="0" eaLnBrk="1" fontAlgn="base" hangingPunct="1">
        <a:spcBef>
          <a:spcPct val="0"/>
        </a:spcBef>
        <a:spcAft>
          <a:spcPct val="30000"/>
        </a:spcAft>
        <a:buClr>
          <a:srgbClr val="077E9E"/>
        </a:buClr>
        <a:buChar char="–"/>
        <a:defRPr sz="24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81070" indent="-213355" algn="l" rtl="0" eaLnBrk="1" fontAlgn="base" hangingPunct="1">
        <a:spcBef>
          <a:spcPct val="0"/>
        </a:spcBef>
        <a:spcAft>
          <a:spcPct val="30000"/>
        </a:spcAft>
        <a:buClr>
          <a:srgbClr val="077E9E"/>
        </a:buClr>
        <a:buChar char="•"/>
        <a:defRPr sz="20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5876" indent="-209545" algn="l" rtl="0" eaLnBrk="1" fontAlgn="base" hangingPunct="1">
        <a:spcBef>
          <a:spcPct val="0"/>
        </a:spcBef>
        <a:spcAft>
          <a:spcPct val="30000"/>
        </a:spcAft>
        <a:buClr>
          <a:srgbClr val="077E9E"/>
        </a:buClr>
        <a:buChar char="–"/>
        <a:defRPr sz="18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47825" indent="-226690" algn="l" rtl="0" eaLnBrk="1" fontAlgn="base" hangingPunct="1">
        <a:spcBef>
          <a:spcPct val="0"/>
        </a:spcBef>
        <a:spcAft>
          <a:spcPct val="30000"/>
        </a:spcAft>
        <a:buClr>
          <a:srgbClr val="077E9E"/>
        </a:buClr>
        <a:buChar char="»"/>
        <a:defRPr sz="16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96451" indent="-226690" algn="l" rtl="0" eaLnBrk="1" fontAlgn="base" hangingPunct="1">
        <a:spcBef>
          <a:spcPct val="0"/>
        </a:spcBef>
        <a:spcAft>
          <a:spcPct val="30000"/>
        </a:spcAft>
        <a:buChar char="»"/>
        <a:defRPr sz="1680">
          <a:solidFill>
            <a:schemeClr val="tx1"/>
          </a:solidFill>
          <a:latin typeface="+mn-lt"/>
        </a:defRPr>
      </a:lvl6pPr>
      <a:lvl7pPr marL="3145077" indent="-226690" algn="l" rtl="0" eaLnBrk="1" fontAlgn="base" hangingPunct="1">
        <a:spcBef>
          <a:spcPct val="0"/>
        </a:spcBef>
        <a:spcAft>
          <a:spcPct val="30000"/>
        </a:spcAft>
        <a:buChar char="»"/>
        <a:defRPr sz="1680">
          <a:solidFill>
            <a:schemeClr val="tx1"/>
          </a:solidFill>
          <a:latin typeface="+mn-lt"/>
        </a:defRPr>
      </a:lvl7pPr>
      <a:lvl8pPr marL="3693704" indent="-226690" algn="l" rtl="0" eaLnBrk="1" fontAlgn="base" hangingPunct="1">
        <a:spcBef>
          <a:spcPct val="0"/>
        </a:spcBef>
        <a:spcAft>
          <a:spcPct val="30000"/>
        </a:spcAft>
        <a:buChar char="»"/>
        <a:defRPr sz="1680">
          <a:solidFill>
            <a:schemeClr val="tx1"/>
          </a:solidFill>
          <a:latin typeface="+mn-lt"/>
        </a:defRPr>
      </a:lvl8pPr>
      <a:lvl9pPr marL="4242330" indent="-226690" algn="l" rtl="0" eaLnBrk="1" fontAlgn="base" hangingPunct="1">
        <a:spcBef>
          <a:spcPct val="0"/>
        </a:spcBef>
        <a:spcAft>
          <a:spcPct val="30000"/>
        </a:spcAft>
        <a:buChar char="»"/>
        <a:defRPr sz="168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097253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26" algn="l" defTabSz="1097253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53" algn="l" defTabSz="1097253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879" algn="l" defTabSz="1097253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05" algn="l" defTabSz="1097253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131" algn="l" defTabSz="1097253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758" algn="l" defTabSz="1097253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384" algn="l" defTabSz="1097253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010" algn="l" defTabSz="1097253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www.thinglink.com/mediacard/1574788979683753985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fi/photo/1348725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peda.net/joensuu/jm/lightabot-luonnos/pakopelit/pedanet-lukkona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escapp.dit.upm.es/" TargetMode="External"/><Relationship Id="rId2" Type="http://schemas.openxmlformats.org/officeDocument/2006/relationships/hyperlink" Target="https://tinyurl.com/digipakopeli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thinglink.com/mediacard/1427456515555459074?fbclid=IwAR1Z1BgpiJsnztOuaLfBBcqbzglXNO_3_eB4SmFoeGpW2XspCyro80f5Vz4" TargetMode="External"/><Relationship Id="rId3" Type="http://schemas.openxmlformats.org/officeDocument/2006/relationships/hyperlink" Target="https://peda.net/joensuu/jm/lightabot-luonnos/pakopelit/esimerkkipelej%C3%A4/escape-room-grammar" TargetMode="External"/><Relationship Id="rId7" Type="http://schemas.openxmlformats.org/officeDocument/2006/relationships/hyperlink" Target="https://www.thinglink.com/card/1427410776833916930?fbclid=IwAR01jOighnEZYtpupZhNb2xbBHYfINZ3Kq0JLfj8GNcjLqPJthaRX8O9GVU" TargetMode="External"/><Relationship Id="rId2" Type="http://schemas.openxmlformats.org/officeDocument/2006/relationships/hyperlink" Target="https://peda.net/p/outokummunpakopeli/outokummunmysteeri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fi.barkescape.com" TargetMode="External"/><Relationship Id="rId5" Type="http://schemas.openxmlformats.org/officeDocument/2006/relationships/hyperlink" Target="https://kasepeli.wordpress.com" TargetMode="External"/><Relationship Id="rId4" Type="http://schemas.openxmlformats.org/officeDocument/2006/relationships/hyperlink" Target="https://reettaideoi.blogspot.com/2018/09/pakopeli-kappaleen-teksteista.html" TargetMode="External"/><Relationship Id="rId9" Type="http://schemas.openxmlformats.org/officeDocument/2006/relationships/hyperlink" Target="https://sites.google.com/edu.mikkeli.fi/annanterveystiedonsivut/pakopelit-opetuksessa?fbclid=IwAR0tfg_TlYRvnVANarG8Ma4PrEGSoj5MdGMsJcozRLYU7e49DinZN0bs04s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://roubaixinteractive.com/PlayGround/Binary_Conversion/Binary_To_Text.asp" TargetMode="External"/><Relationship Id="rId13" Type="http://schemas.openxmlformats.org/officeDocument/2006/relationships/hyperlink" Target="https://www.theproblemsite.com/reference/mathematics/codes/" TargetMode="External"/><Relationship Id="rId18" Type="http://schemas.openxmlformats.org/officeDocument/2006/relationships/hyperlink" Target="http://hartchartdecoding.com/" TargetMode="External"/><Relationship Id="rId3" Type="http://schemas.openxmlformats.org/officeDocument/2006/relationships/hyperlink" Target="http://www.faketicketgenerator.com/" TargetMode="External"/><Relationship Id="rId21" Type="http://schemas.openxmlformats.org/officeDocument/2006/relationships/hyperlink" Target="http://www.thinkablepuzzles.com/madgabs/index.shtml" TargetMode="External"/><Relationship Id="rId7" Type="http://schemas.openxmlformats.org/officeDocument/2006/relationships/hyperlink" Target="http://www.geocachingtoolbox.com/index.php?lang=en&amp;page=braille" TargetMode="External"/><Relationship Id="rId12" Type="http://schemas.openxmlformats.org/officeDocument/2006/relationships/hyperlink" Target="http://www.classtools.net/" TargetMode="External"/><Relationship Id="rId17" Type="http://schemas.openxmlformats.org/officeDocument/2006/relationships/hyperlink" Target="http://simitator.com/generator/twitter" TargetMode="External"/><Relationship Id="rId25" Type="http://schemas.openxmlformats.org/officeDocument/2006/relationships/hyperlink" Target="https://www.fodey.com/generators/newspaper/snippet.asp" TargetMode="External"/><Relationship Id="rId2" Type="http://schemas.openxmlformats.org/officeDocument/2006/relationships/hyperlink" Target="http://www.abcya.com/decoder_puzzle.htm" TargetMode="External"/><Relationship Id="rId16" Type="http://schemas.openxmlformats.org/officeDocument/2006/relationships/hyperlink" Target="http://www.fakenamegenerator.com/gen-random-us-us.php" TargetMode="External"/><Relationship Id="rId20" Type="http://schemas.openxmlformats.org/officeDocument/2006/relationships/hyperlink" Target="https://www.woojr.com/printable-logic-puzzles-for-kids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barcodesinc.com/generator/index.php" TargetMode="External"/><Relationship Id="rId11" Type="http://schemas.openxmlformats.org/officeDocument/2006/relationships/hyperlink" Target="https://www.braingle.com/brainteasers/codes/" TargetMode="External"/><Relationship Id="rId24" Type="http://schemas.openxmlformats.org/officeDocument/2006/relationships/hyperlink" Target="https://www.morseresource.com/morse/makemorse.php" TargetMode="External"/><Relationship Id="rId5" Type="http://schemas.openxmlformats.org/officeDocument/2006/relationships/hyperlink" Target="https://www.wordplays.com/anagrammer" TargetMode="External"/><Relationship Id="rId15" Type="http://schemas.openxmlformats.org/officeDocument/2006/relationships/hyperlink" Target="https://expressexpense.com/" TargetMode="External"/><Relationship Id="rId23" Type="http://schemas.openxmlformats.org/officeDocument/2006/relationships/hyperlink" Target="https://matchthememory.com/" TargetMode="External"/><Relationship Id="rId10" Type="http://schemas.openxmlformats.org/officeDocument/2006/relationships/hyperlink" Target="https://inventwithpython.com/cipherwheel/" TargetMode="External"/><Relationship Id="rId19" Type="http://schemas.openxmlformats.org/officeDocument/2006/relationships/hyperlink" Target="https://www.dafont.com/lock.font" TargetMode="External"/><Relationship Id="rId4" Type="http://schemas.openxmlformats.org/officeDocument/2006/relationships/hyperlink" Target="http://omatic.musicairport.com/" TargetMode="External"/><Relationship Id="rId9" Type="http://schemas.openxmlformats.org/officeDocument/2006/relationships/hyperlink" Target="https://www.breakyourownnews.com/" TargetMode="External"/><Relationship Id="rId14" Type="http://schemas.openxmlformats.org/officeDocument/2006/relationships/hyperlink" Target="https://www.kidzone.ws/puzzles/cryptogram/index.asp" TargetMode="External"/><Relationship Id="rId22" Type="http://schemas.openxmlformats.org/officeDocument/2006/relationships/hyperlink" Target="https://www.armoredpenguin.com/cipher/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://atom.smasher.org/" TargetMode="External"/><Relationship Id="rId13" Type="http://schemas.openxmlformats.org/officeDocument/2006/relationships/hyperlink" Target="https://ios7text.com/" TargetMode="External"/><Relationship Id="rId18" Type="http://schemas.openxmlformats.org/officeDocument/2006/relationships/hyperlink" Target="http://luthorien.altervista.org/Tools/alphabets.htm" TargetMode="External"/><Relationship Id="rId3" Type="http://schemas.openxmlformats.org/officeDocument/2006/relationships/hyperlink" Target="https://sciencenotes.org/list-words-made-periodic-table-element-symbols/" TargetMode="External"/><Relationship Id="rId21" Type="http://schemas.openxmlformats.org/officeDocument/2006/relationships/hyperlink" Target="https://peda.net/joensuu/jm/lightabot-luonnos/pakopelit/gfl" TargetMode="External"/><Relationship Id="rId7" Type="http://schemas.openxmlformats.org/officeDocument/2006/relationships/hyperlink" Target="https://bighugelabs.com/badge.php" TargetMode="External"/><Relationship Id="rId12" Type="http://schemas.openxmlformats.org/officeDocument/2006/relationships/hyperlink" Target="https://pinetools.com/flip-image" TargetMode="External"/><Relationship Id="rId17" Type="http://schemas.openxmlformats.org/officeDocument/2006/relationships/hyperlink" Target="https://www.upsidedowntext.com/" TargetMode="External"/><Relationship Id="rId2" Type="http://schemas.openxmlformats.org/officeDocument/2006/relationships/hyperlink" Target="https://padlet.com/MrsFoster/ClueIdeas" TargetMode="External"/><Relationship Id="rId16" Type="http://schemas.openxmlformats.org/officeDocument/2006/relationships/hyperlink" Target="https://jstrieb.github.io/link-lock/create/?fbclid=IwAR1j3aXenAy5uLAeuALMp5y0L4IhSny17qDrip7eZNKKbTyPwQWXR0yObtQ" TargetMode="External"/><Relationship Id="rId20" Type="http://schemas.openxmlformats.org/officeDocument/2006/relationships/hyperlink" Target="http://worksheetgenius.com/design.php?worksheet=codebreaker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prescriptionmaker.com/" TargetMode="External"/><Relationship Id="rId11" Type="http://schemas.openxmlformats.org/officeDocument/2006/relationships/hyperlink" Target="http://www.fakereceipt.us/sales_receipt.php" TargetMode="External"/><Relationship Id="rId5" Type="http://schemas.openxmlformats.org/officeDocument/2006/relationships/hyperlink" Target="https://www.worksheetworks.com/math/geometry/graphing/secret-line-message.html" TargetMode="External"/><Relationship Id="rId15" Type="http://schemas.openxmlformats.org/officeDocument/2006/relationships/hyperlink" Target="https://thinfi.com/" TargetMode="External"/><Relationship Id="rId23" Type="http://schemas.openxmlformats.org/officeDocument/2006/relationships/hyperlink" Target="https://peda.net/joensuu/jm/lightabot-luonnos/pakopelit" TargetMode="External"/><Relationship Id="rId10" Type="http://schemas.openxmlformats.org/officeDocument/2006/relationships/hyperlink" Target="http://contactsheet.org/junk/ransom.html" TargetMode="External"/><Relationship Id="rId19" Type="http://schemas.openxmlformats.org/officeDocument/2006/relationships/hyperlink" Target="https://www.mobilefish.com/services/wanted_poster/wanted_poster.php" TargetMode="External"/><Relationship Id="rId4" Type="http://schemas.openxmlformats.org/officeDocument/2006/relationships/hyperlink" Target="https://photofunia.com/" TargetMode="External"/><Relationship Id="rId9" Type="http://schemas.openxmlformats.org/officeDocument/2006/relationships/hyperlink" Target="http://www.ransomizer.com/" TargetMode="External"/><Relationship Id="rId14" Type="http://schemas.openxmlformats.org/officeDocument/2006/relationships/hyperlink" Target="http://iphonefaketext.com/" TargetMode="External"/><Relationship Id="rId22" Type="http://schemas.openxmlformats.org/officeDocument/2006/relationships/hyperlink" Target="https://www.exite.fi/fi/tehtavaideoita-itsetehtyyn-pakopeliisi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usidRWOCTqw" TargetMode="External"/><Relationship Id="rId2" Type="http://schemas.openxmlformats.org/officeDocument/2006/relationships/hyperlink" Target="https://wayout.shop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sway.office.com/ouZAN5TFu3DVjlU5?ref=email" TargetMode="External"/><Relationship Id="rId3" Type="http://schemas.openxmlformats.org/officeDocument/2006/relationships/image" Target="../media/image8.png"/><Relationship Id="rId7" Type="http://schemas.openxmlformats.org/officeDocument/2006/relationships/hyperlink" Target="https://jyx.jyu.fi/handle/123456789/62752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journal.fi/ainedidaktiikka/article/view/79670/47027" TargetMode="External"/><Relationship Id="rId5" Type="http://schemas.openxmlformats.org/officeDocument/2006/relationships/hyperlink" Target="https://www.keski-uusimaa.fi/paikalliset/3371489" TargetMode="External"/><Relationship Id="rId4" Type="http://schemas.openxmlformats.org/officeDocument/2006/relationships/image" Target="../media/image9.svg"/><Relationship Id="rId9" Type="http://schemas.openxmlformats.org/officeDocument/2006/relationships/hyperlink" Target="https://digierko.fi/2022/01/12/miksi-opettajan-kannattaa-innostua-pakopeleista/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0.png"/><Relationship Id="rId3" Type="http://schemas.openxmlformats.org/officeDocument/2006/relationships/image" Target="../media/image12.png"/><Relationship Id="rId7" Type="http://schemas.openxmlformats.org/officeDocument/2006/relationships/image" Target="../media/image15.jpeg"/><Relationship Id="rId12" Type="http://schemas.microsoft.com/office/2011/relationships/webextension" Target="../webextensions/webextension1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jpeg"/><Relationship Id="rId4" Type="http://schemas.microsoft.com/office/2007/relationships/hdphoto" Target="../media/hdphoto1.wdp"/><Relationship Id="rId9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AAB8EDC3-1C0D-4505-A2C7-839A5161F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069E294-3813-4588-9E9C-AEA08F9C4D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3B59D6-A374-4FB2-A1C4-3BD272D3ED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0000"/>
          </a:blip>
          <a:srcRect t="7865" b="7865"/>
          <a:stretch/>
        </p:blipFill>
        <p:spPr>
          <a:xfrm>
            <a:off x="-3029" y="10"/>
            <a:ext cx="12191981" cy="685799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C11C4A6E-23AA-5241-A6C9-A15EC9EA29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343" y="365125"/>
            <a:ext cx="10863800" cy="1325563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6600" err="1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ncil" pitchFamily="82" charset="77"/>
              </a:rPr>
              <a:t>Pakopelit</a:t>
            </a:r>
            <a:r>
              <a:rPr lang="en-US" sz="660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ncil" pitchFamily="82" charset="77"/>
              </a:rPr>
              <a:t> </a:t>
            </a:r>
            <a:r>
              <a:rPr lang="en-US" sz="6600" err="1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ncil" pitchFamily="82" charset="77"/>
              </a:rPr>
              <a:t>opetuksessa</a:t>
            </a:r>
            <a:endParaRPr lang="en-US" sz="6600">
              <a:solidFill>
                <a:srgbClr val="FF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tencil" pitchFamily="82" charset="77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AF48107-E1B8-214A-863E-2627085C0E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714" y="1821895"/>
            <a:ext cx="5760524" cy="2571429"/>
          </a:xfrm>
          <a:effectLst>
            <a:glow>
              <a:schemeClr val="accent4">
                <a:satMod val="175000"/>
                <a:alpha val="50000"/>
              </a:schemeClr>
            </a:glo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endParaRPr lang="en-US" b="1">
              <a:solidFill>
                <a:srgbClr val="FFFFFF"/>
              </a:solidFill>
              <a:latin typeface="American Typewriter" panose="02090604020004020304" pitchFamily="18" charset="77"/>
            </a:endParaRPr>
          </a:p>
          <a:p>
            <a:pPr marL="0" indent="0" algn="ctr">
              <a:buNone/>
            </a:pPr>
            <a:r>
              <a:rPr lang="en-US" sz="5200" b="1" err="1">
                <a:solidFill>
                  <a:srgbClr val="FFFFFF"/>
                </a:solidFill>
                <a:latin typeface="American Typewriter" panose="02090604020004020304" pitchFamily="18" charset="77"/>
              </a:rPr>
              <a:t>Digitaaliset</a:t>
            </a:r>
            <a:r>
              <a:rPr lang="en-US" sz="5200" b="1">
                <a:solidFill>
                  <a:srgbClr val="FFFFFF"/>
                </a:solidFill>
                <a:latin typeface="American Typewriter" panose="02090604020004020304" pitchFamily="18" charset="77"/>
              </a:rPr>
              <a:t> </a:t>
            </a:r>
            <a:r>
              <a:rPr lang="en-US" sz="5200" b="1" err="1">
                <a:solidFill>
                  <a:srgbClr val="FFFFFF"/>
                </a:solidFill>
                <a:latin typeface="American Typewriter" panose="02090604020004020304" pitchFamily="18" charset="77"/>
              </a:rPr>
              <a:t>pakopelit</a:t>
            </a:r>
            <a:r>
              <a:rPr lang="en-US" sz="5200" b="1">
                <a:solidFill>
                  <a:srgbClr val="FFFFFF"/>
                </a:solidFill>
                <a:latin typeface="American Typewriter" panose="02090604020004020304" pitchFamily="18" charset="77"/>
              </a:rPr>
              <a:t> </a:t>
            </a:r>
          </a:p>
          <a:p>
            <a:pPr marL="0" indent="0" algn="ctr">
              <a:buNone/>
            </a:pPr>
            <a:r>
              <a:rPr lang="en-US" sz="3000">
                <a:solidFill>
                  <a:srgbClr val="FFFFFF"/>
                </a:solidFill>
                <a:latin typeface="American Typewriter" panose="02090604020004020304" pitchFamily="18" charset="77"/>
              </a:rPr>
              <a:t>- </a:t>
            </a:r>
            <a:r>
              <a:rPr lang="en-US" sz="3000" err="1">
                <a:solidFill>
                  <a:srgbClr val="FFFFFF"/>
                </a:solidFill>
                <a:latin typeface="American Typewriter" panose="02090604020004020304" pitchFamily="18" charset="77"/>
              </a:rPr>
              <a:t>Uhka</a:t>
            </a:r>
            <a:r>
              <a:rPr lang="en-US" sz="3000">
                <a:solidFill>
                  <a:srgbClr val="FFFFFF"/>
                </a:solidFill>
                <a:latin typeface="American Typewriter" panose="02090604020004020304" pitchFamily="18" charset="77"/>
              </a:rPr>
              <a:t> </a:t>
            </a:r>
            <a:r>
              <a:rPr lang="en-US" sz="3000" err="1">
                <a:solidFill>
                  <a:srgbClr val="FFFFFF"/>
                </a:solidFill>
                <a:latin typeface="American Typewriter" panose="02090604020004020304" pitchFamily="18" charset="77"/>
              </a:rPr>
              <a:t>vai</a:t>
            </a:r>
            <a:r>
              <a:rPr lang="en-US" sz="3000">
                <a:solidFill>
                  <a:srgbClr val="FFFFFF"/>
                </a:solidFill>
                <a:latin typeface="American Typewriter" panose="02090604020004020304" pitchFamily="18" charset="77"/>
              </a:rPr>
              <a:t> </a:t>
            </a:r>
            <a:r>
              <a:rPr lang="en-US" sz="3000" err="1">
                <a:solidFill>
                  <a:srgbClr val="FFFFFF"/>
                </a:solidFill>
                <a:latin typeface="American Typewriter" panose="02090604020004020304" pitchFamily="18" charset="77"/>
              </a:rPr>
              <a:t>mahdollisuus</a:t>
            </a:r>
            <a:r>
              <a:rPr lang="en-US" sz="3000">
                <a:solidFill>
                  <a:srgbClr val="FFFFFF"/>
                </a:solidFill>
                <a:latin typeface="American Typewriter" panose="02090604020004020304" pitchFamily="18" charset="77"/>
              </a:rPr>
              <a:t>?</a:t>
            </a:r>
          </a:p>
          <a:p>
            <a:pPr marL="0" indent="0" algn="ctr">
              <a:buNone/>
            </a:pPr>
            <a:endParaRPr lang="en-US" sz="3500">
              <a:solidFill>
                <a:srgbClr val="FFFFFF"/>
              </a:solidFill>
              <a:latin typeface="American Typewriter" panose="02090604020004020304" pitchFamily="18" charset="77"/>
            </a:endParaRPr>
          </a:p>
          <a:p>
            <a:pPr marL="0" indent="0">
              <a:buNone/>
            </a:pPr>
            <a:endParaRPr lang="en-US" sz="2000">
              <a:solidFill>
                <a:srgbClr val="FFFFFF"/>
              </a:solidFill>
            </a:endParaRPr>
          </a:p>
        </p:txBody>
      </p:sp>
      <p:pic>
        <p:nvPicPr>
          <p:cNvPr id="6" name="Kuva 5" descr="Kuva, joka sisältää kohteen musta, tumma&#10;&#10;Kuvaus luotu automaattisesti">
            <a:extLst>
              <a:ext uri="{FF2B5EF4-FFF2-40B4-BE49-F238E27FC236}">
                <a16:creationId xmlns:a16="http://schemas.microsoft.com/office/drawing/2014/main" id="{A43BB271-B42D-6A45-8EE7-FF66B25503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6" r="3" b="14201"/>
          <a:stretch/>
        </p:blipFill>
        <p:spPr>
          <a:xfrm>
            <a:off x="6101338" y="2015168"/>
            <a:ext cx="5283866" cy="4210442"/>
          </a:xfrm>
          <a:custGeom>
            <a:avLst/>
            <a:gdLst/>
            <a:ahLst/>
            <a:cxnLst/>
            <a:rect l="l" t="t" r="r" b="b"/>
            <a:pathLst>
              <a:path w="5283866" h="4210442">
                <a:moveTo>
                  <a:pt x="839883" y="18"/>
                </a:moveTo>
                <a:cubicBezTo>
                  <a:pt x="851945" y="328"/>
                  <a:pt x="864423" y="4671"/>
                  <a:pt x="875727" y="6050"/>
                </a:cubicBezTo>
                <a:cubicBezTo>
                  <a:pt x="1125267" y="36932"/>
                  <a:pt x="1374804" y="70296"/>
                  <a:pt x="1624617" y="99799"/>
                </a:cubicBezTo>
                <a:cubicBezTo>
                  <a:pt x="1858164" y="127373"/>
                  <a:pt x="2093363" y="133714"/>
                  <a:pt x="2328012" y="148051"/>
                </a:cubicBezTo>
                <a:cubicBezTo>
                  <a:pt x="2612016" y="165424"/>
                  <a:pt x="2895470" y="189965"/>
                  <a:pt x="3177820" y="228566"/>
                </a:cubicBezTo>
                <a:cubicBezTo>
                  <a:pt x="3373866" y="255590"/>
                  <a:pt x="3571843" y="274338"/>
                  <a:pt x="3770646" y="252831"/>
                </a:cubicBezTo>
                <a:cubicBezTo>
                  <a:pt x="3780572" y="251727"/>
                  <a:pt x="3791878" y="248144"/>
                  <a:pt x="3800149" y="251727"/>
                </a:cubicBezTo>
                <a:cubicBezTo>
                  <a:pt x="3896658" y="291986"/>
                  <a:pt x="4001986" y="263033"/>
                  <a:pt x="4102076" y="288400"/>
                </a:cubicBezTo>
                <a:cubicBezTo>
                  <a:pt x="4076434" y="386286"/>
                  <a:pt x="3966416" y="378289"/>
                  <a:pt x="3904377" y="446120"/>
                </a:cubicBezTo>
                <a:cubicBezTo>
                  <a:pt x="4005570" y="473141"/>
                  <a:pt x="4096562" y="500439"/>
                  <a:pt x="4188933" y="520843"/>
                </a:cubicBezTo>
                <a:cubicBezTo>
                  <a:pt x="4286818" y="542350"/>
                  <a:pt x="4369813" y="600531"/>
                  <a:pt x="4465492" y="626449"/>
                </a:cubicBezTo>
                <a:cubicBezTo>
                  <a:pt x="4485897" y="631964"/>
                  <a:pt x="4510437" y="651264"/>
                  <a:pt x="4517606" y="670015"/>
                </a:cubicBezTo>
                <a:cubicBezTo>
                  <a:pt x="4540768" y="730677"/>
                  <a:pt x="5003171" y="900804"/>
                  <a:pt x="4948576" y="954847"/>
                </a:cubicBezTo>
                <a:cubicBezTo>
                  <a:pt x="4925966" y="977182"/>
                  <a:pt x="4896738" y="993174"/>
                  <a:pt x="4866132" y="1015233"/>
                </a:cubicBezTo>
                <a:cubicBezTo>
                  <a:pt x="4912180" y="1056869"/>
                  <a:pt x="4964017" y="1075067"/>
                  <a:pt x="5019164" y="1087474"/>
                </a:cubicBezTo>
                <a:cubicBezTo>
                  <a:pt x="5035708" y="1091335"/>
                  <a:pt x="5051977" y="1099055"/>
                  <a:pt x="5053630" y="1117806"/>
                </a:cubicBezTo>
                <a:cubicBezTo>
                  <a:pt x="5055284" y="1137382"/>
                  <a:pt x="5038464" y="1145101"/>
                  <a:pt x="5024404" y="1154202"/>
                </a:cubicBezTo>
                <a:cubicBezTo>
                  <a:pt x="5004826" y="1166885"/>
                  <a:pt x="4985800" y="1177916"/>
                  <a:pt x="4960984" y="1179569"/>
                </a:cubicBezTo>
                <a:cubicBezTo>
                  <a:pt x="4920176" y="1182051"/>
                  <a:pt x="4900600" y="1217344"/>
                  <a:pt x="4876887" y="1243814"/>
                </a:cubicBezTo>
                <a:cubicBezTo>
                  <a:pt x="4863652" y="1258705"/>
                  <a:pt x="4857034" y="1288759"/>
                  <a:pt x="4880195" y="1293998"/>
                </a:cubicBezTo>
                <a:cubicBezTo>
                  <a:pt x="4935892" y="1306682"/>
                  <a:pt x="4931480" y="1343355"/>
                  <a:pt x="4930104" y="1384991"/>
                </a:cubicBezTo>
                <a:cubicBezTo>
                  <a:pt x="4928173" y="1436553"/>
                  <a:pt x="4895360" y="1460265"/>
                  <a:pt x="4855103" y="1480119"/>
                </a:cubicBezTo>
                <a:cubicBezTo>
                  <a:pt x="4841316" y="1487011"/>
                  <a:pt x="4821740" y="1486735"/>
                  <a:pt x="4816500" y="1508242"/>
                </a:cubicBezTo>
                <a:cubicBezTo>
                  <a:pt x="4839110" y="1528648"/>
                  <a:pt x="4866684" y="1512103"/>
                  <a:pt x="4890949" y="1517893"/>
                </a:cubicBezTo>
                <a:cubicBezTo>
                  <a:pt x="4911077" y="1522581"/>
                  <a:pt x="4944441" y="1520100"/>
                  <a:pt x="4916868" y="1557599"/>
                </a:cubicBezTo>
                <a:cubicBezTo>
                  <a:pt x="4908870" y="1568352"/>
                  <a:pt x="4918245" y="1576625"/>
                  <a:pt x="4928448" y="1577453"/>
                </a:cubicBezTo>
                <a:cubicBezTo>
                  <a:pt x="5010066" y="1586000"/>
                  <a:pt x="4972566" y="1661827"/>
                  <a:pt x="4998760" y="1701809"/>
                </a:cubicBezTo>
                <a:cubicBezTo>
                  <a:pt x="5005928" y="1712836"/>
                  <a:pt x="4998208" y="1731862"/>
                  <a:pt x="4986903" y="1736550"/>
                </a:cubicBezTo>
                <a:cubicBezTo>
                  <a:pt x="4914660" y="1767432"/>
                  <a:pt x="4904735" y="1841053"/>
                  <a:pt x="4869716" y="1904472"/>
                </a:cubicBezTo>
                <a:cubicBezTo>
                  <a:pt x="4907768" y="1929562"/>
                  <a:pt x="4953264" y="1935077"/>
                  <a:pt x="4994348" y="1951346"/>
                </a:cubicBezTo>
                <a:cubicBezTo>
                  <a:pt x="5037087" y="1968441"/>
                  <a:pt x="5037087" y="1981125"/>
                  <a:pt x="5001792" y="2030756"/>
                </a:cubicBezTo>
                <a:cubicBezTo>
                  <a:pt x="5093611" y="2041511"/>
                  <a:pt x="5093611" y="2041511"/>
                  <a:pt x="5065212" y="2119543"/>
                </a:cubicBezTo>
                <a:cubicBezTo>
                  <a:pt x="5142142" y="2126712"/>
                  <a:pt x="5192876" y="2163660"/>
                  <a:pt x="5204732" y="2244450"/>
                </a:cubicBezTo>
                <a:cubicBezTo>
                  <a:pt x="5210523" y="2283604"/>
                  <a:pt x="5245265" y="2302077"/>
                  <a:pt x="5283866" y="2328272"/>
                </a:cubicBezTo>
                <a:cubicBezTo>
                  <a:pt x="5235890" y="2353641"/>
                  <a:pt x="5203354" y="2406580"/>
                  <a:pt x="5147380" y="2350606"/>
                </a:cubicBezTo>
                <a:cubicBezTo>
                  <a:pt x="5126976" y="2330203"/>
                  <a:pt x="5128904" y="2356121"/>
                  <a:pt x="5126148" y="2363566"/>
                </a:cubicBezTo>
                <a:cubicBezTo>
                  <a:pt x="5119532" y="2381764"/>
                  <a:pt x="5133316" y="2393897"/>
                  <a:pt x="5142417" y="2407682"/>
                </a:cubicBezTo>
                <a:cubicBezTo>
                  <a:pt x="5151240" y="2421470"/>
                  <a:pt x="5161718" y="2436083"/>
                  <a:pt x="5164200" y="2451526"/>
                </a:cubicBezTo>
                <a:cubicBezTo>
                  <a:pt x="5165852" y="2462279"/>
                  <a:pt x="5157858" y="2477994"/>
                  <a:pt x="5149034" y="2485992"/>
                </a:cubicBezTo>
                <a:cubicBezTo>
                  <a:pt x="5102710" y="2528178"/>
                  <a:pt x="5130284" y="2623031"/>
                  <a:pt x="5042601" y="2635164"/>
                </a:cubicBezTo>
                <a:cubicBezTo>
                  <a:pt x="5003171" y="2640677"/>
                  <a:pt x="4984146" y="2675420"/>
                  <a:pt x="4955194" y="2694445"/>
                </a:cubicBezTo>
                <a:cubicBezTo>
                  <a:pt x="4854552" y="2760897"/>
                  <a:pt x="4787272" y="2846375"/>
                  <a:pt x="4756116" y="2963836"/>
                </a:cubicBezTo>
                <a:cubicBezTo>
                  <a:pt x="4747568" y="2996372"/>
                  <a:pt x="4714754" y="3022569"/>
                  <a:pt x="4693523" y="3051244"/>
                </a:cubicBezTo>
                <a:cubicBezTo>
                  <a:pt x="4703726" y="3072199"/>
                  <a:pt x="4759424" y="3026979"/>
                  <a:pt x="4739848" y="3082125"/>
                </a:cubicBezTo>
                <a:cubicBezTo>
                  <a:pt x="4724958" y="3123486"/>
                  <a:pt x="4686906" y="3149129"/>
                  <a:pt x="4651060" y="3173670"/>
                </a:cubicBezTo>
                <a:cubicBezTo>
                  <a:pt x="4610252" y="3201518"/>
                  <a:pt x="4565032" y="3223852"/>
                  <a:pt x="4546556" y="3275413"/>
                </a:cubicBezTo>
                <a:cubicBezTo>
                  <a:pt x="4542697" y="3286444"/>
                  <a:pt x="4530288" y="3298024"/>
                  <a:pt x="4519261" y="3302437"/>
                </a:cubicBezTo>
                <a:cubicBezTo>
                  <a:pt x="3944081" y="4209875"/>
                  <a:pt x="2528194" y="4215939"/>
                  <a:pt x="2364961" y="4209597"/>
                </a:cubicBezTo>
                <a:cubicBezTo>
                  <a:pt x="2167260" y="4201602"/>
                  <a:pt x="1980313" y="4145627"/>
                  <a:pt x="1796951" y="4075867"/>
                </a:cubicBezTo>
                <a:cubicBezTo>
                  <a:pt x="1719469" y="4046365"/>
                  <a:pt x="1647505" y="4004453"/>
                  <a:pt x="1572227" y="3971917"/>
                </a:cubicBezTo>
                <a:cubicBezTo>
                  <a:pt x="1468277" y="3926971"/>
                  <a:pt x="1388040" y="3841219"/>
                  <a:pt x="1284364" y="3805097"/>
                </a:cubicBezTo>
                <a:cubicBezTo>
                  <a:pt x="1177655" y="3767873"/>
                  <a:pt x="1086388" y="3699767"/>
                  <a:pt x="976645" y="3670815"/>
                </a:cubicBezTo>
                <a:cubicBezTo>
                  <a:pt x="918742" y="3655375"/>
                  <a:pt x="862768" y="3627527"/>
                  <a:pt x="871866" y="3547839"/>
                </a:cubicBezTo>
                <a:cubicBezTo>
                  <a:pt x="874349" y="3525228"/>
                  <a:pt x="859184" y="3506755"/>
                  <a:pt x="835195" y="3513373"/>
                </a:cubicBezTo>
                <a:cubicBezTo>
                  <a:pt x="789424" y="3525780"/>
                  <a:pt x="768744" y="3492967"/>
                  <a:pt x="743375" y="3468427"/>
                </a:cubicBezTo>
                <a:cubicBezTo>
                  <a:pt x="698156" y="3424863"/>
                  <a:pt x="655142" y="3378540"/>
                  <a:pt x="583175" y="3371370"/>
                </a:cubicBezTo>
                <a:cubicBezTo>
                  <a:pt x="596961" y="3337178"/>
                  <a:pt x="620399" y="3342142"/>
                  <a:pt x="641906" y="3349311"/>
                </a:cubicBezTo>
                <a:cubicBezTo>
                  <a:pt x="698432" y="3368062"/>
                  <a:pt x="754405" y="3389293"/>
                  <a:pt x="810930" y="3408042"/>
                </a:cubicBezTo>
                <a:cubicBezTo>
                  <a:pt x="847878" y="3420175"/>
                  <a:pt x="884551" y="3437271"/>
                  <a:pt x="933908" y="3423758"/>
                </a:cubicBezTo>
                <a:cubicBezTo>
                  <a:pt x="891445" y="3354826"/>
                  <a:pt x="819202" y="3342418"/>
                  <a:pt x="760747" y="3321187"/>
                </a:cubicBezTo>
                <a:cubicBezTo>
                  <a:pt x="687678" y="3294441"/>
                  <a:pt x="644664" y="3243980"/>
                  <a:pt x="593101" y="3187731"/>
                </a:cubicBezTo>
                <a:cubicBezTo>
                  <a:pt x="646869" y="3174220"/>
                  <a:pt x="680233" y="3215581"/>
                  <a:pt x="722419" y="3213374"/>
                </a:cubicBezTo>
                <a:cubicBezTo>
                  <a:pt x="724627" y="3206207"/>
                  <a:pt x="728486" y="3195729"/>
                  <a:pt x="727934" y="3195451"/>
                </a:cubicBezTo>
                <a:cubicBezTo>
                  <a:pt x="659002" y="3164570"/>
                  <a:pt x="626741" y="3106666"/>
                  <a:pt x="615987" y="3036630"/>
                </a:cubicBezTo>
                <a:cubicBezTo>
                  <a:pt x="610473" y="3000510"/>
                  <a:pt x="585381" y="2989205"/>
                  <a:pt x="560564" y="2972660"/>
                </a:cubicBezTo>
                <a:cubicBezTo>
                  <a:pt x="473984" y="2913930"/>
                  <a:pt x="382441" y="2860713"/>
                  <a:pt x="311302" y="2779924"/>
                </a:cubicBezTo>
                <a:cubicBezTo>
                  <a:pt x="393471" y="2790677"/>
                  <a:pt x="459371" y="2843341"/>
                  <a:pt x="547882" y="2865952"/>
                </a:cubicBezTo>
                <a:cubicBezTo>
                  <a:pt x="477570" y="2777166"/>
                  <a:pt x="386577" y="2732222"/>
                  <a:pt x="303582" y="2678453"/>
                </a:cubicBezTo>
                <a:cubicBezTo>
                  <a:pt x="265806" y="2653913"/>
                  <a:pt x="230790" y="2622479"/>
                  <a:pt x="185016" y="2609244"/>
                </a:cubicBezTo>
                <a:cubicBezTo>
                  <a:pt x="168748" y="2604556"/>
                  <a:pt x="142002" y="2594630"/>
                  <a:pt x="154963" y="2568435"/>
                </a:cubicBezTo>
                <a:cubicBezTo>
                  <a:pt x="165990" y="2546654"/>
                  <a:pt x="187773" y="2553269"/>
                  <a:pt x="207627" y="2559612"/>
                </a:cubicBezTo>
                <a:cubicBezTo>
                  <a:pt x="255328" y="2575330"/>
                  <a:pt x="304685" y="2575604"/>
                  <a:pt x="369207" y="2575330"/>
                </a:cubicBezTo>
                <a:cubicBezTo>
                  <a:pt x="315163" y="2503363"/>
                  <a:pt x="216174" y="2524871"/>
                  <a:pt x="169852" y="2449319"/>
                </a:cubicBezTo>
                <a:cubicBezTo>
                  <a:pt x="227755" y="2436083"/>
                  <a:pt x="272424" y="2463381"/>
                  <a:pt x="319299" y="2468619"/>
                </a:cubicBezTo>
                <a:cubicBezTo>
                  <a:pt x="361761" y="2473307"/>
                  <a:pt x="372239" y="2460624"/>
                  <a:pt x="362313" y="2418988"/>
                </a:cubicBezTo>
                <a:cubicBezTo>
                  <a:pt x="346873" y="2354190"/>
                  <a:pt x="370034" y="2321102"/>
                  <a:pt x="431798" y="2338750"/>
                </a:cubicBezTo>
                <a:cubicBezTo>
                  <a:pt x="489149" y="2355293"/>
                  <a:pt x="495215" y="2331030"/>
                  <a:pt x="479775" y="2294082"/>
                </a:cubicBezTo>
                <a:cubicBezTo>
                  <a:pt x="457716" y="2240315"/>
                  <a:pt x="482807" y="2198678"/>
                  <a:pt x="499903" y="2153458"/>
                </a:cubicBezTo>
                <a:cubicBezTo>
                  <a:pt x="526099" y="2084525"/>
                  <a:pt x="515069" y="2050885"/>
                  <a:pt x="458544" y="1999599"/>
                </a:cubicBezTo>
                <a:cubicBezTo>
                  <a:pt x="426835" y="1970921"/>
                  <a:pt x="392645" y="1946658"/>
                  <a:pt x="346596" y="1921843"/>
                </a:cubicBezTo>
                <a:cubicBezTo>
                  <a:pt x="452753" y="1908331"/>
                  <a:pt x="341358" y="1862836"/>
                  <a:pt x="378857" y="1834435"/>
                </a:cubicBezTo>
                <a:cubicBezTo>
                  <a:pt x="453856" y="1822854"/>
                  <a:pt x="515069" y="1913294"/>
                  <a:pt x="617091" y="1887376"/>
                </a:cubicBezTo>
                <a:cubicBezTo>
                  <a:pt x="491080" y="1809066"/>
                  <a:pt x="351835" y="1783423"/>
                  <a:pt x="260568" y="1679198"/>
                </a:cubicBezTo>
                <a:cubicBezTo>
                  <a:pt x="281523" y="1655484"/>
                  <a:pt x="302479" y="1677543"/>
                  <a:pt x="320402" y="1668720"/>
                </a:cubicBezTo>
                <a:cubicBezTo>
                  <a:pt x="319850" y="1663205"/>
                  <a:pt x="321230" y="1654932"/>
                  <a:pt x="317920" y="1652452"/>
                </a:cubicBezTo>
                <a:cubicBezTo>
                  <a:pt x="249815" y="1595650"/>
                  <a:pt x="248711" y="1594273"/>
                  <a:pt x="321779" y="1552359"/>
                </a:cubicBezTo>
                <a:cubicBezTo>
                  <a:pt x="347424" y="1537746"/>
                  <a:pt x="345218" y="1524786"/>
                  <a:pt x="331707" y="1506313"/>
                </a:cubicBezTo>
                <a:cubicBezTo>
                  <a:pt x="322055" y="1493353"/>
                  <a:pt x="310475" y="1481772"/>
                  <a:pt x="315990" y="1453371"/>
                </a:cubicBezTo>
                <a:cubicBezTo>
                  <a:pt x="355971" y="1489769"/>
                  <a:pt x="549259" y="1477912"/>
                  <a:pt x="583450" y="1474052"/>
                </a:cubicBezTo>
                <a:cubicBezTo>
                  <a:pt x="621777" y="1469917"/>
                  <a:pt x="659553" y="1452269"/>
                  <a:pt x="699809" y="1461919"/>
                </a:cubicBezTo>
                <a:cubicBezTo>
                  <a:pt x="732070" y="1469641"/>
                  <a:pt x="881516" y="1544364"/>
                  <a:pt x="902750" y="1458612"/>
                </a:cubicBezTo>
                <a:cubicBezTo>
                  <a:pt x="903853" y="1454475"/>
                  <a:pt x="964237" y="1464127"/>
                  <a:pt x="996774" y="1468814"/>
                </a:cubicBezTo>
                <a:cubicBezTo>
                  <a:pt x="1025451" y="1472674"/>
                  <a:pt x="1057712" y="1489769"/>
                  <a:pt x="1077012" y="1455578"/>
                </a:cubicBezTo>
                <a:cubicBezTo>
                  <a:pt x="1088317" y="1435450"/>
                  <a:pt x="1041719" y="1396571"/>
                  <a:pt x="1000083" y="1393262"/>
                </a:cubicBezTo>
                <a:cubicBezTo>
                  <a:pt x="963961" y="1390229"/>
                  <a:pt x="926186" y="1385817"/>
                  <a:pt x="891720" y="1394089"/>
                </a:cubicBezTo>
                <a:cubicBezTo>
                  <a:pt x="849258" y="1404017"/>
                  <a:pt x="826372" y="1388024"/>
                  <a:pt x="814515" y="1353557"/>
                </a:cubicBezTo>
                <a:cubicBezTo>
                  <a:pt x="801280" y="1315506"/>
                  <a:pt x="775911" y="1297858"/>
                  <a:pt x="740895" y="1280211"/>
                </a:cubicBezTo>
                <a:cubicBezTo>
                  <a:pt x="655967" y="1237474"/>
                  <a:pt x="574352" y="1188118"/>
                  <a:pt x="481154" y="1163301"/>
                </a:cubicBezTo>
                <a:cubicBezTo>
                  <a:pt x="462679" y="1158337"/>
                  <a:pt x="442276" y="1151719"/>
                  <a:pt x="433728" y="1118909"/>
                </a:cubicBezTo>
                <a:cubicBezTo>
                  <a:pt x="686023" y="1167987"/>
                  <a:pt x="915984" y="1295929"/>
                  <a:pt x="1176276" y="1288484"/>
                </a:cubicBezTo>
                <a:cubicBezTo>
                  <a:pt x="1105137" y="1247950"/>
                  <a:pt x="1022694" y="1245745"/>
                  <a:pt x="946867" y="1217344"/>
                </a:cubicBezTo>
                <a:cubicBezTo>
                  <a:pt x="1000635" y="1196113"/>
                  <a:pt x="1051094" y="1218172"/>
                  <a:pt x="1102104" y="1230304"/>
                </a:cubicBezTo>
                <a:cubicBezTo>
                  <a:pt x="1144843" y="1240230"/>
                  <a:pt x="1183446" y="1241885"/>
                  <a:pt x="1188133" y="1182603"/>
                </a:cubicBezTo>
                <a:cubicBezTo>
                  <a:pt x="1186478" y="1178742"/>
                  <a:pt x="1186754" y="1173780"/>
                  <a:pt x="1187030" y="1169092"/>
                </a:cubicBezTo>
                <a:cubicBezTo>
                  <a:pt x="1172690" y="1144552"/>
                  <a:pt x="1150358" y="1131868"/>
                  <a:pt x="1123887" y="1124698"/>
                </a:cubicBezTo>
                <a:cubicBezTo>
                  <a:pt x="1107894" y="1120286"/>
                  <a:pt x="1086663" y="1113668"/>
                  <a:pt x="1086938" y="1096023"/>
                </a:cubicBezTo>
                <a:cubicBezTo>
                  <a:pt x="1087765" y="1030674"/>
                  <a:pt x="1036756" y="1011647"/>
                  <a:pt x="985744" y="992622"/>
                </a:cubicBezTo>
                <a:cubicBezTo>
                  <a:pt x="1014145" y="960086"/>
                  <a:pt x="1036479" y="984074"/>
                  <a:pt x="1057987" y="981594"/>
                </a:cubicBezTo>
                <a:cubicBezTo>
                  <a:pt x="1072049" y="979939"/>
                  <a:pt x="1084733" y="976906"/>
                  <a:pt x="1084733" y="960086"/>
                </a:cubicBezTo>
                <a:cubicBezTo>
                  <a:pt x="1085008" y="946023"/>
                  <a:pt x="1078390" y="930030"/>
                  <a:pt x="1064605" y="929756"/>
                </a:cubicBezTo>
                <a:cubicBezTo>
                  <a:pt x="978300" y="927273"/>
                  <a:pt x="930599" y="836833"/>
                  <a:pt x="840985" y="836558"/>
                </a:cubicBezTo>
                <a:cubicBezTo>
                  <a:pt x="787493" y="836558"/>
                  <a:pt x="868834" y="785547"/>
                  <a:pt x="823615" y="764315"/>
                </a:cubicBezTo>
                <a:cubicBezTo>
                  <a:pt x="813687" y="759628"/>
                  <a:pt x="849533" y="752460"/>
                  <a:pt x="865526" y="753562"/>
                </a:cubicBezTo>
                <a:cubicBezTo>
                  <a:pt x="881242" y="754665"/>
                  <a:pt x="895304" y="768175"/>
                  <a:pt x="914331" y="758525"/>
                </a:cubicBezTo>
                <a:cubicBezTo>
                  <a:pt x="924808" y="724059"/>
                  <a:pt x="897787" y="711375"/>
                  <a:pt x="875452" y="701724"/>
                </a:cubicBezTo>
                <a:cubicBezTo>
                  <a:pt x="823889" y="679390"/>
                  <a:pt x="773706" y="652369"/>
                  <a:pt x="717181" y="644371"/>
                </a:cubicBezTo>
                <a:cubicBezTo>
                  <a:pt x="697053" y="641614"/>
                  <a:pt x="746133" y="604666"/>
                  <a:pt x="755783" y="591707"/>
                </a:cubicBezTo>
                <a:cubicBezTo>
                  <a:pt x="528304" y="455496"/>
                  <a:pt x="254778" y="462388"/>
                  <a:pt x="0" y="352370"/>
                </a:cubicBezTo>
                <a:cubicBezTo>
                  <a:pt x="56250" y="330864"/>
                  <a:pt x="97610" y="346580"/>
                  <a:pt x="135937" y="349889"/>
                </a:cubicBezTo>
                <a:cubicBezTo>
                  <a:pt x="231615" y="358160"/>
                  <a:pt x="326193" y="375256"/>
                  <a:pt x="421595" y="385458"/>
                </a:cubicBezTo>
                <a:cubicBezTo>
                  <a:pt x="468469" y="390421"/>
                  <a:pt x="512035" y="409172"/>
                  <a:pt x="564424" y="379393"/>
                </a:cubicBezTo>
                <a:cubicBezTo>
                  <a:pt x="599443" y="359540"/>
                  <a:pt x="655418" y="381046"/>
                  <a:pt x="698432" y="398694"/>
                </a:cubicBezTo>
                <a:cubicBezTo>
                  <a:pt x="734000" y="413307"/>
                  <a:pt x="767916" y="417167"/>
                  <a:pt x="815067" y="398694"/>
                </a:cubicBezTo>
                <a:cubicBezTo>
                  <a:pt x="772328" y="387389"/>
                  <a:pt x="739515" y="377463"/>
                  <a:pt x="705876" y="370568"/>
                </a:cubicBezTo>
                <a:cubicBezTo>
                  <a:pt x="679130" y="365055"/>
                  <a:pt x="742825" y="342719"/>
                  <a:pt x="775360" y="345477"/>
                </a:cubicBezTo>
                <a:cubicBezTo>
                  <a:pt x="820857" y="349337"/>
                  <a:pt x="795214" y="335000"/>
                  <a:pt x="787493" y="315146"/>
                </a:cubicBezTo>
                <a:cubicBezTo>
                  <a:pt x="779221" y="293915"/>
                  <a:pt x="803761" y="287298"/>
                  <a:pt x="819202" y="291709"/>
                </a:cubicBezTo>
                <a:cubicBezTo>
                  <a:pt x="878484" y="309081"/>
                  <a:pt x="937491" y="278474"/>
                  <a:pt x="998705" y="303291"/>
                </a:cubicBezTo>
                <a:cubicBezTo>
                  <a:pt x="983263" y="242077"/>
                  <a:pt x="949899" y="215331"/>
                  <a:pt x="880139" y="206783"/>
                </a:cubicBezTo>
                <a:cubicBezTo>
                  <a:pt x="853944" y="203475"/>
                  <a:pt x="826647" y="208438"/>
                  <a:pt x="804037" y="190790"/>
                </a:cubicBezTo>
                <a:cubicBezTo>
                  <a:pt x="791076" y="180590"/>
                  <a:pt x="776463" y="168457"/>
                  <a:pt x="786666" y="149707"/>
                </a:cubicBezTo>
                <a:cubicBezTo>
                  <a:pt x="793834" y="136471"/>
                  <a:pt x="809276" y="136471"/>
                  <a:pt x="821960" y="140884"/>
                </a:cubicBezTo>
                <a:cubicBezTo>
                  <a:pt x="878761" y="160461"/>
                  <a:pt x="938043" y="167630"/>
                  <a:pt x="997325" y="174800"/>
                </a:cubicBezTo>
                <a:cubicBezTo>
                  <a:pt x="1006426" y="175902"/>
                  <a:pt x="1016626" y="179487"/>
                  <a:pt x="1026829" y="161287"/>
                </a:cubicBezTo>
                <a:cubicBezTo>
                  <a:pt x="915984" y="131783"/>
                  <a:pt x="810655" y="89872"/>
                  <a:pt x="696777" y="73604"/>
                </a:cubicBezTo>
                <a:cubicBezTo>
                  <a:pt x="698432" y="65884"/>
                  <a:pt x="700086" y="58164"/>
                  <a:pt x="701741" y="50444"/>
                </a:cubicBezTo>
                <a:cubicBezTo>
                  <a:pt x="790801" y="61471"/>
                  <a:pt x="879864" y="72501"/>
                  <a:pt x="992362" y="86289"/>
                </a:cubicBezTo>
                <a:cubicBezTo>
                  <a:pt x="923153" y="42446"/>
                  <a:pt x="857805" y="57060"/>
                  <a:pt x="806519" y="18183"/>
                </a:cubicBezTo>
                <a:cubicBezTo>
                  <a:pt x="816170" y="3431"/>
                  <a:pt x="827820" y="-292"/>
                  <a:pt x="839883" y="18"/>
                </a:cubicBezTo>
                <a:close/>
              </a:path>
            </a:pathLst>
          </a:custGeom>
        </p:spPr>
      </p:pic>
      <p:sp>
        <p:nvSpPr>
          <p:cNvPr id="7" name="Suorakulmio 6">
            <a:extLst>
              <a:ext uri="{FF2B5EF4-FFF2-40B4-BE49-F238E27FC236}">
                <a16:creationId xmlns:a16="http://schemas.microsoft.com/office/drawing/2014/main" id="{EE7D1921-78B7-4C46-9592-E6A5A0FCA024}"/>
              </a:ext>
            </a:extLst>
          </p:cNvPr>
          <p:cNvSpPr/>
          <p:nvPr/>
        </p:nvSpPr>
        <p:spPr>
          <a:xfrm>
            <a:off x="9380354" y="6226542"/>
            <a:ext cx="32104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FFFFFF"/>
                </a:solidFill>
              </a:rPr>
              <a:t>tuomo.parkki@uef.fi </a:t>
            </a:r>
            <a:endParaRPr lang="fi-FI"/>
          </a:p>
        </p:txBody>
      </p:sp>
      <p:pic>
        <p:nvPicPr>
          <p:cNvPr id="19" name="Kuva 18" descr="Kuva, joka sisältää kohteen tumma&#10;&#10;Kuvaus luotu automaattisesti">
            <a:extLst>
              <a:ext uri="{FF2B5EF4-FFF2-40B4-BE49-F238E27FC236}">
                <a16:creationId xmlns:a16="http://schemas.microsoft.com/office/drawing/2014/main" id="{4F542D8F-BB57-1041-873F-E49AC4224A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33316" y="1690688"/>
            <a:ext cx="2997815" cy="6117990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74C6301A-668E-44C0-9549-43C8583E83E8}"/>
              </a:ext>
            </a:extLst>
          </p:cNvPr>
          <p:cNvSpPr txBox="1"/>
          <p:nvPr/>
        </p:nvSpPr>
        <p:spPr>
          <a:xfrm>
            <a:off x="165714" y="6323439"/>
            <a:ext cx="13933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b="1"/>
              <a:t>25.4.2022</a:t>
            </a:r>
          </a:p>
        </p:txBody>
      </p:sp>
    </p:spTree>
    <p:extLst>
      <p:ext uri="{BB962C8B-B14F-4D97-AF65-F5344CB8AC3E}">
        <p14:creationId xmlns:p14="http://schemas.microsoft.com/office/powerpoint/2010/main" val="2574098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AEBFCD5-5356-4326-8D39-8235A46CD7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0809" y="1187311"/>
            <a:ext cx="5089552" cy="4483379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6814848-248A-47DD-88E0-95099D951E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301" y="1178924"/>
            <a:ext cx="5089552" cy="4483379"/>
          </a:xfrm>
          <a:prstGeom prst="rect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8BDA89-0D2C-4C4E-99F6-D7A220FE48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3787" y="1130846"/>
            <a:ext cx="5039475" cy="4439266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Graphic 38">
            <a:extLst>
              <a:ext uri="{FF2B5EF4-FFF2-40B4-BE49-F238E27FC236}">
                <a16:creationId xmlns:a16="http://schemas.microsoft.com/office/drawing/2014/main" id="{6B67BE95-96EF-433C-9F29-B0732AA6B6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040" y="1424181"/>
            <a:ext cx="1355538" cy="503582"/>
            <a:chOff x="2267504" y="2540250"/>
            <a:chExt cx="1990951" cy="739640"/>
          </a:xfrm>
          <a:solidFill>
            <a:schemeClr val="bg1"/>
          </a:solidFill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AD324976-1596-4B76-A61C-5626816B24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54025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5835 h 286230"/>
                <a:gd name="connsiteX8" fmla="*/ 255835 w 1990951"/>
                <a:gd name="connsiteY8" fmla="*/ 0 h 286230"/>
                <a:gd name="connsiteX9" fmla="*/ 504071 w 1990951"/>
                <a:gd name="connsiteY9" fmla="*/ 245703 h 286230"/>
                <a:gd name="connsiteX10" fmla="*/ 749773 w 1990951"/>
                <a:gd name="connsiteY10" fmla="*/ 0 h 286230"/>
                <a:gd name="connsiteX11" fmla="*/ 995476 w 1990951"/>
                <a:gd name="connsiteY11" fmla="*/ 245703 h 286230"/>
                <a:gd name="connsiteX12" fmla="*/ 1243712 w 1990951"/>
                <a:gd name="connsiteY12" fmla="*/ 0 h 286230"/>
                <a:gd name="connsiteX13" fmla="*/ 1489414 w 1990951"/>
                <a:gd name="connsiteY13" fmla="*/ 245703 h 286230"/>
                <a:gd name="connsiteX14" fmla="*/ 1735117 w 1990951"/>
                <a:gd name="connsiteY14" fmla="*/ 0 h 286230"/>
                <a:gd name="connsiteX15" fmla="*/ 1990952 w 1990951"/>
                <a:gd name="connsiteY15" fmla="*/ 255835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5835"/>
                  </a:lnTo>
                  <a:lnTo>
                    <a:pt x="255835" y="0"/>
                  </a:lnTo>
                  <a:lnTo>
                    <a:pt x="504071" y="245703"/>
                  </a:lnTo>
                  <a:lnTo>
                    <a:pt x="749773" y="0"/>
                  </a:lnTo>
                  <a:lnTo>
                    <a:pt x="995476" y="245703"/>
                  </a:lnTo>
                  <a:lnTo>
                    <a:pt x="1243712" y="0"/>
                  </a:lnTo>
                  <a:lnTo>
                    <a:pt x="1489414" y="245703"/>
                  </a:lnTo>
                  <a:lnTo>
                    <a:pt x="1735117" y="0"/>
                  </a:lnTo>
                  <a:lnTo>
                    <a:pt x="1990952" y="255835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44DEF24-FB22-48A2-8257-B97AD7E1AA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99366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8368 h 286230"/>
                <a:gd name="connsiteX8" fmla="*/ 255835 w 1990951"/>
                <a:gd name="connsiteY8" fmla="*/ 0 h 286230"/>
                <a:gd name="connsiteX9" fmla="*/ 504071 w 1990951"/>
                <a:gd name="connsiteY9" fmla="*/ 248236 h 286230"/>
                <a:gd name="connsiteX10" fmla="*/ 749773 w 1990951"/>
                <a:gd name="connsiteY10" fmla="*/ 0 h 286230"/>
                <a:gd name="connsiteX11" fmla="*/ 995476 w 1990951"/>
                <a:gd name="connsiteY11" fmla="*/ 248236 h 286230"/>
                <a:gd name="connsiteX12" fmla="*/ 1243712 w 1990951"/>
                <a:gd name="connsiteY12" fmla="*/ 0 h 286230"/>
                <a:gd name="connsiteX13" fmla="*/ 1489414 w 1990951"/>
                <a:gd name="connsiteY13" fmla="*/ 248236 h 286230"/>
                <a:gd name="connsiteX14" fmla="*/ 1735117 w 1990951"/>
                <a:gd name="connsiteY14" fmla="*/ 0 h 286230"/>
                <a:gd name="connsiteX15" fmla="*/ 1990952 w 1990951"/>
                <a:gd name="connsiteY15" fmla="*/ 258368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8368"/>
                  </a:lnTo>
                  <a:lnTo>
                    <a:pt x="255835" y="0"/>
                  </a:lnTo>
                  <a:lnTo>
                    <a:pt x="504071" y="248236"/>
                  </a:lnTo>
                  <a:lnTo>
                    <a:pt x="749773" y="0"/>
                  </a:lnTo>
                  <a:lnTo>
                    <a:pt x="995476" y="248236"/>
                  </a:lnTo>
                  <a:lnTo>
                    <a:pt x="1243712" y="0"/>
                  </a:lnTo>
                  <a:lnTo>
                    <a:pt x="1489414" y="248236"/>
                  </a:lnTo>
                  <a:lnTo>
                    <a:pt x="1735117" y="0"/>
                  </a:lnTo>
                  <a:lnTo>
                    <a:pt x="1990952" y="258368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" name="Graphic 212">
            <a:extLst>
              <a:ext uri="{FF2B5EF4-FFF2-40B4-BE49-F238E27FC236}">
                <a16:creationId xmlns:a16="http://schemas.microsoft.com/office/drawing/2014/main" id="{7CE98B01-ED41-482F-AFA1-19C7FA7C04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02502" y="629793"/>
            <a:ext cx="914565" cy="914565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Graphic 212">
            <a:extLst>
              <a:ext uri="{FF2B5EF4-FFF2-40B4-BE49-F238E27FC236}">
                <a16:creationId xmlns:a16="http://schemas.microsoft.com/office/drawing/2014/main" id="{B9CABDD0-8DF6-4974-A224-9A2A817780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02502" y="629793"/>
            <a:ext cx="914565" cy="914565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Graphic 4">
            <a:extLst>
              <a:ext uri="{FF2B5EF4-FFF2-40B4-BE49-F238E27FC236}">
                <a16:creationId xmlns:a16="http://schemas.microsoft.com/office/drawing/2014/main" id="{D6E8B984-55B9-4A62-A043-997D00F0A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532680" y="5188771"/>
            <a:ext cx="1076787" cy="1076789"/>
            <a:chOff x="5829300" y="3162300"/>
            <a:chExt cx="532256" cy="532257"/>
          </a:xfrm>
          <a:solidFill>
            <a:schemeClr val="bg1"/>
          </a:solidFill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4FAF4A8-82EB-4F6F-B601-43EBF0BD12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9208" y="3192208"/>
              <a:ext cx="112966" cy="11296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6F2473F-E069-4558-9B41-E285BBE030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1205" y="3164205"/>
              <a:ext cx="230314" cy="230314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C9A4A76-2C9F-486C-9663-6A30A022DE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29300" y="3162300"/>
              <a:ext cx="294131" cy="294131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8431DC7-D4CB-479A-AFA4-5B0C597A2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7205" y="3170110"/>
              <a:ext cx="337184" cy="337280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0755DA1-6F28-4612-A4A7-B915468C6D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3207" y="3186207"/>
              <a:ext cx="364617" cy="364617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4616ED79-5475-49E6-A5FE-8D9DB12FB0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5305" y="3208305"/>
              <a:ext cx="380238" cy="380238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21DCEB47-7140-4682-8DBF-7667BE28FC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02832" y="3235832"/>
              <a:ext cx="385191" cy="385191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EA931BD3-5A56-42F2-B6B5-647B28D1CF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35789" y="3268313"/>
              <a:ext cx="379761" cy="380237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20E4C8E-4190-498D-9556-6DA668A81F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2841" y="3305841"/>
              <a:ext cx="364807" cy="364807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54B2F30F-0B57-4D60-A087-CD6A471F68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16370" y="3349466"/>
              <a:ext cx="337280" cy="337280"/>
            </a:xfrm>
            <a:custGeom>
              <a:avLst/>
              <a:gdLst>
                <a:gd name="connsiteX0" fmla="*/ 333470 w 337280"/>
                <a:gd name="connsiteY0" fmla="*/ 0 h 337280"/>
                <a:gd name="connsiteX1" fmla="*/ 337280 w 337280"/>
                <a:gd name="connsiteY1" fmla="*/ 13430 h 337280"/>
                <a:gd name="connsiteX2" fmla="*/ 13430 w 337280"/>
                <a:gd name="connsiteY2" fmla="*/ 337280 h 337280"/>
                <a:gd name="connsiteX3" fmla="*/ 0 w 337280"/>
                <a:gd name="connsiteY3" fmla="*/ 333470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280" h="337280">
                  <a:moveTo>
                    <a:pt x="333470" y="0"/>
                  </a:moveTo>
                  <a:cubicBezTo>
                    <a:pt x="334899" y="4382"/>
                    <a:pt x="336137" y="8858"/>
                    <a:pt x="337280" y="13430"/>
                  </a:cubicBezTo>
                  <a:lnTo>
                    <a:pt x="13430" y="337280"/>
                  </a:lnTo>
                  <a:cubicBezTo>
                    <a:pt x="8858" y="336137"/>
                    <a:pt x="4382" y="334899"/>
                    <a:pt x="0" y="3334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FC5E8C73-ED41-4214-AEE6-3C5F493846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67329" y="3400425"/>
              <a:ext cx="294227" cy="294132"/>
            </a:xfrm>
            <a:custGeom>
              <a:avLst/>
              <a:gdLst>
                <a:gd name="connsiteX0" fmla="*/ 292989 w 294227"/>
                <a:gd name="connsiteY0" fmla="*/ 0 h 294132"/>
                <a:gd name="connsiteX1" fmla="*/ 294227 w 294227"/>
                <a:gd name="connsiteY1" fmla="*/ 15907 h 294132"/>
                <a:gd name="connsiteX2" fmla="*/ 15907 w 294227"/>
                <a:gd name="connsiteY2" fmla="*/ 294132 h 294132"/>
                <a:gd name="connsiteX3" fmla="*/ 0 w 294227"/>
                <a:gd name="connsiteY3" fmla="*/ 292894 h 294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227" h="294132">
                  <a:moveTo>
                    <a:pt x="292989" y="0"/>
                  </a:moveTo>
                  <a:cubicBezTo>
                    <a:pt x="293561" y="5334"/>
                    <a:pt x="293942" y="10668"/>
                    <a:pt x="294227" y="15907"/>
                  </a:cubicBezTo>
                  <a:lnTo>
                    <a:pt x="15907" y="294132"/>
                  </a:lnTo>
                  <a:cubicBezTo>
                    <a:pt x="10668" y="294132"/>
                    <a:pt x="5334" y="293465"/>
                    <a:pt x="0" y="2928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B1F94534-FE3E-476C-870B-E714E4A668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29337" y="3462337"/>
              <a:ext cx="230314" cy="230314"/>
            </a:xfrm>
            <a:custGeom>
              <a:avLst/>
              <a:gdLst>
                <a:gd name="connsiteX0" fmla="*/ 230315 w 230314"/>
                <a:gd name="connsiteY0" fmla="*/ 0 h 230314"/>
                <a:gd name="connsiteX1" fmla="*/ 226886 w 230314"/>
                <a:gd name="connsiteY1" fmla="*/ 20574 h 230314"/>
                <a:gd name="connsiteX2" fmla="*/ 20669 w 230314"/>
                <a:gd name="connsiteY2" fmla="*/ 226790 h 230314"/>
                <a:gd name="connsiteX3" fmla="*/ 0 w 230314"/>
                <a:gd name="connsiteY3" fmla="*/ 230315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314" h="230314">
                  <a:moveTo>
                    <a:pt x="230315" y="0"/>
                  </a:moveTo>
                  <a:cubicBezTo>
                    <a:pt x="229457" y="6953"/>
                    <a:pt x="228314" y="13716"/>
                    <a:pt x="226886" y="20574"/>
                  </a:cubicBezTo>
                  <a:lnTo>
                    <a:pt x="20669" y="226790"/>
                  </a:lnTo>
                  <a:cubicBezTo>
                    <a:pt x="13811" y="228314"/>
                    <a:pt x="6953" y="229457"/>
                    <a:pt x="0" y="2303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8DE6C1B0-4D58-4937-B2B7-B1207CA18F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18682" y="3551682"/>
              <a:ext cx="112871" cy="112871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374EBF7F-F51F-FF4D-97A6-9B82330CD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91619"/>
            <a:ext cx="4905401" cy="4042196"/>
          </a:xfrm>
        </p:spPr>
        <p:txBody>
          <a:bodyPr>
            <a:normAutofit/>
          </a:bodyPr>
          <a:lstStyle/>
          <a:p>
            <a:pPr algn="ctr"/>
            <a:r>
              <a:rPr lang="fi-FI">
                <a:solidFill>
                  <a:schemeClr val="bg1"/>
                </a:solidFill>
              </a:rPr>
              <a:t>Hyvän pakopelin ominaisuuksia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11F347E-9292-E442-8B27-AA8DA05757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270" y="1130845"/>
            <a:ext cx="5308717" cy="5476784"/>
          </a:xfrm>
        </p:spPr>
        <p:txBody>
          <a:bodyPr>
            <a:normAutofit/>
          </a:bodyPr>
          <a:lstStyle/>
          <a:p>
            <a:r>
              <a:rPr lang="fi-FI" sz="2400" b="1">
                <a:solidFill>
                  <a:schemeClr val="bg1"/>
                </a:solidFill>
              </a:rPr>
              <a:t>Pelaamisen tunne</a:t>
            </a:r>
          </a:p>
          <a:p>
            <a:pPr lvl="1"/>
            <a:r>
              <a:rPr lang="fi-FI" sz="1600">
                <a:solidFill>
                  <a:schemeClr val="bg1"/>
                </a:solidFill>
              </a:rPr>
              <a:t>Tunne, että voit vaikuttaa pelin etenemiseen itse: aktiivisuus, etsiminen, löytäminen, pulmien ratkaisu, asioiden yhdistely jne.</a:t>
            </a:r>
          </a:p>
          <a:p>
            <a:pPr lvl="1"/>
            <a:r>
              <a:rPr lang="fi-FI" sz="1600">
                <a:solidFill>
                  <a:schemeClr val="bg1"/>
                </a:solidFill>
              </a:rPr>
              <a:t>Fyysiset pakopelit tukevat tätä voimakkaasti: Löydät taskulampun. Mitä sillä pitäisi tehdä?</a:t>
            </a:r>
          </a:p>
          <a:p>
            <a:r>
              <a:rPr lang="fi-FI" sz="2400" b="1">
                <a:solidFill>
                  <a:schemeClr val="bg1"/>
                </a:solidFill>
              </a:rPr>
              <a:t>Pulmatehtävien sopiva vaikeustaso</a:t>
            </a:r>
          </a:p>
          <a:p>
            <a:pPr lvl="1"/>
            <a:r>
              <a:rPr lang="fi-FI" sz="1600">
                <a:solidFill>
                  <a:schemeClr val="bg1"/>
                </a:solidFill>
              </a:rPr>
              <a:t>Haastaa ajattelemaan laatikon ulkopuolelta</a:t>
            </a:r>
            <a:endParaRPr lang="fi-FI" sz="2000">
              <a:solidFill>
                <a:schemeClr val="bg1"/>
              </a:solidFill>
            </a:endParaRPr>
          </a:p>
          <a:p>
            <a:r>
              <a:rPr lang="fi-FI" sz="2400" b="1" err="1">
                <a:solidFill>
                  <a:schemeClr val="bg1"/>
                </a:solidFill>
              </a:rPr>
              <a:t>Immersio</a:t>
            </a:r>
            <a:r>
              <a:rPr lang="fi-FI" sz="2400" b="1">
                <a:solidFill>
                  <a:schemeClr val="bg1"/>
                </a:solidFill>
              </a:rPr>
              <a:t>, </a:t>
            </a:r>
            <a:r>
              <a:rPr lang="fi-FI" sz="2400" b="1" err="1">
                <a:solidFill>
                  <a:schemeClr val="bg1"/>
                </a:solidFill>
              </a:rPr>
              <a:t>flow</a:t>
            </a:r>
            <a:r>
              <a:rPr lang="fi-FI" sz="2400" b="1">
                <a:solidFill>
                  <a:schemeClr val="bg1"/>
                </a:solidFill>
              </a:rPr>
              <a:t>-tila</a:t>
            </a:r>
          </a:p>
          <a:p>
            <a:pPr lvl="1"/>
            <a:r>
              <a:rPr lang="fi-FI" sz="1600">
                <a:solidFill>
                  <a:schemeClr val="bg1"/>
                </a:solidFill>
              </a:rPr>
              <a:t>Aika menettää merkityksen</a:t>
            </a:r>
          </a:p>
          <a:p>
            <a:r>
              <a:rPr lang="fi-FI" sz="2400" b="1" err="1">
                <a:solidFill>
                  <a:schemeClr val="bg1"/>
                </a:solidFill>
              </a:rPr>
              <a:t>Yllätyksellisyys</a:t>
            </a:r>
            <a:endParaRPr lang="fi-FI" sz="2400" b="1">
              <a:solidFill>
                <a:schemeClr val="bg1"/>
              </a:solidFill>
            </a:endParaRPr>
          </a:p>
          <a:p>
            <a:r>
              <a:rPr lang="fi-FI" sz="2400" b="1">
                <a:solidFill>
                  <a:schemeClr val="bg1"/>
                </a:solidFill>
              </a:rPr>
              <a:t>Onnistumisen tunteet</a:t>
            </a:r>
          </a:p>
          <a:p>
            <a:r>
              <a:rPr lang="fi-FI" sz="2400" b="1" err="1">
                <a:solidFill>
                  <a:schemeClr val="bg1"/>
                </a:solidFill>
              </a:rPr>
              <a:t>Vau</a:t>
            </a:r>
            <a:r>
              <a:rPr lang="fi-FI" sz="2400" b="1">
                <a:solidFill>
                  <a:schemeClr val="bg1"/>
                </a:solidFill>
              </a:rPr>
              <a:t> -efektit</a:t>
            </a:r>
          </a:p>
        </p:txBody>
      </p:sp>
    </p:spTree>
    <p:extLst>
      <p:ext uri="{BB962C8B-B14F-4D97-AF65-F5344CB8AC3E}">
        <p14:creationId xmlns:p14="http://schemas.microsoft.com/office/powerpoint/2010/main" val="6149693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AEBFCD5-5356-4326-8D39-8235A46CD7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0809" y="1187311"/>
            <a:ext cx="5089552" cy="4483379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6814848-248A-47DD-88E0-95099D951E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301" y="1178924"/>
            <a:ext cx="5089552" cy="4483379"/>
          </a:xfrm>
          <a:prstGeom prst="rect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8BDA89-0D2C-4C4E-99F6-D7A220FE48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3787" y="1130846"/>
            <a:ext cx="5039475" cy="4439266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Graphic 38">
            <a:extLst>
              <a:ext uri="{FF2B5EF4-FFF2-40B4-BE49-F238E27FC236}">
                <a16:creationId xmlns:a16="http://schemas.microsoft.com/office/drawing/2014/main" id="{6B67BE95-96EF-433C-9F29-B0732AA6B6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040" y="1424181"/>
            <a:ext cx="1355538" cy="503582"/>
            <a:chOff x="2267504" y="2540250"/>
            <a:chExt cx="1990951" cy="739640"/>
          </a:xfrm>
          <a:solidFill>
            <a:schemeClr val="bg1"/>
          </a:solidFill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AD324976-1596-4B76-A61C-5626816B24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54025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5835 h 286230"/>
                <a:gd name="connsiteX8" fmla="*/ 255835 w 1990951"/>
                <a:gd name="connsiteY8" fmla="*/ 0 h 286230"/>
                <a:gd name="connsiteX9" fmla="*/ 504071 w 1990951"/>
                <a:gd name="connsiteY9" fmla="*/ 245703 h 286230"/>
                <a:gd name="connsiteX10" fmla="*/ 749773 w 1990951"/>
                <a:gd name="connsiteY10" fmla="*/ 0 h 286230"/>
                <a:gd name="connsiteX11" fmla="*/ 995476 w 1990951"/>
                <a:gd name="connsiteY11" fmla="*/ 245703 h 286230"/>
                <a:gd name="connsiteX12" fmla="*/ 1243712 w 1990951"/>
                <a:gd name="connsiteY12" fmla="*/ 0 h 286230"/>
                <a:gd name="connsiteX13" fmla="*/ 1489414 w 1990951"/>
                <a:gd name="connsiteY13" fmla="*/ 245703 h 286230"/>
                <a:gd name="connsiteX14" fmla="*/ 1735117 w 1990951"/>
                <a:gd name="connsiteY14" fmla="*/ 0 h 286230"/>
                <a:gd name="connsiteX15" fmla="*/ 1990952 w 1990951"/>
                <a:gd name="connsiteY15" fmla="*/ 255835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5835"/>
                  </a:lnTo>
                  <a:lnTo>
                    <a:pt x="255835" y="0"/>
                  </a:lnTo>
                  <a:lnTo>
                    <a:pt x="504071" y="245703"/>
                  </a:lnTo>
                  <a:lnTo>
                    <a:pt x="749773" y="0"/>
                  </a:lnTo>
                  <a:lnTo>
                    <a:pt x="995476" y="245703"/>
                  </a:lnTo>
                  <a:lnTo>
                    <a:pt x="1243712" y="0"/>
                  </a:lnTo>
                  <a:lnTo>
                    <a:pt x="1489414" y="245703"/>
                  </a:lnTo>
                  <a:lnTo>
                    <a:pt x="1735117" y="0"/>
                  </a:lnTo>
                  <a:lnTo>
                    <a:pt x="1990952" y="255835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44DEF24-FB22-48A2-8257-B97AD7E1AA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99366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8368 h 286230"/>
                <a:gd name="connsiteX8" fmla="*/ 255835 w 1990951"/>
                <a:gd name="connsiteY8" fmla="*/ 0 h 286230"/>
                <a:gd name="connsiteX9" fmla="*/ 504071 w 1990951"/>
                <a:gd name="connsiteY9" fmla="*/ 248236 h 286230"/>
                <a:gd name="connsiteX10" fmla="*/ 749773 w 1990951"/>
                <a:gd name="connsiteY10" fmla="*/ 0 h 286230"/>
                <a:gd name="connsiteX11" fmla="*/ 995476 w 1990951"/>
                <a:gd name="connsiteY11" fmla="*/ 248236 h 286230"/>
                <a:gd name="connsiteX12" fmla="*/ 1243712 w 1990951"/>
                <a:gd name="connsiteY12" fmla="*/ 0 h 286230"/>
                <a:gd name="connsiteX13" fmla="*/ 1489414 w 1990951"/>
                <a:gd name="connsiteY13" fmla="*/ 248236 h 286230"/>
                <a:gd name="connsiteX14" fmla="*/ 1735117 w 1990951"/>
                <a:gd name="connsiteY14" fmla="*/ 0 h 286230"/>
                <a:gd name="connsiteX15" fmla="*/ 1990952 w 1990951"/>
                <a:gd name="connsiteY15" fmla="*/ 258368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8368"/>
                  </a:lnTo>
                  <a:lnTo>
                    <a:pt x="255835" y="0"/>
                  </a:lnTo>
                  <a:lnTo>
                    <a:pt x="504071" y="248236"/>
                  </a:lnTo>
                  <a:lnTo>
                    <a:pt x="749773" y="0"/>
                  </a:lnTo>
                  <a:lnTo>
                    <a:pt x="995476" y="248236"/>
                  </a:lnTo>
                  <a:lnTo>
                    <a:pt x="1243712" y="0"/>
                  </a:lnTo>
                  <a:lnTo>
                    <a:pt x="1489414" y="248236"/>
                  </a:lnTo>
                  <a:lnTo>
                    <a:pt x="1735117" y="0"/>
                  </a:lnTo>
                  <a:lnTo>
                    <a:pt x="1990952" y="258368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" name="Graphic 212">
            <a:extLst>
              <a:ext uri="{FF2B5EF4-FFF2-40B4-BE49-F238E27FC236}">
                <a16:creationId xmlns:a16="http://schemas.microsoft.com/office/drawing/2014/main" id="{7CE98B01-ED41-482F-AFA1-19C7FA7C04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02502" y="629793"/>
            <a:ext cx="914565" cy="914565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Graphic 212">
            <a:extLst>
              <a:ext uri="{FF2B5EF4-FFF2-40B4-BE49-F238E27FC236}">
                <a16:creationId xmlns:a16="http://schemas.microsoft.com/office/drawing/2014/main" id="{B9CABDD0-8DF6-4974-A224-9A2A817780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02502" y="629793"/>
            <a:ext cx="914565" cy="914565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Graphic 4">
            <a:extLst>
              <a:ext uri="{FF2B5EF4-FFF2-40B4-BE49-F238E27FC236}">
                <a16:creationId xmlns:a16="http://schemas.microsoft.com/office/drawing/2014/main" id="{D6E8B984-55B9-4A62-A043-997D00F0A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532680" y="5188771"/>
            <a:ext cx="1076787" cy="1076789"/>
            <a:chOff x="5829300" y="3162300"/>
            <a:chExt cx="532256" cy="532257"/>
          </a:xfrm>
          <a:solidFill>
            <a:schemeClr val="bg1"/>
          </a:solidFill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4FAF4A8-82EB-4F6F-B601-43EBF0BD12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9208" y="3192208"/>
              <a:ext cx="112966" cy="11296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6F2473F-E069-4558-9B41-E285BBE030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1205" y="3164205"/>
              <a:ext cx="230314" cy="230314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C9A4A76-2C9F-486C-9663-6A30A022DE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29300" y="3162300"/>
              <a:ext cx="294131" cy="294131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8431DC7-D4CB-479A-AFA4-5B0C597A2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7205" y="3170110"/>
              <a:ext cx="337184" cy="337280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0755DA1-6F28-4612-A4A7-B915468C6D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3207" y="3186207"/>
              <a:ext cx="364617" cy="364617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4616ED79-5475-49E6-A5FE-8D9DB12FB0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5305" y="3208305"/>
              <a:ext cx="380238" cy="380238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21DCEB47-7140-4682-8DBF-7667BE28FC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02832" y="3235832"/>
              <a:ext cx="385191" cy="385191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EA931BD3-5A56-42F2-B6B5-647B28D1CF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35789" y="3268313"/>
              <a:ext cx="379761" cy="380237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20E4C8E-4190-498D-9556-6DA668A81F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2841" y="3305841"/>
              <a:ext cx="364807" cy="364807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54B2F30F-0B57-4D60-A087-CD6A471F68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16370" y="3349466"/>
              <a:ext cx="337280" cy="337280"/>
            </a:xfrm>
            <a:custGeom>
              <a:avLst/>
              <a:gdLst>
                <a:gd name="connsiteX0" fmla="*/ 333470 w 337280"/>
                <a:gd name="connsiteY0" fmla="*/ 0 h 337280"/>
                <a:gd name="connsiteX1" fmla="*/ 337280 w 337280"/>
                <a:gd name="connsiteY1" fmla="*/ 13430 h 337280"/>
                <a:gd name="connsiteX2" fmla="*/ 13430 w 337280"/>
                <a:gd name="connsiteY2" fmla="*/ 337280 h 337280"/>
                <a:gd name="connsiteX3" fmla="*/ 0 w 337280"/>
                <a:gd name="connsiteY3" fmla="*/ 333470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280" h="337280">
                  <a:moveTo>
                    <a:pt x="333470" y="0"/>
                  </a:moveTo>
                  <a:cubicBezTo>
                    <a:pt x="334899" y="4382"/>
                    <a:pt x="336137" y="8858"/>
                    <a:pt x="337280" y="13430"/>
                  </a:cubicBezTo>
                  <a:lnTo>
                    <a:pt x="13430" y="337280"/>
                  </a:lnTo>
                  <a:cubicBezTo>
                    <a:pt x="8858" y="336137"/>
                    <a:pt x="4382" y="334899"/>
                    <a:pt x="0" y="3334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FC5E8C73-ED41-4214-AEE6-3C5F493846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67329" y="3400425"/>
              <a:ext cx="294227" cy="294132"/>
            </a:xfrm>
            <a:custGeom>
              <a:avLst/>
              <a:gdLst>
                <a:gd name="connsiteX0" fmla="*/ 292989 w 294227"/>
                <a:gd name="connsiteY0" fmla="*/ 0 h 294132"/>
                <a:gd name="connsiteX1" fmla="*/ 294227 w 294227"/>
                <a:gd name="connsiteY1" fmla="*/ 15907 h 294132"/>
                <a:gd name="connsiteX2" fmla="*/ 15907 w 294227"/>
                <a:gd name="connsiteY2" fmla="*/ 294132 h 294132"/>
                <a:gd name="connsiteX3" fmla="*/ 0 w 294227"/>
                <a:gd name="connsiteY3" fmla="*/ 292894 h 294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227" h="294132">
                  <a:moveTo>
                    <a:pt x="292989" y="0"/>
                  </a:moveTo>
                  <a:cubicBezTo>
                    <a:pt x="293561" y="5334"/>
                    <a:pt x="293942" y="10668"/>
                    <a:pt x="294227" y="15907"/>
                  </a:cubicBezTo>
                  <a:lnTo>
                    <a:pt x="15907" y="294132"/>
                  </a:lnTo>
                  <a:cubicBezTo>
                    <a:pt x="10668" y="294132"/>
                    <a:pt x="5334" y="293465"/>
                    <a:pt x="0" y="2928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B1F94534-FE3E-476C-870B-E714E4A668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29337" y="3462337"/>
              <a:ext cx="230314" cy="230314"/>
            </a:xfrm>
            <a:custGeom>
              <a:avLst/>
              <a:gdLst>
                <a:gd name="connsiteX0" fmla="*/ 230315 w 230314"/>
                <a:gd name="connsiteY0" fmla="*/ 0 h 230314"/>
                <a:gd name="connsiteX1" fmla="*/ 226886 w 230314"/>
                <a:gd name="connsiteY1" fmla="*/ 20574 h 230314"/>
                <a:gd name="connsiteX2" fmla="*/ 20669 w 230314"/>
                <a:gd name="connsiteY2" fmla="*/ 226790 h 230314"/>
                <a:gd name="connsiteX3" fmla="*/ 0 w 230314"/>
                <a:gd name="connsiteY3" fmla="*/ 230315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314" h="230314">
                  <a:moveTo>
                    <a:pt x="230315" y="0"/>
                  </a:moveTo>
                  <a:cubicBezTo>
                    <a:pt x="229457" y="6953"/>
                    <a:pt x="228314" y="13716"/>
                    <a:pt x="226886" y="20574"/>
                  </a:cubicBezTo>
                  <a:lnTo>
                    <a:pt x="20669" y="226790"/>
                  </a:lnTo>
                  <a:cubicBezTo>
                    <a:pt x="13811" y="228314"/>
                    <a:pt x="6953" y="229457"/>
                    <a:pt x="0" y="2303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8DE6C1B0-4D58-4937-B2B7-B1207CA18F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18682" y="3551682"/>
              <a:ext cx="112871" cy="112871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374EBF7F-F51F-FF4D-97A6-9B82330CD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91619"/>
            <a:ext cx="4905401" cy="4042196"/>
          </a:xfrm>
        </p:spPr>
        <p:txBody>
          <a:bodyPr>
            <a:normAutofit/>
          </a:bodyPr>
          <a:lstStyle/>
          <a:p>
            <a:pPr algn="ctr"/>
            <a:r>
              <a:rPr lang="fi-FI">
                <a:solidFill>
                  <a:schemeClr val="bg1"/>
                </a:solidFill>
              </a:rPr>
              <a:t>Digitaalisen pakopelin haasteita?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11F347E-9292-E442-8B27-AA8DA05757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1561" y="182736"/>
            <a:ext cx="5822301" cy="6335486"/>
          </a:xfrm>
        </p:spPr>
        <p:txBody>
          <a:bodyPr>
            <a:normAutofit/>
          </a:bodyPr>
          <a:lstStyle/>
          <a:p>
            <a:r>
              <a:rPr lang="fi-FI" sz="2400" b="1">
                <a:solidFill>
                  <a:schemeClr val="bg1"/>
                </a:solidFill>
              </a:rPr>
              <a:t>Pelaamisen tunne</a:t>
            </a:r>
          </a:p>
          <a:p>
            <a:pPr lvl="1"/>
            <a:r>
              <a:rPr lang="fi-FI" sz="1600">
                <a:solidFill>
                  <a:schemeClr val="bg1"/>
                </a:solidFill>
              </a:rPr>
              <a:t>Digitaalisessa pakopelissä pelin ohjattu rakenne tulee pelaajan silmille ehkä jo siksi, ettei pelissä voi liikkua. Pulman ratkaisutapoja on tasan yksi.</a:t>
            </a:r>
          </a:p>
          <a:p>
            <a:pPr lvl="1"/>
            <a:r>
              <a:rPr lang="fi-FI" sz="1600">
                <a:solidFill>
                  <a:schemeClr val="bg1"/>
                </a:solidFill>
              </a:rPr>
              <a:t>Ei voi käyttää erilaisia esineitä kokeilemalla.</a:t>
            </a:r>
          </a:p>
          <a:p>
            <a:r>
              <a:rPr lang="fi-FI" sz="2400" b="1">
                <a:solidFill>
                  <a:schemeClr val="bg1"/>
                </a:solidFill>
              </a:rPr>
              <a:t>Pulmatehtävien sopiva vaikeustaso</a:t>
            </a:r>
          </a:p>
          <a:p>
            <a:pPr lvl="1"/>
            <a:r>
              <a:rPr lang="fi-FI" sz="1600">
                <a:solidFill>
                  <a:schemeClr val="bg1"/>
                </a:solidFill>
              </a:rPr>
              <a:t>Jos peliä pelataan yksin, puuttuu pulman ratkaisusta tiimin erilaisten tietojen ja taitojen kompetenssi.</a:t>
            </a:r>
          </a:p>
          <a:p>
            <a:pPr lvl="1"/>
            <a:r>
              <a:rPr lang="fi-FI" sz="1600">
                <a:solidFill>
                  <a:schemeClr val="bg1"/>
                </a:solidFill>
              </a:rPr>
              <a:t>Pelaaja voi jäädä äkkiä jumiin ja turhautua.</a:t>
            </a:r>
          </a:p>
          <a:p>
            <a:r>
              <a:rPr lang="fi-FI" sz="2400" b="1" err="1">
                <a:solidFill>
                  <a:schemeClr val="bg1"/>
                </a:solidFill>
              </a:rPr>
              <a:t>Immersio</a:t>
            </a:r>
            <a:r>
              <a:rPr lang="fi-FI" sz="2400" b="1">
                <a:solidFill>
                  <a:schemeClr val="bg1"/>
                </a:solidFill>
              </a:rPr>
              <a:t>, </a:t>
            </a:r>
            <a:r>
              <a:rPr lang="fi-FI" sz="2400" b="1" err="1">
                <a:solidFill>
                  <a:schemeClr val="bg1"/>
                </a:solidFill>
              </a:rPr>
              <a:t>flow</a:t>
            </a:r>
            <a:r>
              <a:rPr lang="fi-FI" sz="2400" b="1">
                <a:solidFill>
                  <a:schemeClr val="bg1"/>
                </a:solidFill>
              </a:rPr>
              <a:t>-tila</a:t>
            </a:r>
          </a:p>
          <a:p>
            <a:pPr lvl="1"/>
            <a:r>
              <a:rPr lang="fi-FI" sz="1600">
                <a:solidFill>
                  <a:schemeClr val="bg1"/>
                </a:solidFill>
              </a:rPr>
              <a:t>Puuttuu kaupallisten videopelien elokuvamaisuus ja monipuolinen digitaalinen ympäristö, joten jäljellä olevia tekniikoita pitää käyttää todella huolella ja ajatuksella.</a:t>
            </a:r>
          </a:p>
          <a:p>
            <a:r>
              <a:rPr lang="fi-FI" sz="2400" b="1">
                <a:solidFill>
                  <a:schemeClr val="bg1"/>
                </a:solidFill>
              </a:rPr>
              <a:t>Yllätyksellisyys</a:t>
            </a:r>
          </a:p>
          <a:p>
            <a:pPr lvl="1"/>
            <a:r>
              <a:rPr lang="fi-FI" sz="1600">
                <a:solidFill>
                  <a:schemeClr val="bg1"/>
                </a:solidFill>
              </a:rPr>
              <a:t>Miten pelaajan voisi yllättää?</a:t>
            </a:r>
          </a:p>
          <a:p>
            <a:r>
              <a:rPr lang="fi-FI" sz="2400" b="1">
                <a:solidFill>
                  <a:schemeClr val="bg1"/>
                </a:solidFill>
              </a:rPr>
              <a:t>Onnistumisen tunteet</a:t>
            </a:r>
          </a:p>
          <a:p>
            <a:pPr lvl="1"/>
            <a:r>
              <a:rPr lang="fi-FI" sz="1600">
                <a:solidFill>
                  <a:schemeClr val="bg1"/>
                </a:solidFill>
              </a:rPr>
              <a:t>Tuleeko riittävästi?</a:t>
            </a:r>
          </a:p>
          <a:p>
            <a:r>
              <a:rPr lang="fi-FI" sz="2400" b="1" err="1">
                <a:solidFill>
                  <a:schemeClr val="bg1"/>
                </a:solidFill>
              </a:rPr>
              <a:t>Vau</a:t>
            </a:r>
            <a:r>
              <a:rPr lang="fi-FI" sz="2400" b="1">
                <a:solidFill>
                  <a:schemeClr val="bg1"/>
                </a:solidFill>
              </a:rPr>
              <a:t> –efektit</a:t>
            </a:r>
          </a:p>
          <a:p>
            <a:pPr lvl="1"/>
            <a:r>
              <a:rPr lang="fi-FI" sz="1600">
                <a:solidFill>
                  <a:schemeClr val="bg1"/>
                </a:solidFill>
              </a:rPr>
              <a:t>Koska käytössä ei ole Hollywood –efektejä, on karvalakista pyrittävä nostamaan jonkunlainen pehmopupu.</a:t>
            </a:r>
          </a:p>
        </p:txBody>
      </p:sp>
    </p:spTree>
    <p:extLst>
      <p:ext uri="{BB962C8B-B14F-4D97-AF65-F5344CB8AC3E}">
        <p14:creationId xmlns:p14="http://schemas.microsoft.com/office/powerpoint/2010/main" val="20981800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0F6C4207-1A5A-45EA-917B-925B894D5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fi-FI" sz="4600"/>
              <a:t>Esimerkki tekstin, videon ja äänen yhdistämisestä pulmatehtävään, ThingLink</a:t>
            </a:r>
          </a:p>
        </p:txBody>
      </p:sp>
      <p:sp>
        <p:nvSpPr>
          <p:cNvPr id="73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6C31F3F-BA9B-4C9C-BECE-33E49D03C6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r>
              <a:rPr lang="fi-FI" sz="2200">
                <a:hlinkClick r:id="rId2"/>
              </a:rPr>
              <a:t>https://www.thinglink.com/mediacard/1574788979683753985</a:t>
            </a:r>
            <a:endParaRPr lang="fi-FI" sz="2200"/>
          </a:p>
          <a:p>
            <a:endParaRPr lang="fi-FI" sz="2200"/>
          </a:p>
        </p:txBody>
      </p:sp>
      <p:pic>
        <p:nvPicPr>
          <p:cNvPr id="1026" name="Picture 2" descr="QR Code">
            <a:extLst>
              <a:ext uri="{FF2B5EF4-FFF2-40B4-BE49-F238E27FC236}">
                <a16:creationId xmlns:a16="http://schemas.microsoft.com/office/drawing/2014/main" id="{DB11B2B9-6285-491C-83FF-3C039EEA9F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2" r="200" b="-3"/>
          <a:stretch/>
        </p:blipFill>
        <p:spPr bwMode="auto">
          <a:xfrm>
            <a:off x="7675658" y="2093976"/>
            <a:ext cx="3941064" cy="409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97046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E7C6AC2-2EE9-4999-BCEF-9C1257D43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3" y="255965"/>
            <a:ext cx="7341418" cy="1325563"/>
          </a:xfrm>
        </p:spPr>
        <p:txBody>
          <a:bodyPr/>
          <a:lstStyle/>
          <a:p>
            <a:r>
              <a:rPr lang="fi-FI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Ajatuksia pulmatehtävistä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BF9E229-FF52-4B22-81B0-FCF033353B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22429" cy="3221271"/>
          </a:xfrm>
        </p:spPr>
        <p:txBody>
          <a:bodyPr/>
          <a:lstStyle/>
          <a:p>
            <a:r>
              <a:rPr lang="fi-FI">
                <a:solidFill>
                  <a:schemeClr val="bg1"/>
                </a:solidFill>
              </a:rPr>
              <a:t>Pulmatehtävät pienehköjä ja helpohkoja?</a:t>
            </a:r>
          </a:p>
          <a:p>
            <a:pPr lvl="1"/>
            <a:r>
              <a:rPr lang="fi-FI">
                <a:solidFill>
                  <a:schemeClr val="bg1"/>
                </a:solidFill>
              </a:rPr>
              <a:t>Merkittävä asia: pelataanko yksin vai tiimissä?</a:t>
            </a:r>
          </a:p>
          <a:p>
            <a:pPr lvl="1"/>
            <a:r>
              <a:rPr lang="fi-FI" b="1">
                <a:solidFill>
                  <a:schemeClr val="bg1"/>
                </a:solidFill>
              </a:rPr>
              <a:t>Pelin pitää edetä reippaasti </a:t>
            </a:r>
            <a:r>
              <a:rPr lang="fi-FI">
                <a:solidFill>
                  <a:schemeClr val="bg1"/>
                </a:solidFill>
              </a:rPr>
              <a:t>ja tarjota fyysisiä pelejä enemmän onnistumisen tunteita, jotta kiinnostus pelissä pysyy.</a:t>
            </a:r>
          </a:p>
          <a:p>
            <a:pPr lvl="1"/>
            <a:r>
              <a:rPr lang="fi-FI">
                <a:solidFill>
                  <a:schemeClr val="bg1"/>
                </a:solidFill>
              </a:rPr>
              <a:t>Fyysisessä huoneessa voi aina tutkia jotain muuta tai vain fiilistellä. </a:t>
            </a:r>
            <a:r>
              <a:rPr lang="fi-FI" u="sng">
                <a:solidFill>
                  <a:schemeClr val="bg1"/>
                </a:solidFill>
              </a:rPr>
              <a:t>Ruudulla olet jumissa, yksin</a:t>
            </a:r>
            <a:r>
              <a:rPr lang="fi-FI">
                <a:solidFill>
                  <a:schemeClr val="bg1"/>
                </a:solidFill>
              </a:rPr>
              <a:t>. Se aiheuttaa vääränlaista turhautumista = </a:t>
            </a:r>
            <a:r>
              <a:rPr lang="fi-FI" err="1">
                <a:solidFill>
                  <a:schemeClr val="bg1"/>
                </a:solidFill>
              </a:rPr>
              <a:t>Game</a:t>
            </a:r>
            <a:r>
              <a:rPr lang="fi-FI">
                <a:solidFill>
                  <a:schemeClr val="bg1"/>
                </a:solidFill>
              </a:rPr>
              <a:t> </a:t>
            </a:r>
            <a:r>
              <a:rPr lang="fi-FI" err="1">
                <a:solidFill>
                  <a:schemeClr val="bg1"/>
                </a:solidFill>
              </a:rPr>
              <a:t>over</a:t>
            </a:r>
            <a:r>
              <a:rPr lang="fi-FI">
                <a:solidFill>
                  <a:schemeClr val="bg1"/>
                </a:solidFill>
              </a:rPr>
              <a:t>.</a:t>
            </a:r>
          </a:p>
          <a:p>
            <a:pPr lvl="1"/>
            <a:r>
              <a:rPr lang="fi-FI">
                <a:solidFill>
                  <a:schemeClr val="bg1"/>
                </a:solidFill>
              </a:rPr>
              <a:t>Fyysisessä pelissä asioita jäsentää helpommin: naru + magneetti = poimi avain pullosta. Konkreettista. Digitaalisessa pelissä homma menee helposti sekavaksi.</a:t>
            </a: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1C0EC0A3-8A5D-4BDB-85A3-3B81A745DFA1}"/>
              </a:ext>
            </a:extLst>
          </p:cNvPr>
          <p:cNvSpPr txBox="1"/>
          <p:nvPr/>
        </p:nvSpPr>
        <p:spPr>
          <a:xfrm>
            <a:off x="7467600" y="373162"/>
            <a:ext cx="4278086" cy="193899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i-FI" sz="2400"/>
              <a:t>Fyysisessä pakopelissä olet fyysisesti jumissa. Toisaalta mukana on pelikavereita, joten</a:t>
            </a:r>
          </a:p>
          <a:p>
            <a:r>
              <a:rPr lang="fi-FI" sz="2400"/>
              <a:t>huonompikin peli pelataan usein loppuun.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9F9FDE27-C175-4D41-AFDF-E553E41BB039}"/>
              </a:ext>
            </a:extLst>
          </p:cNvPr>
          <p:cNvSpPr txBox="1"/>
          <p:nvPr/>
        </p:nvSpPr>
        <p:spPr>
          <a:xfrm>
            <a:off x="446314" y="5046896"/>
            <a:ext cx="4318337" cy="156966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i-FI" sz="2400"/>
              <a:t>Digitaalisen pelin voi lopettaa helposti klikkaamalla X.</a:t>
            </a:r>
          </a:p>
          <a:p>
            <a:r>
              <a:rPr lang="fi-FI" sz="2400" u="sng"/>
              <a:t>Miten pitää pelaaja mukana pelissä? </a:t>
            </a: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F03BFB4C-3ABF-44DF-BD2D-4D7060CD63E5}"/>
              </a:ext>
            </a:extLst>
          </p:cNvPr>
          <p:cNvSpPr txBox="1"/>
          <p:nvPr/>
        </p:nvSpPr>
        <p:spPr>
          <a:xfrm>
            <a:off x="7249885" y="5370061"/>
            <a:ext cx="3995058" cy="92333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i-FI"/>
              <a:t>Pakopelien </a:t>
            </a:r>
            <a:r>
              <a:rPr lang="fi-FI" b="1"/>
              <a:t>tosifanit</a:t>
            </a:r>
            <a:r>
              <a:rPr lang="fi-FI"/>
              <a:t> pelaavat pakopelejä innolla, mutta faneja on oikeasti aika vähän…</a:t>
            </a:r>
          </a:p>
        </p:txBody>
      </p:sp>
    </p:spTree>
    <p:extLst>
      <p:ext uri="{BB962C8B-B14F-4D97-AF65-F5344CB8AC3E}">
        <p14:creationId xmlns:p14="http://schemas.microsoft.com/office/powerpoint/2010/main" val="32398080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AEBFCD5-5356-4326-8D39-8235A46CD7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0809" y="1187311"/>
            <a:ext cx="5089552" cy="4483379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6814848-248A-47DD-88E0-95099D951E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301" y="1178924"/>
            <a:ext cx="5089552" cy="4483379"/>
          </a:xfrm>
          <a:prstGeom prst="rect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8BDA89-0D2C-4C4E-99F6-D7A220FE48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3787" y="1130846"/>
            <a:ext cx="5039475" cy="4439266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Graphic 38">
            <a:extLst>
              <a:ext uri="{FF2B5EF4-FFF2-40B4-BE49-F238E27FC236}">
                <a16:creationId xmlns:a16="http://schemas.microsoft.com/office/drawing/2014/main" id="{6B67BE95-96EF-433C-9F29-B0732AA6B6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040" y="1424181"/>
            <a:ext cx="1355538" cy="503582"/>
            <a:chOff x="2267504" y="2540250"/>
            <a:chExt cx="1990951" cy="739640"/>
          </a:xfrm>
          <a:solidFill>
            <a:schemeClr val="bg1"/>
          </a:solidFill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AD324976-1596-4B76-A61C-5626816B24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54025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5835 h 286230"/>
                <a:gd name="connsiteX8" fmla="*/ 255835 w 1990951"/>
                <a:gd name="connsiteY8" fmla="*/ 0 h 286230"/>
                <a:gd name="connsiteX9" fmla="*/ 504071 w 1990951"/>
                <a:gd name="connsiteY9" fmla="*/ 245703 h 286230"/>
                <a:gd name="connsiteX10" fmla="*/ 749773 w 1990951"/>
                <a:gd name="connsiteY10" fmla="*/ 0 h 286230"/>
                <a:gd name="connsiteX11" fmla="*/ 995476 w 1990951"/>
                <a:gd name="connsiteY11" fmla="*/ 245703 h 286230"/>
                <a:gd name="connsiteX12" fmla="*/ 1243712 w 1990951"/>
                <a:gd name="connsiteY12" fmla="*/ 0 h 286230"/>
                <a:gd name="connsiteX13" fmla="*/ 1489414 w 1990951"/>
                <a:gd name="connsiteY13" fmla="*/ 245703 h 286230"/>
                <a:gd name="connsiteX14" fmla="*/ 1735117 w 1990951"/>
                <a:gd name="connsiteY14" fmla="*/ 0 h 286230"/>
                <a:gd name="connsiteX15" fmla="*/ 1990952 w 1990951"/>
                <a:gd name="connsiteY15" fmla="*/ 255835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5835"/>
                  </a:lnTo>
                  <a:lnTo>
                    <a:pt x="255835" y="0"/>
                  </a:lnTo>
                  <a:lnTo>
                    <a:pt x="504071" y="245703"/>
                  </a:lnTo>
                  <a:lnTo>
                    <a:pt x="749773" y="0"/>
                  </a:lnTo>
                  <a:lnTo>
                    <a:pt x="995476" y="245703"/>
                  </a:lnTo>
                  <a:lnTo>
                    <a:pt x="1243712" y="0"/>
                  </a:lnTo>
                  <a:lnTo>
                    <a:pt x="1489414" y="245703"/>
                  </a:lnTo>
                  <a:lnTo>
                    <a:pt x="1735117" y="0"/>
                  </a:lnTo>
                  <a:lnTo>
                    <a:pt x="1990952" y="255835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44DEF24-FB22-48A2-8257-B97AD7E1AA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99366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8368 h 286230"/>
                <a:gd name="connsiteX8" fmla="*/ 255835 w 1990951"/>
                <a:gd name="connsiteY8" fmla="*/ 0 h 286230"/>
                <a:gd name="connsiteX9" fmla="*/ 504071 w 1990951"/>
                <a:gd name="connsiteY9" fmla="*/ 248236 h 286230"/>
                <a:gd name="connsiteX10" fmla="*/ 749773 w 1990951"/>
                <a:gd name="connsiteY10" fmla="*/ 0 h 286230"/>
                <a:gd name="connsiteX11" fmla="*/ 995476 w 1990951"/>
                <a:gd name="connsiteY11" fmla="*/ 248236 h 286230"/>
                <a:gd name="connsiteX12" fmla="*/ 1243712 w 1990951"/>
                <a:gd name="connsiteY12" fmla="*/ 0 h 286230"/>
                <a:gd name="connsiteX13" fmla="*/ 1489414 w 1990951"/>
                <a:gd name="connsiteY13" fmla="*/ 248236 h 286230"/>
                <a:gd name="connsiteX14" fmla="*/ 1735117 w 1990951"/>
                <a:gd name="connsiteY14" fmla="*/ 0 h 286230"/>
                <a:gd name="connsiteX15" fmla="*/ 1990952 w 1990951"/>
                <a:gd name="connsiteY15" fmla="*/ 258368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8368"/>
                  </a:lnTo>
                  <a:lnTo>
                    <a:pt x="255835" y="0"/>
                  </a:lnTo>
                  <a:lnTo>
                    <a:pt x="504071" y="248236"/>
                  </a:lnTo>
                  <a:lnTo>
                    <a:pt x="749773" y="0"/>
                  </a:lnTo>
                  <a:lnTo>
                    <a:pt x="995476" y="248236"/>
                  </a:lnTo>
                  <a:lnTo>
                    <a:pt x="1243712" y="0"/>
                  </a:lnTo>
                  <a:lnTo>
                    <a:pt x="1489414" y="248236"/>
                  </a:lnTo>
                  <a:lnTo>
                    <a:pt x="1735117" y="0"/>
                  </a:lnTo>
                  <a:lnTo>
                    <a:pt x="1990952" y="258368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" name="Graphic 212">
            <a:extLst>
              <a:ext uri="{FF2B5EF4-FFF2-40B4-BE49-F238E27FC236}">
                <a16:creationId xmlns:a16="http://schemas.microsoft.com/office/drawing/2014/main" id="{7CE98B01-ED41-482F-AFA1-19C7FA7C04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02502" y="629793"/>
            <a:ext cx="914565" cy="914565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Graphic 212">
            <a:extLst>
              <a:ext uri="{FF2B5EF4-FFF2-40B4-BE49-F238E27FC236}">
                <a16:creationId xmlns:a16="http://schemas.microsoft.com/office/drawing/2014/main" id="{B9CABDD0-8DF6-4974-A224-9A2A817780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02502" y="629793"/>
            <a:ext cx="914565" cy="914565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Graphic 4">
            <a:extLst>
              <a:ext uri="{FF2B5EF4-FFF2-40B4-BE49-F238E27FC236}">
                <a16:creationId xmlns:a16="http://schemas.microsoft.com/office/drawing/2014/main" id="{D6E8B984-55B9-4A62-A043-997D00F0A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532680" y="5188771"/>
            <a:ext cx="1076787" cy="1076789"/>
            <a:chOff x="5829300" y="3162300"/>
            <a:chExt cx="532256" cy="532257"/>
          </a:xfrm>
          <a:solidFill>
            <a:schemeClr val="bg1"/>
          </a:solidFill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4FAF4A8-82EB-4F6F-B601-43EBF0BD12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9208" y="3192208"/>
              <a:ext cx="112966" cy="11296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6F2473F-E069-4558-9B41-E285BBE030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1205" y="3164205"/>
              <a:ext cx="230314" cy="230314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C9A4A76-2C9F-486C-9663-6A30A022DE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29300" y="3162300"/>
              <a:ext cx="294131" cy="294131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8431DC7-D4CB-479A-AFA4-5B0C597A2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7205" y="3170110"/>
              <a:ext cx="337184" cy="337280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0755DA1-6F28-4612-A4A7-B915468C6D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3207" y="3186207"/>
              <a:ext cx="364617" cy="364617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4616ED79-5475-49E6-A5FE-8D9DB12FB0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5305" y="3208305"/>
              <a:ext cx="380238" cy="380238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21DCEB47-7140-4682-8DBF-7667BE28FC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02832" y="3235832"/>
              <a:ext cx="385191" cy="385191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EA931BD3-5A56-42F2-B6B5-647B28D1CF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35789" y="3268313"/>
              <a:ext cx="379761" cy="380237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20E4C8E-4190-498D-9556-6DA668A81F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2841" y="3305841"/>
              <a:ext cx="364807" cy="364807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54B2F30F-0B57-4D60-A087-CD6A471F68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16370" y="3349466"/>
              <a:ext cx="337280" cy="337280"/>
            </a:xfrm>
            <a:custGeom>
              <a:avLst/>
              <a:gdLst>
                <a:gd name="connsiteX0" fmla="*/ 333470 w 337280"/>
                <a:gd name="connsiteY0" fmla="*/ 0 h 337280"/>
                <a:gd name="connsiteX1" fmla="*/ 337280 w 337280"/>
                <a:gd name="connsiteY1" fmla="*/ 13430 h 337280"/>
                <a:gd name="connsiteX2" fmla="*/ 13430 w 337280"/>
                <a:gd name="connsiteY2" fmla="*/ 337280 h 337280"/>
                <a:gd name="connsiteX3" fmla="*/ 0 w 337280"/>
                <a:gd name="connsiteY3" fmla="*/ 333470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280" h="337280">
                  <a:moveTo>
                    <a:pt x="333470" y="0"/>
                  </a:moveTo>
                  <a:cubicBezTo>
                    <a:pt x="334899" y="4382"/>
                    <a:pt x="336137" y="8858"/>
                    <a:pt x="337280" y="13430"/>
                  </a:cubicBezTo>
                  <a:lnTo>
                    <a:pt x="13430" y="337280"/>
                  </a:lnTo>
                  <a:cubicBezTo>
                    <a:pt x="8858" y="336137"/>
                    <a:pt x="4382" y="334899"/>
                    <a:pt x="0" y="3334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FC5E8C73-ED41-4214-AEE6-3C5F493846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67329" y="3400425"/>
              <a:ext cx="294227" cy="294132"/>
            </a:xfrm>
            <a:custGeom>
              <a:avLst/>
              <a:gdLst>
                <a:gd name="connsiteX0" fmla="*/ 292989 w 294227"/>
                <a:gd name="connsiteY0" fmla="*/ 0 h 294132"/>
                <a:gd name="connsiteX1" fmla="*/ 294227 w 294227"/>
                <a:gd name="connsiteY1" fmla="*/ 15907 h 294132"/>
                <a:gd name="connsiteX2" fmla="*/ 15907 w 294227"/>
                <a:gd name="connsiteY2" fmla="*/ 294132 h 294132"/>
                <a:gd name="connsiteX3" fmla="*/ 0 w 294227"/>
                <a:gd name="connsiteY3" fmla="*/ 292894 h 294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227" h="294132">
                  <a:moveTo>
                    <a:pt x="292989" y="0"/>
                  </a:moveTo>
                  <a:cubicBezTo>
                    <a:pt x="293561" y="5334"/>
                    <a:pt x="293942" y="10668"/>
                    <a:pt x="294227" y="15907"/>
                  </a:cubicBezTo>
                  <a:lnTo>
                    <a:pt x="15907" y="294132"/>
                  </a:lnTo>
                  <a:cubicBezTo>
                    <a:pt x="10668" y="294132"/>
                    <a:pt x="5334" y="293465"/>
                    <a:pt x="0" y="2928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B1F94534-FE3E-476C-870B-E714E4A668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29337" y="3462337"/>
              <a:ext cx="230314" cy="230314"/>
            </a:xfrm>
            <a:custGeom>
              <a:avLst/>
              <a:gdLst>
                <a:gd name="connsiteX0" fmla="*/ 230315 w 230314"/>
                <a:gd name="connsiteY0" fmla="*/ 0 h 230314"/>
                <a:gd name="connsiteX1" fmla="*/ 226886 w 230314"/>
                <a:gd name="connsiteY1" fmla="*/ 20574 h 230314"/>
                <a:gd name="connsiteX2" fmla="*/ 20669 w 230314"/>
                <a:gd name="connsiteY2" fmla="*/ 226790 h 230314"/>
                <a:gd name="connsiteX3" fmla="*/ 0 w 230314"/>
                <a:gd name="connsiteY3" fmla="*/ 230315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314" h="230314">
                  <a:moveTo>
                    <a:pt x="230315" y="0"/>
                  </a:moveTo>
                  <a:cubicBezTo>
                    <a:pt x="229457" y="6953"/>
                    <a:pt x="228314" y="13716"/>
                    <a:pt x="226886" y="20574"/>
                  </a:cubicBezTo>
                  <a:lnTo>
                    <a:pt x="20669" y="226790"/>
                  </a:lnTo>
                  <a:cubicBezTo>
                    <a:pt x="13811" y="228314"/>
                    <a:pt x="6953" y="229457"/>
                    <a:pt x="0" y="2303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8DE6C1B0-4D58-4937-B2B7-B1207CA18F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18682" y="3551682"/>
              <a:ext cx="112871" cy="112871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374EBF7F-F51F-FF4D-97A6-9B82330CD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91619"/>
            <a:ext cx="4905401" cy="4042196"/>
          </a:xfrm>
        </p:spPr>
        <p:txBody>
          <a:bodyPr>
            <a:normAutofit/>
          </a:bodyPr>
          <a:lstStyle/>
          <a:p>
            <a:pPr algn="ctr"/>
            <a:r>
              <a:rPr lang="fi-FI">
                <a:solidFill>
                  <a:schemeClr val="bg1"/>
                </a:solidFill>
              </a:rPr>
              <a:t>Miten haasteita voitaisi ratkaista?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11F347E-9292-E442-8B27-AA8DA05757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82499" y="242607"/>
            <a:ext cx="6246680" cy="6215743"/>
          </a:xfrm>
        </p:spPr>
        <p:txBody>
          <a:bodyPr>
            <a:normAutofit fontScale="92500" lnSpcReduction="10000"/>
          </a:bodyPr>
          <a:lstStyle/>
          <a:p>
            <a:r>
              <a:rPr lang="fi-FI" sz="2400" b="1">
                <a:solidFill>
                  <a:schemeClr val="bg1"/>
                </a:solidFill>
              </a:rPr>
              <a:t>Tarinan voima</a:t>
            </a:r>
          </a:p>
          <a:p>
            <a:pPr lvl="1"/>
            <a:r>
              <a:rPr lang="fi-FI" sz="1600">
                <a:solidFill>
                  <a:schemeClr val="bg1"/>
                </a:solidFill>
              </a:rPr>
              <a:t>Tarinallisuus ja hyvä tarina kantaa pitkälle. </a:t>
            </a:r>
          </a:p>
          <a:p>
            <a:r>
              <a:rPr lang="fi-FI" sz="2400" b="1">
                <a:solidFill>
                  <a:schemeClr val="bg1"/>
                </a:solidFill>
              </a:rPr>
              <a:t>Yksinkertaistaminen</a:t>
            </a:r>
          </a:p>
          <a:p>
            <a:pPr lvl="1"/>
            <a:r>
              <a:rPr lang="fi-FI" sz="1600">
                <a:solidFill>
                  <a:schemeClr val="bg1"/>
                </a:solidFill>
              </a:rPr>
              <a:t>Helpotetaan pulmatehtäviä, jotta pelaaja saa riittävästi onnistumisen tunteita ja pysyy pelissä mukana. (vrt. </a:t>
            </a:r>
            <a:r>
              <a:rPr lang="fi-FI" sz="1600" err="1">
                <a:solidFill>
                  <a:schemeClr val="bg1"/>
                </a:solidFill>
              </a:rPr>
              <a:t>PlayStation</a:t>
            </a:r>
            <a:r>
              <a:rPr lang="fi-FI" sz="1600">
                <a:solidFill>
                  <a:schemeClr val="bg1"/>
                </a:solidFill>
              </a:rPr>
              <a:t> ja Lego-pelit)</a:t>
            </a:r>
          </a:p>
          <a:p>
            <a:pPr lvl="1"/>
            <a:r>
              <a:rPr lang="fi-FI" sz="1600">
                <a:solidFill>
                  <a:schemeClr val="bg1"/>
                </a:solidFill>
              </a:rPr>
              <a:t>Ruudulla näkyy informaatiota kerrallaan vain todella rajatusti. Tiivistäminen ja napakkuus.</a:t>
            </a:r>
          </a:p>
          <a:p>
            <a:r>
              <a:rPr lang="fi-FI" sz="2400" b="1">
                <a:solidFill>
                  <a:schemeClr val="bg1"/>
                </a:solidFill>
              </a:rPr>
              <a:t>Laatu / ulkoasu</a:t>
            </a:r>
          </a:p>
          <a:p>
            <a:pPr lvl="1"/>
            <a:r>
              <a:rPr lang="fi-FI" sz="1600">
                <a:solidFill>
                  <a:schemeClr val="bg1"/>
                </a:solidFill>
              </a:rPr>
              <a:t>Se mitä näytetään pelaajalle, on pyritty tekemään laadukkaasti niin sisällön kuin visuaalisuuden näkökulmasta.</a:t>
            </a:r>
          </a:p>
          <a:p>
            <a:r>
              <a:rPr lang="fi-FI" sz="2400" b="1">
                <a:solidFill>
                  <a:schemeClr val="bg1"/>
                </a:solidFill>
              </a:rPr>
              <a:t>Pelissä ”liikkuminen” ja sosiaalinen aspekti?</a:t>
            </a:r>
          </a:p>
          <a:p>
            <a:pPr lvl="1"/>
            <a:r>
              <a:rPr lang="fi-FI" sz="1700">
                <a:solidFill>
                  <a:schemeClr val="bg1"/>
                </a:solidFill>
              </a:rPr>
              <a:t>Voidaanko pelissä liikkua esimerkiksi eri huoneisiin? (</a:t>
            </a:r>
            <a:r>
              <a:rPr lang="fi-FI" sz="1700" err="1">
                <a:solidFill>
                  <a:schemeClr val="bg1"/>
                </a:solidFill>
              </a:rPr>
              <a:t>ThingLink</a:t>
            </a:r>
            <a:r>
              <a:rPr lang="fi-FI" sz="1700">
                <a:solidFill>
                  <a:schemeClr val="bg1"/>
                </a:solidFill>
              </a:rPr>
              <a:t>)</a:t>
            </a:r>
          </a:p>
          <a:p>
            <a:pPr lvl="1"/>
            <a:r>
              <a:rPr lang="fi-FI" sz="1700">
                <a:solidFill>
                  <a:schemeClr val="bg1"/>
                </a:solidFill>
              </a:rPr>
              <a:t>Voiko pelissä oikeasti jutella eri hahmoille vaikkapa chatin kautta (jossa pelinvetäjä/avustaja vastaa roolissa)?</a:t>
            </a:r>
            <a:endParaRPr lang="fi-FI" sz="2000" b="1">
              <a:solidFill>
                <a:schemeClr val="bg1"/>
              </a:solidFill>
            </a:endParaRPr>
          </a:p>
          <a:p>
            <a:r>
              <a:rPr lang="fi-FI" sz="2400" b="1">
                <a:solidFill>
                  <a:schemeClr val="bg1"/>
                </a:solidFill>
              </a:rPr>
              <a:t>Tarjoile materiaalia ja vaihtoehtoja harkitusti. Annostele. Liian avoin ympäristö sekoittaa.</a:t>
            </a:r>
          </a:p>
          <a:p>
            <a:r>
              <a:rPr lang="fi-FI" sz="2400" b="1" err="1">
                <a:solidFill>
                  <a:schemeClr val="bg1"/>
                </a:solidFill>
              </a:rPr>
              <a:t>Vau</a:t>
            </a:r>
            <a:r>
              <a:rPr lang="fi-FI" sz="2400" b="1">
                <a:solidFill>
                  <a:schemeClr val="bg1"/>
                </a:solidFill>
              </a:rPr>
              <a:t> –efektit</a:t>
            </a:r>
          </a:p>
          <a:p>
            <a:pPr lvl="1"/>
            <a:r>
              <a:rPr lang="fi-FI" sz="1700">
                <a:solidFill>
                  <a:schemeClr val="bg1"/>
                </a:solidFill>
              </a:rPr>
              <a:t>Voimavarojen luova käyttö: listaa mitä osaat/pystyt tekemään. Pohdi, miten saisit hyödynnettyä kutakin yksitellen mahdollisimman hyvin. Mitä jos viulu osaakin puhua?</a:t>
            </a:r>
          </a:p>
          <a:p>
            <a:pPr lvl="1"/>
            <a:r>
              <a:rPr lang="fi-FI" sz="1700">
                <a:solidFill>
                  <a:schemeClr val="bg1"/>
                </a:solidFill>
              </a:rPr>
              <a:t>Kilauta kaverille. Saisitko johonkin juttuun apua?</a:t>
            </a:r>
            <a:endParaRPr lang="fi-FI" sz="24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9366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A7E54B64-978C-405C-827C-C139D4B47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fi-FI" sz="4200"/>
              <a:t>Digitaalisen pakopelin rakenne</a:t>
            </a:r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93F8E4C-1623-4788-9AB8-6EBAFE8366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sz="2200"/>
              <a:t>Tässä on syytä huomioida digitaalisen ympäristön asettamat rajoitukset sekä muut realiteetit jopa fyysistä peliä tarkemmin.</a:t>
            </a:r>
          </a:p>
          <a:p>
            <a:pPr marL="0" indent="0">
              <a:buNone/>
            </a:pPr>
            <a:endParaRPr lang="fi-FI" sz="2200"/>
          </a:p>
          <a:p>
            <a:pPr marL="0" indent="0">
              <a:buNone/>
            </a:pPr>
            <a:r>
              <a:rPr lang="fi-FI" sz="2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KEEP IT SIMPLE!</a:t>
            </a:r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2CC282EC-6087-FE8A-DB16-E21288352D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387" r="2919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201945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6D30126-6314-4A93-B27E-5C66CF7819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4" y="321732"/>
            <a:ext cx="7056669" cy="4102852"/>
          </a:xfrm>
          <a:prstGeom prst="rect">
            <a:avLst/>
          </a:prstGeom>
          <a:solidFill>
            <a:srgbClr val="7F7F7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0891"/>
            <a:ext cx="7058307" cy="19642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EB228986-0D4D-2445-AD6B-845FA0CEB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5963"/>
            <a:ext cx="6594189" cy="1625210"/>
          </a:xfrm>
        </p:spPr>
        <p:txBody>
          <a:bodyPr>
            <a:normAutofit/>
          </a:bodyPr>
          <a:lstStyle/>
          <a:p>
            <a:r>
              <a:rPr lang="fi-FI">
                <a:solidFill>
                  <a:srgbClr val="FFFFFF"/>
                </a:solidFill>
              </a:rPr>
              <a:t>1. Avoin rakenne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6818FD5-C5EC-2245-960F-7376545134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r>
              <a:rPr lang="fi-FI" sz="2000" b="1">
                <a:solidFill>
                  <a:srgbClr val="FFFFFF"/>
                </a:solidFill>
              </a:rPr>
              <a:t>Huonepakopelissä</a:t>
            </a:r>
            <a:r>
              <a:rPr lang="fi-FI" sz="2000">
                <a:solidFill>
                  <a:srgbClr val="FFFFFF"/>
                </a:solidFill>
              </a:rPr>
              <a:t> tämä voi olla </a:t>
            </a:r>
            <a:r>
              <a:rPr lang="fi-FI" sz="2000" b="1">
                <a:solidFill>
                  <a:srgbClr val="FFFFFF"/>
                </a:solidFill>
              </a:rPr>
              <a:t>koko pelin rakenne</a:t>
            </a:r>
          </a:p>
          <a:p>
            <a:r>
              <a:rPr lang="fi-FI" sz="2000">
                <a:solidFill>
                  <a:srgbClr val="FFFFFF"/>
                </a:solidFill>
              </a:rPr>
              <a:t>Ei etenevää juonta</a:t>
            </a:r>
          </a:p>
          <a:p>
            <a:r>
              <a:rPr lang="fi-FI" sz="2000">
                <a:solidFill>
                  <a:srgbClr val="FFFFFF"/>
                </a:solidFill>
              </a:rPr>
              <a:t>Mysteeri selviää?</a:t>
            </a:r>
          </a:p>
          <a:p>
            <a:r>
              <a:rPr lang="fi-FI" sz="2000">
                <a:solidFill>
                  <a:srgbClr val="FFFFFF"/>
                </a:solidFill>
              </a:rPr>
              <a:t>Jos koko digitaalinen peli rakentuu näin, voi kokonaisuus olla sekava!</a:t>
            </a:r>
          </a:p>
          <a:p>
            <a:r>
              <a:rPr lang="fi-FI" sz="2000">
                <a:solidFill>
                  <a:srgbClr val="FFFFFF"/>
                </a:solidFill>
              </a:rPr>
              <a:t>Sopii sovellettavaksi ”tällä ruudulla”, jonka jälkeen peli jatkuu lineaarisen mallin mukaisesti</a:t>
            </a:r>
          </a:p>
          <a:p>
            <a:r>
              <a:rPr lang="fi-FI" sz="2000">
                <a:solidFill>
                  <a:srgbClr val="FFFFFF"/>
                </a:solidFill>
              </a:rPr>
              <a:t>Tai. Jokainen rasti on yksi virtuaalinen tila.</a:t>
            </a:r>
          </a:p>
        </p:txBody>
      </p:sp>
      <p:grpSp>
        <p:nvGrpSpPr>
          <p:cNvPr id="4" name="Ryhmä 3">
            <a:extLst>
              <a:ext uri="{FF2B5EF4-FFF2-40B4-BE49-F238E27FC236}">
                <a16:creationId xmlns:a16="http://schemas.microsoft.com/office/drawing/2014/main" id="{98781289-7D8E-DC46-869F-18001800C496}"/>
              </a:ext>
            </a:extLst>
          </p:cNvPr>
          <p:cNvGrpSpPr/>
          <p:nvPr/>
        </p:nvGrpSpPr>
        <p:grpSpPr>
          <a:xfrm>
            <a:off x="866597" y="549714"/>
            <a:ext cx="5980203" cy="3646887"/>
            <a:chOff x="0" y="0"/>
            <a:chExt cx="2636520" cy="1607820"/>
          </a:xfrm>
        </p:grpSpPr>
        <p:pic>
          <p:nvPicPr>
            <p:cNvPr id="5" name="Kuva 4" descr="Kuva, joka sisältää kohteen clipart-kuva&#10;&#10;Kuvaus luotu automaattisesti">
              <a:extLst>
                <a:ext uri="{FF2B5EF4-FFF2-40B4-BE49-F238E27FC236}">
                  <a16:creationId xmlns:a16="http://schemas.microsoft.com/office/drawing/2014/main" id="{F02DFDCA-CF5F-B847-A1C3-B8CEB11B47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636520" cy="16078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Tekstiruutu 45">
              <a:extLst>
                <a:ext uri="{FF2B5EF4-FFF2-40B4-BE49-F238E27FC236}">
                  <a16:creationId xmlns:a16="http://schemas.microsoft.com/office/drawing/2014/main" id="{1CFD34B5-35D0-E94A-BC8E-B18DCC29D6BA}"/>
                </a:ext>
              </a:extLst>
            </p:cNvPr>
            <p:cNvSpPr txBox="1"/>
            <p:nvPr/>
          </p:nvSpPr>
          <p:spPr>
            <a:xfrm>
              <a:off x="881743" y="212271"/>
              <a:ext cx="759279" cy="293915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35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Ratkaisu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155167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6D30126-6314-4A93-B27E-5C66CF7819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4" y="321732"/>
            <a:ext cx="7056669" cy="4102852"/>
          </a:xfrm>
          <a:prstGeom prst="rect">
            <a:avLst/>
          </a:prstGeom>
          <a:solidFill>
            <a:srgbClr val="7F7F7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0891"/>
            <a:ext cx="7058307" cy="19642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88B78902-BA69-0544-B350-F09EAD517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5963"/>
            <a:ext cx="6594189" cy="1625210"/>
          </a:xfrm>
        </p:spPr>
        <p:txBody>
          <a:bodyPr>
            <a:normAutofit/>
          </a:bodyPr>
          <a:lstStyle/>
          <a:p>
            <a:r>
              <a:rPr lang="fi-FI" dirty="0">
                <a:solidFill>
                  <a:srgbClr val="FFFFFF"/>
                </a:solidFill>
              </a:rPr>
              <a:t>2. Polkurakenne (lineaarinen)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376F412-DF63-DA49-8BD9-8CF6DAF40E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 fontScale="92500" lnSpcReduction="10000"/>
          </a:bodyPr>
          <a:lstStyle/>
          <a:p>
            <a:r>
              <a:rPr lang="fi-FI" sz="2000">
                <a:solidFill>
                  <a:srgbClr val="FFFFFF"/>
                </a:solidFill>
              </a:rPr>
              <a:t>Digitaalisen pelin kokonaisuudelle selkeä ja toimiva malli.</a:t>
            </a:r>
          </a:p>
          <a:p>
            <a:r>
              <a:rPr lang="fi-FI" sz="2000">
                <a:solidFill>
                  <a:srgbClr val="FFFFFF"/>
                </a:solidFill>
              </a:rPr>
              <a:t>Kun ”tehtävä 1” on suoritettu, siirrytään eteenpäin, eikä palata.</a:t>
            </a:r>
          </a:p>
          <a:p>
            <a:r>
              <a:rPr lang="fi-FI" sz="2000">
                <a:solidFill>
                  <a:srgbClr val="FFFFFF"/>
                </a:solidFill>
              </a:rPr>
              <a:t>Avoin ympäristö on joskus hauskaa, mutta tällaisessa pelissä se voi aiheuttaa sekavuutta ja liiallista turhautumista.</a:t>
            </a:r>
          </a:p>
          <a:p>
            <a:r>
              <a:rPr lang="fi-FI" sz="2000">
                <a:solidFill>
                  <a:srgbClr val="FFFFFF"/>
                </a:solidFill>
              </a:rPr>
              <a:t>Yhdessä pulmatehtävässä voi soveltaa avointa rakennetta siten, että pulmatehtävä rakentuu parista minitehtävästä, joista koostetaan tämän pulmatehtävän vastaus</a:t>
            </a:r>
          </a:p>
          <a:p>
            <a:endParaRPr lang="fi-FI" sz="2000">
              <a:solidFill>
                <a:srgbClr val="FFFFFF"/>
              </a:solidFill>
            </a:endParaRPr>
          </a:p>
        </p:txBody>
      </p:sp>
      <p:grpSp>
        <p:nvGrpSpPr>
          <p:cNvPr id="4" name="Ryhmä 3">
            <a:extLst>
              <a:ext uri="{FF2B5EF4-FFF2-40B4-BE49-F238E27FC236}">
                <a16:creationId xmlns:a16="http://schemas.microsoft.com/office/drawing/2014/main" id="{D44F5C03-D9B9-7A46-9C4E-ABFC38981DD0}"/>
              </a:ext>
            </a:extLst>
          </p:cNvPr>
          <p:cNvGrpSpPr/>
          <p:nvPr/>
        </p:nvGrpSpPr>
        <p:grpSpPr>
          <a:xfrm>
            <a:off x="2810753" y="549714"/>
            <a:ext cx="2091891" cy="3646887"/>
            <a:chOff x="0" y="0"/>
            <a:chExt cx="1526540" cy="2661285"/>
          </a:xfrm>
        </p:grpSpPr>
        <p:pic>
          <p:nvPicPr>
            <p:cNvPr id="5" name="Kuva 4" descr="Kuva, joka sisältää kohteen objekti&#10;&#10;Kuvaus luotu automaattisesti">
              <a:extLst>
                <a:ext uri="{FF2B5EF4-FFF2-40B4-BE49-F238E27FC236}">
                  <a16:creationId xmlns:a16="http://schemas.microsoft.com/office/drawing/2014/main" id="{49A130D5-BE49-E840-8A69-370F090F59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526540" cy="266128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Tekstiruutu 47">
              <a:extLst>
                <a:ext uri="{FF2B5EF4-FFF2-40B4-BE49-F238E27FC236}">
                  <a16:creationId xmlns:a16="http://schemas.microsoft.com/office/drawing/2014/main" id="{24D16D66-197C-664C-B95E-21E621FD3FB0}"/>
                </a:ext>
              </a:extLst>
            </p:cNvPr>
            <p:cNvSpPr txBox="1"/>
            <p:nvPr/>
          </p:nvSpPr>
          <p:spPr>
            <a:xfrm>
              <a:off x="375557" y="24493"/>
              <a:ext cx="759279" cy="293915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Ratkaisu</a:t>
              </a:r>
            </a:p>
          </p:txBody>
        </p:sp>
      </p:grpSp>
      <p:grpSp>
        <p:nvGrpSpPr>
          <p:cNvPr id="10" name="Ryhmä 9">
            <a:extLst>
              <a:ext uri="{FF2B5EF4-FFF2-40B4-BE49-F238E27FC236}">
                <a16:creationId xmlns:a16="http://schemas.microsoft.com/office/drawing/2014/main" id="{1FE2F13E-274C-4DD0-A262-2707935B980C}"/>
              </a:ext>
            </a:extLst>
          </p:cNvPr>
          <p:cNvGrpSpPr/>
          <p:nvPr/>
        </p:nvGrpSpPr>
        <p:grpSpPr>
          <a:xfrm>
            <a:off x="761772" y="3133542"/>
            <a:ext cx="1801649" cy="1023257"/>
            <a:chOff x="0" y="0"/>
            <a:chExt cx="2636520" cy="1607820"/>
          </a:xfrm>
        </p:grpSpPr>
        <p:pic>
          <p:nvPicPr>
            <p:cNvPr id="12" name="Kuva 11" descr="Kuva, joka sisältää kohteen clipart-kuva&#10;&#10;Kuvaus luotu automaattisesti">
              <a:extLst>
                <a:ext uri="{FF2B5EF4-FFF2-40B4-BE49-F238E27FC236}">
                  <a16:creationId xmlns:a16="http://schemas.microsoft.com/office/drawing/2014/main" id="{DB05C7D5-FA69-423C-A4CA-7C8FF14DFA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636520" cy="16078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Tekstiruutu 45">
              <a:extLst>
                <a:ext uri="{FF2B5EF4-FFF2-40B4-BE49-F238E27FC236}">
                  <a16:creationId xmlns:a16="http://schemas.microsoft.com/office/drawing/2014/main" id="{3E917D49-D418-4975-988C-EC64A9D180FC}"/>
                </a:ext>
              </a:extLst>
            </p:cNvPr>
            <p:cNvSpPr txBox="1"/>
            <p:nvPr/>
          </p:nvSpPr>
          <p:spPr>
            <a:xfrm>
              <a:off x="881743" y="212271"/>
              <a:ext cx="759279" cy="293915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Ratkaisu</a:t>
              </a:r>
            </a:p>
          </p:txBody>
        </p:sp>
      </p:grpSp>
      <p:sp>
        <p:nvSpPr>
          <p:cNvPr id="7" name="Nuoli: Vasen 6">
            <a:extLst>
              <a:ext uri="{FF2B5EF4-FFF2-40B4-BE49-F238E27FC236}">
                <a16:creationId xmlns:a16="http://schemas.microsoft.com/office/drawing/2014/main" id="{816C9055-A46F-406D-9B28-B85DE8BB4537}"/>
              </a:ext>
            </a:extLst>
          </p:cNvPr>
          <p:cNvSpPr/>
          <p:nvPr/>
        </p:nvSpPr>
        <p:spPr>
          <a:xfrm>
            <a:off x="2810753" y="3755571"/>
            <a:ext cx="650904" cy="31568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Nuoli: Oikea 7">
            <a:extLst>
              <a:ext uri="{FF2B5EF4-FFF2-40B4-BE49-F238E27FC236}">
                <a16:creationId xmlns:a16="http://schemas.microsoft.com/office/drawing/2014/main" id="{DFF5163B-D165-4F51-88F2-FC7BCB3FD8EF}"/>
              </a:ext>
            </a:extLst>
          </p:cNvPr>
          <p:cNvSpPr/>
          <p:nvPr/>
        </p:nvSpPr>
        <p:spPr>
          <a:xfrm rot="20436779">
            <a:off x="2478937" y="2987893"/>
            <a:ext cx="1034143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480982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42A6493-5AAA-4B8A-A586-F824DBB8A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>
                <a:latin typeface="Aharoni" panose="02010803020104030203" pitchFamily="2" charset="-79"/>
                <a:cs typeface="Aharoni" panose="02010803020104030203" pitchFamily="2" charset="-79"/>
              </a:rPr>
              <a:t>Muutamia soveltuvia alustoja digitaalisille pakopeleille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112928D-1A06-43D0-8821-64E47CAC18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b="1" err="1"/>
              <a:t>ThingLink</a:t>
            </a:r>
            <a:endParaRPr lang="fi-FI" b="1"/>
          </a:p>
          <a:p>
            <a:pPr lvl="1"/>
            <a:r>
              <a:rPr lang="fi-FI"/>
              <a:t>Voi käyttää kuvia, ääntä ja videota monipuolisesti</a:t>
            </a:r>
          </a:p>
          <a:p>
            <a:pPr lvl="1"/>
            <a:r>
              <a:rPr lang="fi-FI"/>
              <a:t>360 kuvat ja videot avaavat paljon mahdollisuuksia</a:t>
            </a:r>
          </a:p>
          <a:p>
            <a:pPr lvl="1"/>
            <a:r>
              <a:rPr lang="fi-FI"/>
              <a:t>Liikkuminen kuvasta toiseen mahdollista</a:t>
            </a:r>
          </a:p>
          <a:p>
            <a:pPr lvl="1"/>
            <a:r>
              <a:rPr lang="fi-FI"/>
              <a:t>Ehdolliset siirtymät (lukko)</a:t>
            </a:r>
          </a:p>
          <a:p>
            <a:pPr lvl="1"/>
            <a:r>
              <a:rPr lang="fi-FI"/>
              <a:t>Mahdollista lisätä toisilla ohjelmilla tehtyä materiaalia upotuskoodilla</a:t>
            </a:r>
          </a:p>
          <a:p>
            <a:pPr lvl="1"/>
            <a:r>
              <a:rPr lang="fi-FI"/>
              <a:t>Tietyt ominaisuudet maksulisenssin takana. Toisaalta ohjelma on erittäin monikäyttöinen myös tavallisessa arkisessa opetuksessa.</a:t>
            </a: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68DAF379-7564-4EB6-B747-76F2AC07F5BE}"/>
              </a:ext>
            </a:extLst>
          </p:cNvPr>
          <p:cNvSpPr txBox="1"/>
          <p:nvPr/>
        </p:nvSpPr>
        <p:spPr>
          <a:xfrm rot="288440">
            <a:off x="3779534" y="5131134"/>
            <a:ext cx="58360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6000">
                <a:solidFill>
                  <a:schemeClr val="accent6">
                    <a:lumMod val="50000"/>
                  </a:schemeClr>
                </a:solidFill>
                <a:latin typeface="Bernard MT Condensed" panose="02050806060905020404" pitchFamily="18" charset="0"/>
              </a:rPr>
              <a:t>VAHVA SUOSITUS!</a:t>
            </a:r>
          </a:p>
        </p:txBody>
      </p:sp>
    </p:spTree>
    <p:extLst>
      <p:ext uri="{BB962C8B-B14F-4D97-AF65-F5344CB8AC3E}">
        <p14:creationId xmlns:p14="http://schemas.microsoft.com/office/powerpoint/2010/main" val="27706697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42A6493-5AAA-4B8A-A586-F824DBB8A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>
                <a:latin typeface="Aharoni" panose="02010803020104030203" pitchFamily="2" charset="-79"/>
                <a:cs typeface="Aharoni" panose="02010803020104030203" pitchFamily="2" charset="-79"/>
              </a:rPr>
              <a:t>Muutamia soveltuvia alustoja digitaalisille pakopeleille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112928D-1A06-43D0-8821-64E47CAC18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i-FI" b="1" dirty="0" err="1"/>
              <a:t>Pedanet</a:t>
            </a:r>
            <a:endParaRPr lang="fi-FI" b="1" dirty="0"/>
          </a:p>
          <a:p>
            <a:pPr lvl="1"/>
            <a:r>
              <a:rPr lang="fi-FI" dirty="0"/>
              <a:t>Ilmainen ja monille tuttu (niin oppilaat kuin opettajat)</a:t>
            </a:r>
          </a:p>
          <a:p>
            <a:pPr lvl="1"/>
            <a:r>
              <a:rPr lang="fi-FI" dirty="0"/>
              <a:t>Voi käyttää tekstiä, kuvaa ja videota suhteellisen hyvin</a:t>
            </a:r>
          </a:p>
          <a:p>
            <a:pPr lvl="1"/>
            <a:r>
              <a:rPr lang="fi-FI" dirty="0"/>
              <a:t>Linkkien käyttäminen mahdollista</a:t>
            </a:r>
          </a:p>
          <a:p>
            <a:pPr lvl="1"/>
            <a:r>
              <a:rPr lang="fi-FI" dirty="0"/>
              <a:t>Sivuja saa lukittua salasanoilla (lukot)</a:t>
            </a:r>
          </a:p>
          <a:p>
            <a:pPr lvl="1"/>
            <a:r>
              <a:rPr lang="fi-FI" dirty="0"/>
              <a:t>Ulkoasu aika heikko</a:t>
            </a:r>
          </a:p>
          <a:p>
            <a:pPr lvl="1"/>
            <a:r>
              <a:rPr lang="fi-FI" dirty="0"/>
              <a:t>Kokonaisuudesta tulee helposti sekava ja polkurakenteeseen voi eksyä</a:t>
            </a:r>
          </a:p>
          <a:p>
            <a:pPr lvl="1"/>
            <a:r>
              <a:rPr lang="fi-FI" dirty="0"/>
              <a:t>Uudet avautuvat ikkunat ehdoton miinus. Helposti sulkee myös varsinaisen peli-ikkunan.</a:t>
            </a:r>
          </a:p>
          <a:p>
            <a:pPr lvl="1"/>
            <a:r>
              <a:rPr lang="fi-FI" dirty="0" err="1"/>
              <a:t>Pedanet</a:t>
            </a:r>
            <a:r>
              <a:rPr lang="fi-FI"/>
              <a:t> Pakopelissä</a:t>
            </a:r>
            <a:r>
              <a:rPr lang="fi-FI" dirty="0"/>
              <a:t>: </a:t>
            </a:r>
            <a:r>
              <a:rPr lang="fi-FI" dirty="0">
                <a:hlinkClick r:id="rId2"/>
              </a:rPr>
              <a:t>https://peda.net/joensuu/jm/lightabot-luonnos/pakopelit/pedanet-lukkona</a:t>
            </a:r>
            <a:endParaRPr lang="fi-FI" dirty="0"/>
          </a:p>
          <a:p>
            <a:pPr lvl="1"/>
            <a:r>
              <a:rPr lang="fi-FI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22400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2172A0AC-3DCE-4672-BCAF-28FEF91F6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E6F1C77-EDC9-4C5F-8C1C-62DD46BDA3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4" descr="Silmälasit kirjan päällä">
            <a:extLst>
              <a:ext uri="{FF2B5EF4-FFF2-40B4-BE49-F238E27FC236}">
                <a16:creationId xmlns:a16="http://schemas.microsoft.com/office/drawing/2014/main" id="{66B49206-154C-4645-A9AE-CF5CACDB93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r="18367" b="-1"/>
          <a:stretch/>
        </p:blipFill>
        <p:spPr>
          <a:xfrm>
            <a:off x="20" y="10"/>
            <a:ext cx="8450297" cy="685799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54F0BC20-FAF9-4109-8061-699F83C7A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627636"/>
          </a:xfrm>
        </p:spPr>
        <p:txBody>
          <a:bodyPr>
            <a:normAutofit/>
          </a:bodyPr>
          <a:lstStyle/>
          <a:p>
            <a:r>
              <a:rPr lang="fi-FI">
                <a:solidFill>
                  <a:srgbClr val="FFFFFF"/>
                </a:solidFill>
              </a:rPr>
              <a:t>Kuka olen?</a:t>
            </a:r>
          </a:p>
        </p:txBody>
      </p:sp>
      <p:sp>
        <p:nvSpPr>
          <p:cNvPr id="13" name="Sisällön paikkamerkki 2">
            <a:extLst>
              <a:ext uri="{FF2B5EF4-FFF2-40B4-BE49-F238E27FC236}">
                <a16:creationId xmlns:a16="http://schemas.microsoft.com/office/drawing/2014/main" id="{A3A30E4B-7F4A-4E1B-9561-18689C249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241" y="1666754"/>
            <a:ext cx="5742275" cy="4826121"/>
          </a:xfrm>
        </p:spPr>
        <p:txBody>
          <a:bodyPr>
            <a:normAutofit fontScale="92500"/>
          </a:bodyPr>
          <a:lstStyle/>
          <a:p>
            <a:r>
              <a:rPr lang="fi-FI" sz="1800" b="1">
                <a:solidFill>
                  <a:schemeClr val="bg1"/>
                </a:solidFill>
              </a:rPr>
              <a:t>Aineenopettaja</a:t>
            </a:r>
            <a:r>
              <a:rPr lang="fi-FI" sz="1800">
                <a:solidFill>
                  <a:schemeClr val="bg1"/>
                </a:solidFill>
              </a:rPr>
              <a:t> yläkoulussa 15 vuotta (hi, </a:t>
            </a:r>
            <a:r>
              <a:rPr lang="fi-FI" sz="1800" err="1">
                <a:solidFill>
                  <a:schemeClr val="bg1"/>
                </a:solidFill>
              </a:rPr>
              <a:t>yh</a:t>
            </a:r>
            <a:r>
              <a:rPr lang="fi-FI" sz="1800">
                <a:solidFill>
                  <a:schemeClr val="bg1"/>
                </a:solidFill>
              </a:rPr>
              <a:t>, IT, media + et + </a:t>
            </a:r>
            <a:r>
              <a:rPr lang="fi-FI" sz="1800" err="1">
                <a:solidFill>
                  <a:schemeClr val="bg1"/>
                </a:solidFill>
              </a:rPr>
              <a:t>ue</a:t>
            </a:r>
            <a:r>
              <a:rPr lang="fi-FI" sz="1800">
                <a:solidFill>
                  <a:schemeClr val="bg1"/>
                </a:solidFill>
              </a:rPr>
              <a:t>)</a:t>
            </a:r>
          </a:p>
          <a:p>
            <a:r>
              <a:rPr lang="fi-FI" sz="1800" b="1">
                <a:solidFill>
                  <a:schemeClr val="bg1"/>
                </a:solidFill>
              </a:rPr>
              <a:t>ICT-kouluttaja</a:t>
            </a:r>
            <a:r>
              <a:rPr lang="fi-FI" sz="1800">
                <a:solidFill>
                  <a:schemeClr val="bg1"/>
                </a:solidFill>
              </a:rPr>
              <a:t>, Joensuun Mediakeskus (opettajien täydennyskoulutus, pedagoginen ohjaus)</a:t>
            </a:r>
          </a:p>
          <a:p>
            <a:r>
              <a:rPr lang="fi-FI" sz="1800">
                <a:solidFill>
                  <a:schemeClr val="bg1"/>
                </a:solidFill>
              </a:rPr>
              <a:t>2017 mukana käynnistämässä Joensuun digitutor –hanketta</a:t>
            </a:r>
          </a:p>
          <a:p>
            <a:r>
              <a:rPr lang="fi-FI" sz="1800">
                <a:solidFill>
                  <a:schemeClr val="bg1"/>
                </a:solidFill>
              </a:rPr>
              <a:t>2018-20 </a:t>
            </a:r>
            <a:r>
              <a:rPr lang="fi-FI" sz="1800" b="1" err="1">
                <a:solidFill>
                  <a:schemeClr val="bg1"/>
                </a:solidFill>
              </a:rPr>
              <a:t>Light</a:t>
            </a:r>
            <a:r>
              <a:rPr lang="fi-FI" sz="1800" b="1">
                <a:solidFill>
                  <a:schemeClr val="bg1"/>
                </a:solidFill>
              </a:rPr>
              <a:t> a Bot –hankekoordinaattori </a:t>
            </a:r>
            <a:r>
              <a:rPr lang="fi-FI" sz="1800">
                <a:solidFill>
                  <a:schemeClr val="bg1"/>
                </a:solidFill>
              </a:rPr>
              <a:t>(STEAM/Maker)</a:t>
            </a:r>
          </a:p>
          <a:p>
            <a:r>
              <a:rPr lang="fi-FI" sz="1800">
                <a:solidFill>
                  <a:schemeClr val="bg1"/>
                </a:solidFill>
              </a:rPr>
              <a:t>2020-21 Digitutorkoordinaattori</a:t>
            </a:r>
          </a:p>
          <a:p>
            <a:r>
              <a:rPr lang="fi-FI" sz="1800">
                <a:solidFill>
                  <a:schemeClr val="bg1"/>
                </a:solidFill>
              </a:rPr>
              <a:t>2021-22 </a:t>
            </a:r>
            <a:r>
              <a:rPr lang="fi-FI" sz="1800" b="1">
                <a:solidFill>
                  <a:schemeClr val="bg1"/>
                </a:solidFill>
              </a:rPr>
              <a:t>yliopisto-opettaja, projektitutkija, UEF </a:t>
            </a:r>
            <a:r>
              <a:rPr lang="fi-FI" sz="1800">
                <a:solidFill>
                  <a:schemeClr val="bg1"/>
                </a:solidFill>
              </a:rPr>
              <a:t>(Sm4rtLoc, </a:t>
            </a:r>
            <a:r>
              <a:rPr lang="fi-FI" sz="1800" err="1">
                <a:solidFill>
                  <a:schemeClr val="bg1"/>
                </a:solidFill>
              </a:rPr>
              <a:t>OpenDigiTaito</a:t>
            </a:r>
            <a:r>
              <a:rPr lang="fi-FI" sz="1800">
                <a:solidFill>
                  <a:schemeClr val="bg1"/>
                </a:solidFill>
              </a:rPr>
              <a:t>, </a:t>
            </a:r>
            <a:r>
              <a:rPr lang="fi-FI" sz="1800" err="1">
                <a:solidFill>
                  <a:schemeClr val="bg1"/>
                </a:solidFill>
              </a:rPr>
              <a:t>DigiErko</a:t>
            </a:r>
            <a:r>
              <a:rPr lang="fi-FI" sz="1800">
                <a:solidFill>
                  <a:schemeClr val="bg1"/>
                </a:solidFill>
              </a:rPr>
              <a:t>, </a:t>
            </a:r>
            <a:r>
              <a:rPr lang="fi-FI" sz="180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Soveltavan kasvatustieteen ja opettajakoulutuksen osasto</a:t>
            </a:r>
            <a:r>
              <a:rPr lang="fi-FI" sz="1800">
                <a:solidFill>
                  <a:schemeClr val="bg1"/>
                </a:solidFill>
              </a:rPr>
              <a:t>)</a:t>
            </a:r>
          </a:p>
          <a:p>
            <a:pPr marL="0" indent="0">
              <a:buNone/>
            </a:pPr>
            <a:endParaRPr lang="fi-FI" sz="180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fi-FI" sz="1800">
                <a:solidFill>
                  <a:schemeClr val="bg1"/>
                </a:solidFill>
              </a:rPr>
              <a:t>Harrastuksia/kiinnostuksen kohteita: </a:t>
            </a:r>
          </a:p>
          <a:p>
            <a:pPr marL="0" indent="0">
              <a:buNone/>
            </a:pPr>
            <a:r>
              <a:rPr lang="fi-FI" sz="1800">
                <a:solidFill>
                  <a:schemeClr val="bg1"/>
                </a:solidFill>
              </a:rPr>
              <a:t>Musiikin tekeminen ja soittaminen, elokuvat, pelit, kuvankäsittely/muokkaus, videokuvaus ja editointi, perhokalastus</a:t>
            </a:r>
          </a:p>
        </p:txBody>
      </p:sp>
      <p:pic>
        <p:nvPicPr>
          <p:cNvPr id="4" name="Kuva 3" descr="Kuva, joka sisältää kohteen henkilö&#10;&#10;Kuvaus luotu automaattisesti">
            <a:extLst>
              <a:ext uri="{FF2B5EF4-FFF2-40B4-BE49-F238E27FC236}">
                <a16:creationId xmlns:a16="http://schemas.microsoft.com/office/drawing/2014/main" id="{C0171E05-D3D0-4EF9-A260-1070E5116C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6" b="11977"/>
          <a:stretch/>
        </p:blipFill>
        <p:spPr>
          <a:xfrm>
            <a:off x="6225997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205445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42A6493-5AAA-4B8A-A586-F824DBB8A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>
                <a:latin typeface="Aharoni" panose="02010803020104030203" pitchFamily="2" charset="-79"/>
                <a:cs typeface="Aharoni" panose="02010803020104030203" pitchFamily="2" charset="-79"/>
              </a:rPr>
              <a:t>Muutamia soveltuvia alustoja digitaalisille pakopeleille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112928D-1A06-43D0-8821-64E47CAC18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 b="1" dirty="0" err="1"/>
              <a:t>Escapp</a:t>
            </a:r>
            <a:endParaRPr lang="fi-FI" b="1" dirty="0"/>
          </a:p>
          <a:p>
            <a:pPr lvl="1"/>
            <a:r>
              <a:rPr lang="fi-FI" dirty="0"/>
              <a:t>UEF-serverillä: </a:t>
            </a:r>
            <a:r>
              <a:rPr lang="fi-FI" dirty="0">
                <a:hlinkClick r:id="rId2"/>
              </a:rPr>
              <a:t>https://tinyurl.com/digipakopeli</a:t>
            </a:r>
            <a:endParaRPr lang="fi-FI" dirty="0">
              <a:hlinkClick r:id="rId3"/>
            </a:endParaRPr>
          </a:p>
          <a:p>
            <a:pPr lvl="1"/>
            <a:r>
              <a:rPr lang="fi-FI" sz="1800" dirty="0">
                <a:hlinkClick r:id="rId3"/>
              </a:rPr>
              <a:t>https://escapp.dit.upm.es/</a:t>
            </a:r>
            <a:r>
              <a:rPr lang="fi-FI" sz="1800" dirty="0"/>
              <a:t> (Madridin yliopiston serveri)</a:t>
            </a:r>
          </a:p>
          <a:p>
            <a:pPr lvl="1"/>
            <a:r>
              <a:rPr lang="fi-FI" dirty="0"/>
              <a:t>Ilmainen, mutta vaatii kirjautumisen niin opettajalta kuin oppilailtakin</a:t>
            </a:r>
          </a:p>
          <a:p>
            <a:pPr lvl="1"/>
            <a:r>
              <a:rPr lang="fi-FI" dirty="0"/>
              <a:t>Kielinä valittavissa vain espanja tai englanti</a:t>
            </a:r>
          </a:p>
          <a:p>
            <a:pPr lvl="1"/>
            <a:r>
              <a:rPr lang="fi-FI" dirty="0"/>
              <a:t>Ohjattu pelin tekeminen</a:t>
            </a:r>
          </a:p>
          <a:p>
            <a:pPr lvl="1"/>
            <a:r>
              <a:rPr lang="fi-FI" dirty="0"/>
              <a:t>Peli rajautuu vain tietyn tyyppiseksi (lineaarinen peli)</a:t>
            </a:r>
          </a:p>
          <a:p>
            <a:pPr lvl="1"/>
            <a:r>
              <a:rPr lang="fi-FI" dirty="0"/>
              <a:t>Voidaan luoda pelitiimit, sekä peliajat</a:t>
            </a:r>
          </a:p>
          <a:p>
            <a:pPr lvl="1"/>
            <a:r>
              <a:rPr lang="fi-FI"/>
              <a:t>Ei ole omakohtaisia käytännön kokemuksia</a:t>
            </a:r>
            <a:endParaRPr lang="fi-FI" dirty="0"/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DD45CE48-89D5-41AD-A560-A483A69CB516}"/>
              </a:ext>
            </a:extLst>
          </p:cNvPr>
          <p:cNvSpPr txBox="1"/>
          <p:nvPr/>
        </p:nvSpPr>
        <p:spPr>
          <a:xfrm rot="20870828">
            <a:off x="7075713" y="4999613"/>
            <a:ext cx="54428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4800">
                <a:solidFill>
                  <a:schemeClr val="accent6">
                    <a:lumMod val="50000"/>
                  </a:schemeClr>
                </a:solidFill>
                <a:latin typeface="Bernard MT Condensed" panose="02050806060905020404" pitchFamily="18" charset="0"/>
              </a:rPr>
              <a:t>Kannattaa kokeilla</a:t>
            </a:r>
          </a:p>
        </p:txBody>
      </p:sp>
    </p:spTree>
    <p:extLst>
      <p:ext uri="{BB962C8B-B14F-4D97-AF65-F5344CB8AC3E}">
        <p14:creationId xmlns:p14="http://schemas.microsoft.com/office/powerpoint/2010/main" val="41254624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087DC92-09BC-4558-BC83-C56DDBA26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Muutamia pelejä ja esimerkkejä tutkittavaksi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7FA49CA-3C8F-4B13-AA7F-EF503DB740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fi-FI"/>
              <a:t>Outokummun mysteeri, virtuaalinen pakopeli </a:t>
            </a:r>
            <a:r>
              <a:rPr lang="fi-FI">
                <a:hlinkClick r:id="rId2"/>
              </a:rPr>
              <a:t>https://peda.net/p/outokummunpakopeli/outokummunmysteeri</a:t>
            </a:r>
            <a:endParaRPr lang="fi-FI"/>
          </a:p>
          <a:p>
            <a:r>
              <a:rPr lang="fi-FI"/>
              <a:t>Escape </a:t>
            </a:r>
            <a:r>
              <a:rPr lang="fi-FI" err="1"/>
              <a:t>room</a:t>
            </a:r>
            <a:r>
              <a:rPr lang="fi-FI"/>
              <a:t> </a:t>
            </a:r>
            <a:r>
              <a:rPr lang="fi-FI" err="1"/>
              <a:t>grammar</a:t>
            </a:r>
            <a:r>
              <a:rPr lang="fi-FI"/>
              <a:t>, peli: </a:t>
            </a:r>
            <a:r>
              <a:rPr lang="fi-FI">
                <a:hlinkClick r:id="rId3"/>
              </a:rPr>
              <a:t>https://peda.net/joensuu/jm/lightabot-luonnos/pakopelit/esimerkkipelej%C3%A4/escape-room-grammar</a:t>
            </a:r>
            <a:endParaRPr lang="fi-FI"/>
          </a:p>
          <a:p>
            <a:r>
              <a:rPr lang="fi-FI" err="1"/>
              <a:t>Pakopeli</a:t>
            </a:r>
            <a:r>
              <a:rPr lang="fi-FI"/>
              <a:t> ruotsinkieleen (fyysinen peli, blogi): </a:t>
            </a:r>
            <a:r>
              <a:rPr lang="fi-FI">
                <a:hlinkClick r:id="rId4"/>
              </a:rPr>
              <a:t>https://</a:t>
            </a:r>
            <a:r>
              <a:rPr lang="fi-FI" err="1">
                <a:hlinkClick r:id="rId4"/>
              </a:rPr>
              <a:t>reettaideoi.blogspot.com</a:t>
            </a:r>
            <a:r>
              <a:rPr lang="fi-FI">
                <a:hlinkClick r:id="rId4"/>
              </a:rPr>
              <a:t>/2018/09/</a:t>
            </a:r>
            <a:r>
              <a:rPr lang="fi-FI" err="1">
                <a:hlinkClick r:id="rId4"/>
              </a:rPr>
              <a:t>pakopeli-kappaleen</a:t>
            </a:r>
            <a:r>
              <a:rPr lang="fi-FI">
                <a:hlinkClick r:id="rId4"/>
              </a:rPr>
              <a:t>-</a:t>
            </a:r>
            <a:r>
              <a:rPr lang="fi-FI" err="1">
                <a:hlinkClick r:id="rId4"/>
              </a:rPr>
              <a:t>teksteista.html</a:t>
            </a:r>
            <a:endParaRPr lang="fi-FI"/>
          </a:p>
          <a:p>
            <a:r>
              <a:rPr lang="fi-FI"/>
              <a:t>Parikin digitaalista peliä &amp; ideoita pulmiin: </a:t>
            </a:r>
            <a:r>
              <a:rPr lang="fi-FI">
                <a:hlinkClick r:id="rId5"/>
              </a:rPr>
              <a:t>https://</a:t>
            </a:r>
            <a:r>
              <a:rPr lang="fi-FI" err="1">
                <a:hlinkClick r:id="rId5"/>
              </a:rPr>
              <a:t>kasepeli.wordpress.com</a:t>
            </a:r>
            <a:endParaRPr lang="fi-FI"/>
          </a:p>
          <a:p>
            <a:r>
              <a:rPr lang="fi-FI" err="1"/>
              <a:t>Arvidin</a:t>
            </a:r>
            <a:r>
              <a:rPr lang="fi-FI"/>
              <a:t> salainen matka, digitaalinen </a:t>
            </a:r>
            <a:r>
              <a:rPr lang="fi-FI" err="1"/>
              <a:t>pakopeli</a:t>
            </a:r>
            <a:r>
              <a:rPr lang="fi-FI"/>
              <a:t> </a:t>
            </a:r>
            <a:r>
              <a:rPr lang="fi-FI" err="1"/>
              <a:t>5-6lk</a:t>
            </a:r>
            <a:r>
              <a:rPr lang="fi-FI"/>
              <a:t>. </a:t>
            </a:r>
            <a:r>
              <a:rPr lang="fi-FI">
                <a:hlinkClick r:id="rId6"/>
              </a:rPr>
              <a:t>https://</a:t>
            </a:r>
            <a:r>
              <a:rPr lang="fi-FI" err="1">
                <a:hlinkClick r:id="rId6"/>
              </a:rPr>
              <a:t>fi.barkescape.com</a:t>
            </a:r>
            <a:endParaRPr lang="fi-FI"/>
          </a:p>
          <a:p>
            <a:r>
              <a:rPr lang="fi-FI"/>
              <a:t>Tapaus Pekka </a:t>
            </a:r>
            <a:r>
              <a:rPr lang="fi-FI" err="1"/>
              <a:t>Pikkola</a:t>
            </a:r>
            <a:r>
              <a:rPr lang="fi-FI"/>
              <a:t>, digitaalinen </a:t>
            </a:r>
            <a:r>
              <a:rPr lang="fi-FI" err="1"/>
              <a:t>pakopeli</a:t>
            </a:r>
            <a:r>
              <a:rPr lang="fi-FI"/>
              <a:t> (Juuso Linnusmäki): </a:t>
            </a:r>
            <a:r>
              <a:rPr lang="fi-FI">
                <a:hlinkClick r:id="rId7"/>
              </a:rPr>
              <a:t>https://www.thinglink.com/card/1427410776833916930?</a:t>
            </a:r>
            <a:r>
              <a:rPr lang="fi-FI" err="1">
                <a:hlinkClick r:id="rId7"/>
              </a:rPr>
              <a:t>fbclid</a:t>
            </a:r>
            <a:r>
              <a:rPr lang="fi-FI">
                <a:hlinkClick r:id="rId7"/>
              </a:rPr>
              <a:t>=IwAR01jOighnEZYtpupZhNb2xbBHYfINZ3Kq0JLfj8GNcjLqPJthaRX8O9GVU</a:t>
            </a:r>
            <a:endParaRPr lang="fi-FI"/>
          </a:p>
          <a:p>
            <a:r>
              <a:rPr lang="fi-FI"/>
              <a:t>Kadonnut testamentti, digitaalinen </a:t>
            </a:r>
            <a:r>
              <a:rPr lang="fi-FI" err="1"/>
              <a:t>pakopeli</a:t>
            </a:r>
            <a:r>
              <a:rPr lang="fi-FI"/>
              <a:t> (Juuso Linnusmäki): </a:t>
            </a:r>
            <a:r>
              <a:rPr lang="fi-FI">
                <a:hlinkClick r:id="rId8"/>
              </a:rPr>
              <a:t>https://www.thinglink.com/</a:t>
            </a:r>
            <a:r>
              <a:rPr lang="fi-FI" err="1">
                <a:hlinkClick r:id="rId8"/>
              </a:rPr>
              <a:t>mediacard</a:t>
            </a:r>
            <a:r>
              <a:rPr lang="fi-FI">
                <a:hlinkClick r:id="rId8"/>
              </a:rPr>
              <a:t>/1427456515555459074?</a:t>
            </a:r>
            <a:r>
              <a:rPr lang="fi-FI" err="1">
                <a:hlinkClick r:id="rId8"/>
              </a:rPr>
              <a:t>fbclid</a:t>
            </a:r>
            <a:r>
              <a:rPr lang="fi-FI">
                <a:hlinkClick r:id="rId8"/>
              </a:rPr>
              <a:t>=IwAR1Z1BgpiJsnztOuaLfBBcqbzglXNO_3_eB4SmFoeGpW2XspCyro80f5Vz4</a:t>
            </a:r>
            <a:endParaRPr lang="fi-FI"/>
          </a:p>
          <a:p>
            <a:r>
              <a:rPr lang="fi-FI"/>
              <a:t>Terveystiedon digitaalinen </a:t>
            </a:r>
            <a:r>
              <a:rPr lang="fi-FI" err="1"/>
              <a:t>pakopeli</a:t>
            </a:r>
            <a:r>
              <a:rPr lang="fi-FI"/>
              <a:t>, </a:t>
            </a:r>
            <a:r>
              <a:rPr lang="fi-FI" err="1"/>
              <a:t>learningapps.org</a:t>
            </a:r>
            <a:r>
              <a:rPr lang="fi-FI"/>
              <a:t> –sivustoa hyödyntäen: </a:t>
            </a:r>
            <a:r>
              <a:rPr lang="fi-FI">
                <a:hlinkClick r:id="rId9"/>
              </a:rPr>
              <a:t>https://sites.google.com/</a:t>
            </a:r>
            <a:r>
              <a:rPr lang="fi-FI" err="1">
                <a:hlinkClick r:id="rId9"/>
              </a:rPr>
              <a:t>edu.mikkeli.fi</a:t>
            </a:r>
            <a:r>
              <a:rPr lang="fi-FI">
                <a:hlinkClick r:id="rId9"/>
              </a:rPr>
              <a:t>/</a:t>
            </a:r>
            <a:r>
              <a:rPr lang="fi-FI" err="1">
                <a:hlinkClick r:id="rId9"/>
              </a:rPr>
              <a:t>annanterveystiedonsivut</a:t>
            </a:r>
            <a:r>
              <a:rPr lang="fi-FI">
                <a:hlinkClick r:id="rId9"/>
              </a:rPr>
              <a:t>/</a:t>
            </a:r>
            <a:r>
              <a:rPr lang="fi-FI" err="1">
                <a:hlinkClick r:id="rId9"/>
              </a:rPr>
              <a:t>pakopelit-opetuksessa</a:t>
            </a:r>
            <a:r>
              <a:rPr lang="fi-FI">
                <a:hlinkClick r:id="rId9"/>
              </a:rPr>
              <a:t>?</a:t>
            </a:r>
            <a:r>
              <a:rPr lang="fi-FI" err="1">
                <a:hlinkClick r:id="rId9"/>
              </a:rPr>
              <a:t>fbclid</a:t>
            </a:r>
            <a:r>
              <a:rPr lang="fi-FI">
                <a:hlinkClick r:id="rId9"/>
              </a:rPr>
              <a:t>=IwAR0tfg_TlYRvnVANarG8Ma4PrEGSoj5MdGMsJcozRLYU7e49DinZN0bs04s</a:t>
            </a:r>
            <a:endParaRPr lang="fi-FI"/>
          </a:p>
          <a:p>
            <a:endParaRPr lang="fi-FI"/>
          </a:p>
          <a:p>
            <a:endParaRPr lang="fi-FI"/>
          </a:p>
          <a:p>
            <a:endParaRPr lang="fi-FI"/>
          </a:p>
          <a:p>
            <a:endParaRPr lang="fi-FI"/>
          </a:p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844470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FCBA3A1-5256-418C-B0F3-618A8AC59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/>
              <a:t>Pulmatehtävien valmisteluun soveltuvia linkkejä </a:t>
            </a:r>
            <a:r>
              <a:rPr lang="fi-FI" sz="2700"/>
              <a:t>(huomaa, että sisältävät paljon mainoksia. Katso tarkkaan, mitä klikkaat…)</a:t>
            </a:r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FF34CDE-A5EB-4E14-9DDF-15F80251DD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285" y="1648959"/>
            <a:ext cx="5638800" cy="4727575"/>
          </a:xfrm>
        </p:spPr>
        <p:txBody>
          <a:bodyPr>
            <a:normAutofit lnSpcReduction="10000"/>
          </a:bodyPr>
          <a:lstStyle/>
          <a:p>
            <a:r>
              <a:rPr lang="fi-FI" sz="1400"/>
              <a:t>Salakirjoitusta: </a:t>
            </a:r>
            <a:r>
              <a:rPr lang="fi-FI" sz="1400">
                <a:hlinkClick r:id="rId2"/>
              </a:rPr>
              <a:t>http://www.abcya.com/decoder_puzzle.htm</a:t>
            </a:r>
            <a:endParaRPr lang="fi-FI" sz="1400"/>
          </a:p>
          <a:p>
            <a:r>
              <a:rPr lang="fi-FI" sz="1400"/>
              <a:t>Feikki lentolippu: </a:t>
            </a:r>
            <a:r>
              <a:rPr lang="fi-FI" sz="1400">
                <a:hlinkClick r:id="rId3"/>
              </a:rPr>
              <a:t>http://www.faketicketgenerator.com/</a:t>
            </a:r>
            <a:endParaRPr lang="fi-FI" sz="1400"/>
          </a:p>
          <a:p>
            <a:r>
              <a:rPr lang="fi-FI" sz="1400"/>
              <a:t>Feikki lentolippu 2: </a:t>
            </a:r>
            <a:r>
              <a:rPr lang="fi-FI" sz="1400">
                <a:hlinkClick r:id="rId4"/>
              </a:rPr>
              <a:t>http://omatic.musicairport.com/</a:t>
            </a:r>
            <a:endParaRPr lang="fi-FI" sz="1400"/>
          </a:p>
          <a:p>
            <a:r>
              <a:rPr lang="fi-FI" sz="1400"/>
              <a:t>Anagrammin tekijä: </a:t>
            </a:r>
            <a:r>
              <a:rPr lang="fi-FI" sz="1400">
                <a:hlinkClick r:id="rId5"/>
              </a:rPr>
              <a:t>https://www.wordplays.com/anagrammer</a:t>
            </a:r>
            <a:endParaRPr lang="fi-FI" sz="1400"/>
          </a:p>
          <a:p>
            <a:r>
              <a:rPr lang="fi-FI" sz="1400"/>
              <a:t>Viivakoodin tekijä: </a:t>
            </a:r>
            <a:r>
              <a:rPr lang="fi-FI" sz="1400">
                <a:hlinkClick r:id="rId6"/>
              </a:rPr>
              <a:t>https://www.barcodesinc.com/generator/index.php</a:t>
            </a:r>
            <a:endParaRPr lang="fi-FI" sz="1400"/>
          </a:p>
          <a:p>
            <a:r>
              <a:rPr lang="fi-FI" sz="1400" err="1"/>
              <a:t>Braille</a:t>
            </a:r>
            <a:r>
              <a:rPr lang="fi-FI" sz="1400"/>
              <a:t> pistekirjoitusta: </a:t>
            </a:r>
            <a:r>
              <a:rPr lang="fi-FI" sz="1400">
                <a:hlinkClick r:id="rId7"/>
              </a:rPr>
              <a:t>http://www.geocachingtoolbox.com/index.php?lang=en&amp;page=braille</a:t>
            </a:r>
            <a:endParaRPr lang="fi-FI" sz="1400"/>
          </a:p>
          <a:p>
            <a:r>
              <a:rPr lang="fi-FI" sz="1400"/>
              <a:t>Binääriluku kääntäjä: </a:t>
            </a:r>
            <a:r>
              <a:rPr lang="fi-FI" sz="1400">
                <a:hlinkClick r:id="rId8"/>
              </a:rPr>
              <a:t>http://roubaixinteractive.com/PlayGround/Binary_Conversion/Binary_To_Text.asp</a:t>
            </a:r>
            <a:endParaRPr lang="fi-FI" sz="1400"/>
          </a:p>
          <a:p>
            <a:r>
              <a:rPr lang="fi-FI" sz="1400"/>
              <a:t>Uutisotsikko –kuva: </a:t>
            </a:r>
            <a:r>
              <a:rPr lang="fi-FI" sz="1400">
                <a:hlinkClick r:id="rId9"/>
              </a:rPr>
              <a:t>https://www.breakyourownnews.com/</a:t>
            </a:r>
            <a:endParaRPr lang="fi-FI" sz="1400"/>
          </a:p>
          <a:p>
            <a:r>
              <a:rPr lang="fi-FI" sz="1400"/>
              <a:t>Digitaalinen versio </a:t>
            </a:r>
            <a:r>
              <a:rPr lang="fi-FI" sz="1400" err="1"/>
              <a:t>Ceasar</a:t>
            </a:r>
            <a:r>
              <a:rPr lang="fi-FI" sz="1400"/>
              <a:t>-kiekosta: </a:t>
            </a:r>
            <a:r>
              <a:rPr lang="fi-FI" sz="1400">
                <a:hlinkClick r:id="rId10"/>
              </a:rPr>
              <a:t>https://inventwithpython.com/cipherwheel/</a:t>
            </a:r>
            <a:endParaRPr lang="fi-FI" sz="1400"/>
          </a:p>
          <a:p>
            <a:r>
              <a:rPr lang="fi-FI" sz="1400"/>
              <a:t>Erilaisia koodikieliä: </a:t>
            </a:r>
            <a:r>
              <a:rPr lang="fi-FI" sz="1400">
                <a:hlinkClick r:id="rId11"/>
              </a:rPr>
              <a:t>https://www.braingle.com/brainteasers/codes/</a:t>
            </a:r>
            <a:endParaRPr lang="fi-FI" sz="1400"/>
          </a:p>
          <a:p>
            <a:r>
              <a:rPr lang="fi-FI" sz="1400"/>
              <a:t>Kaikenlaista sälää, mm. feikki </a:t>
            </a:r>
            <a:r>
              <a:rPr lang="fi-FI" sz="1400" err="1"/>
              <a:t>Fb</a:t>
            </a:r>
            <a:r>
              <a:rPr lang="fi-FI" sz="1400"/>
              <a:t> –julkaisuja: </a:t>
            </a:r>
            <a:r>
              <a:rPr lang="fi-FI" sz="1400">
                <a:hlinkClick r:id="rId12"/>
              </a:rPr>
              <a:t>http://www.classtools.net/</a:t>
            </a:r>
            <a:endParaRPr lang="fi-FI" sz="1400"/>
          </a:p>
          <a:p>
            <a:r>
              <a:rPr lang="fi-FI" sz="1400"/>
              <a:t>Erilaisia koodeja: </a:t>
            </a:r>
            <a:r>
              <a:rPr lang="fi-FI" sz="1400">
                <a:hlinkClick r:id="rId13"/>
              </a:rPr>
              <a:t>https://www.theproblemsite.com/reference/mathematics/codes/</a:t>
            </a:r>
            <a:endParaRPr lang="fi-FI" sz="1400"/>
          </a:p>
          <a:p>
            <a:r>
              <a:rPr lang="fi-FI" sz="1400" err="1"/>
              <a:t>Kryptogram</a:t>
            </a:r>
            <a:r>
              <a:rPr lang="fi-FI" sz="1400"/>
              <a:t>: </a:t>
            </a:r>
            <a:r>
              <a:rPr lang="fi-FI" sz="1400">
                <a:hlinkClick r:id="rId14"/>
              </a:rPr>
              <a:t>https://www.kidzone.ws/puzzles/cryptogram/index.asp</a:t>
            </a:r>
            <a:endParaRPr lang="fi-FI" sz="1400"/>
          </a:p>
          <a:p>
            <a:endParaRPr lang="fi-FI" sz="1400"/>
          </a:p>
          <a:p>
            <a:endParaRPr lang="fi-FI" sz="1400"/>
          </a:p>
          <a:p>
            <a:endParaRPr lang="fi-FI"/>
          </a:p>
        </p:txBody>
      </p:sp>
      <p:sp>
        <p:nvSpPr>
          <p:cNvPr id="4" name="Sisällön paikkamerkki 2">
            <a:extLst>
              <a:ext uri="{FF2B5EF4-FFF2-40B4-BE49-F238E27FC236}">
                <a16:creationId xmlns:a16="http://schemas.microsoft.com/office/drawing/2014/main" id="{96566C6E-64C8-42ED-9A76-0C4C55BEF24B}"/>
              </a:ext>
            </a:extLst>
          </p:cNvPr>
          <p:cNvSpPr txBox="1">
            <a:spLocks/>
          </p:cNvSpPr>
          <p:nvPr/>
        </p:nvSpPr>
        <p:spPr>
          <a:xfrm>
            <a:off x="6477000" y="1690688"/>
            <a:ext cx="5638800" cy="47275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400"/>
              <a:t>Feikkikuitteja: </a:t>
            </a:r>
            <a:r>
              <a:rPr lang="fi-FI" sz="1400">
                <a:hlinkClick r:id="rId15"/>
              </a:rPr>
              <a:t>https://expressexpense.com/</a:t>
            </a:r>
            <a:endParaRPr lang="fi-FI" sz="1400"/>
          </a:p>
          <a:p>
            <a:r>
              <a:rPr lang="fi-FI" sz="1400"/>
              <a:t>Feikkishekkejä: </a:t>
            </a:r>
            <a:r>
              <a:rPr lang="fi-FI" sz="1400">
                <a:hlinkClick r:id="rId15"/>
              </a:rPr>
              <a:t>https://expressexpense.com/</a:t>
            </a:r>
            <a:endParaRPr lang="fi-FI" sz="1400"/>
          </a:p>
          <a:p>
            <a:r>
              <a:rPr lang="fi-FI" sz="1400"/>
              <a:t>Luo feikkihahmoja: </a:t>
            </a:r>
            <a:r>
              <a:rPr lang="fi-FI" sz="1400">
                <a:hlinkClick r:id="rId16"/>
              </a:rPr>
              <a:t>http://www.fakenamegenerator.com/gen-random-us-us.php</a:t>
            </a:r>
            <a:endParaRPr lang="fi-FI" sz="1400"/>
          </a:p>
          <a:p>
            <a:r>
              <a:rPr lang="fi-FI" sz="1400"/>
              <a:t>Feikki Twitter –postaus: </a:t>
            </a:r>
            <a:r>
              <a:rPr lang="fi-FI" sz="1400">
                <a:hlinkClick r:id="rId17"/>
              </a:rPr>
              <a:t>http://simitator.com/generator/twitter</a:t>
            </a:r>
            <a:endParaRPr lang="fi-FI" sz="1400"/>
          </a:p>
          <a:p>
            <a:r>
              <a:rPr lang="fi-FI" sz="1400"/>
              <a:t>Hart Chart ”koodaus”: </a:t>
            </a:r>
            <a:r>
              <a:rPr lang="fi-FI" sz="1400">
                <a:hlinkClick r:id="rId18"/>
              </a:rPr>
              <a:t>http://hartchartdecoding.com/#</a:t>
            </a:r>
            <a:endParaRPr lang="fi-FI" sz="1400"/>
          </a:p>
          <a:p>
            <a:r>
              <a:rPr lang="fi-FI" sz="1400"/>
              <a:t>Lukkofontti: </a:t>
            </a:r>
            <a:r>
              <a:rPr lang="fi-FI" sz="1400">
                <a:hlinkClick r:id="rId19"/>
              </a:rPr>
              <a:t>https://www.dafont.com/lock.font</a:t>
            </a:r>
            <a:endParaRPr lang="fi-FI" sz="1400"/>
          </a:p>
          <a:p>
            <a:r>
              <a:rPr lang="fi-FI" sz="1400"/>
              <a:t>Logiikkatehtäviä lapsille: </a:t>
            </a:r>
            <a:r>
              <a:rPr lang="fi-FI" sz="1400">
                <a:hlinkClick r:id="rId20"/>
              </a:rPr>
              <a:t>https://www.woojr.com/printable-logic-puzzles-for-kids/</a:t>
            </a:r>
            <a:endParaRPr lang="fi-FI" sz="1400"/>
          </a:p>
          <a:p>
            <a:r>
              <a:rPr lang="fi-FI" sz="1400"/>
              <a:t>Pulmatehtäviä: </a:t>
            </a:r>
            <a:r>
              <a:rPr lang="fi-FI" sz="1400">
                <a:hlinkClick r:id="rId21"/>
              </a:rPr>
              <a:t>http://www.thinkablepuzzles.com/madgabs/index.shtml</a:t>
            </a:r>
            <a:endParaRPr lang="fi-FI" sz="1400"/>
          </a:p>
          <a:p>
            <a:r>
              <a:rPr lang="fi-FI" sz="1400"/>
              <a:t>Tee salakirjoitusta (esim. </a:t>
            </a:r>
            <a:r>
              <a:rPr lang="fi-FI" sz="1400" err="1"/>
              <a:t>Ceasar</a:t>
            </a:r>
            <a:r>
              <a:rPr lang="fi-FI" sz="1400"/>
              <a:t>): </a:t>
            </a:r>
            <a:r>
              <a:rPr lang="fi-FI" sz="1400">
                <a:hlinkClick r:id="rId22"/>
              </a:rPr>
              <a:t>https://www.armoredpenguin.com/cipher/</a:t>
            </a:r>
            <a:endParaRPr lang="fi-FI" sz="1400"/>
          </a:p>
          <a:p>
            <a:r>
              <a:rPr lang="fi-FI" sz="1400"/>
              <a:t>Tee </a:t>
            </a:r>
            <a:r>
              <a:rPr lang="fi-FI" sz="1400" err="1"/>
              <a:t>online</a:t>
            </a:r>
            <a:r>
              <a:rPr lang="fi-FI" sz="1400"/>
              <a:t> muistipeli: </a:t>
            </a:r>
            <a:r>
              <a:rPr lang="fi-FI" sz="1400">
                <a:hlinkClick r:id="rId23"/>
              </a:rPr>
              <a:t>https://matchthememory.com/</a:t>
            </a:r>
            <a:endParaRPr lang="fi-FI" sz="1400"/>
          </a:p>
          <a:p>
            <a:r>
              <a:rPr lang="fi-FI" sz="1400"/>
              <a:t>Morsekoodia: </a:t>
            </a:r>
            <a:r>
              <a:rPr lang="fi-FI" sz="1400">
                <a:hlinkClick r:id="rId24"/>
              </a:rPr>
              <a:t>https://www.morseresource.com/morse/makemorse.php</a:t>
            </a:r>
            <a:endParaRPr lang="fi-FI" sz="1400"/>
          </a:p>
          <a:p>
            <a:r>
              <a:rPr lang="fi-FI" sz="1400"/>
              <a:t>Tee sanomalehti –</a:t>
            </a:r>
            <a:r>
              <a:rPr lang="fi-FI" sz="1400" err="1"/>
              <a:t>klippi</a:t>
            </a:r>
            <a:r>
              <a:rPr lang="fi-FI" sz="1400"/>
              <a:t>: </a:t>
            </a:r>
            <a:r>
              <a:rPr lang="fi-FI" sz="1400">
                <a:hlinkClick r:id="rId25"/>
              </a:rPr>
              <a:t>https://www.fodey.com/generators/newspaper/snippet.asp</a:t>
            </a:r>
            <a:endParaRPr lang="fi-FI" sz="1400"/>
          </a:p>
          <a:p>
            <a:endParaRPr lang="fi-FI" sz="1400"/>
          </a:p>
          <a:p>
            <a:endParaRPr lang="fi-FI" sz="1400"/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B9DE2943-FDBB-4519-9854-6132C86C7DF5}"/>
              </a:ext>
            </a:extLst>
          </p:cNvPr>
          <p:cNvSpPr txBox="1"/>
          <p:nvPr/>
        </p:nvSpPr>
        <p:spPr>
          <a:xfrm>
            <a:off x="6662057" y="180459"/>
            <a:ext cx="5606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POIMI NÄISTÄ IDEOITA JA HAKUSANOJA!</a:t>
            </a:r>
          </a:p>
        </p:txBody>
      </p:sp>
    </p:spTree>
    <p:extLst>
      <p:ext uri="{BB962C8B-B14F-4D97-AF65-F5344CB8AC3E}">
        <p14:creationId xmlns:p14="http://schemas.microsoft.com/office/powerpoint/2010/main" val="12836796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FCBA3A1-5256-418C-B0F3-618A8AC59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/>
              <a:t>Pulmatehtävien valmisteluun soveltuvia linkkejä </a:t>
            </a:r>
            <a:r>
              <a:rPr lang="fi-FI" sz="2700"/>
              <a:t>(huomaa, että sisältävät paljon mainoksia. Katso tarkkaan, mitä klikkaat…)</a:t>
            </a:r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FF34CDE-A5EB-4E14-9DDF-15F80251DD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705" y="1582737"/>
            <a:ext cx="5638800" cy="4727575"/>
          </a:xfrm>
        </p:spPr>
        <p:txBody>
          <a:bodyPr>
            <a:normAutofit/>
          </a:bodyPr>
          <a:lstStyle/>
          <a:p>
            <a:r>
              <a:rPr lang="fi-FI" sz="1400"/>
              <a:t>Sekalainen setti vihjeitä </a:t>
            </a:r>
            <a:r>
              <a:rPr lang="fi-FI" sz="1400" err="1"/>
              <a:t>Padletissa</a:t>
            </a:r>
            <a:r>
              <a:rPr lang="fi-FI" sz="1400"/>
              <a:t>: </a:t>
            </a:r>
            <a:r>
              <a:rPr lang="fi-FI" sz="1400">
                <a:hlinkClick r:id="rId2"/>
              </a:rPr>
              <a:t>https://padlet.com/MrsFoster/ClueIdeas</a:t>
            </a:r>
            <a:endParaRPr lang="fi-FI" sz="1400"/>
          </a:p>
          <a:p>
            <a:r>
              <a:rPr lang="fi-FI" sz="1400"/>
              <a:t>Jaksollinen järjestelmä ja viestit: </a:t>
            </a:r>
            <a:r>
              <a:rPr lang="fi-FI" sz="1400">
                <a:hlinkClick r:id="rId3"/>
              </a:rPr>
              <a:t>https://sciencenotes.org/list-words-made-periodic-table-element-symbols/</a:t>
            </a:r>
            <a:endParaRPr lang="fi-FI" sz="1400"/>
          </a:p>
          <a:p>
            <a:r>
              <a:rPr lang="fi-FI" sz="1400"/>
              <a:t>Kuvamanipulaatiota: </a:t>
            </a:r>
            <a:r>
              <a:rPr lang="fi-FI" sz="1400">
                <a:hlinkClick r:id="rId4"/>
              </a:rPr>
              <a:t>https://photofunia.com/</a:t>
            </a:r>
            <a:endParaRPr lang="fi-FI" sz="1400"/>
          </a:p>
          <a:p>
            <a:r>
              <a:rPr lang="fi-FI" sz="1400"/>
              <a:t>Yhdistä pisteet –viesti: </a:t>
            </a:r>
            <a:r>
              <a:rPr lang="fi-FI" sz="1400">
                <a:hlinkClick r:id="rId5"/>
              </a:rPr>
              <a:t>https://www.worksheetworks.com/math/geometry/graphing/secret-line-message.html</a:t>
            </a:r>
            <a:endParaRPr lang="fi-FI" sz="1400"/>
          </a:p>
          <a:p>
            <a:r>
              <a:rPr lang="fi-FI" sz="1400"/>
              <a:t>Feikkiresepti: </a:t>
            </a:r>
            <a:r>
              <a:rPr lang="fi-FI" sz="1400">
                <a:hlinkClick r:id="rId6"/>
              </a:rPr>
              <a:t>http://www.prescriptionmaker.com/</a:t>
            </a:r>
            <a:endParaRPr lang="fi-FI" sz="1400"/>
          </a:p>
          <a:p>
            <a:r>
              <a:rPr lang="fi-FI" sz="1400"/>
              <a:t>Feikki ID-kortti: </a:t>
            </a:r>
            <a:r>
              <a:rPr lang="fi-FI" sz="1400">
                <a:hlinkClick r:id="rId7"/>
              </a:rPr>
              <a:t>https://bighugelabs.com/badge.php</a:t>
            </a:r>
            <a:endParaRPr lang="fi-FI" sz="1400"/>
          </a:p>
          <a:p>
            <a:r>
              <a:rPr lang="fi-FI" sz="1400"/>
              <a:t>Tee ”virhe” –kuvake: </a:t>
            </a:r>
            <a:r>
              <a:rPr lang="fi-FI" sz="1400">
                <a:hlinkClick r:id="rId8"/>
              </a:rPr>
              <a:t>http://atom.smasher.org/</a:t>
            </a:r>
            <a:endParaRPr lang="fi-FI" sz="1400"/>
          </a:p>
          <a:p>
            <a:r>
              <a:rPr lang="fi-FI" sz="1400"/>
              <a:t>Tee lunnasvaatimus: </a:t>
            </a:r>
            <a:r>
              <a:rPr lang="fi-FI" sz="1400">
                <a:hlinkClick r:id="rId9"/>
              </a:rPr>
              <a:t>http://www.ransomizer.com/</a:t>
            </a:r>
            <a:endParaRPr lang="fi-FI" sz="1400"/>
          </a:p>
          <a:p>
            <a:r>
              <a:rPr lang="fi-FI" sz="1400"/>
              <a:t>Lunnasvaatimus 2: </a:t>
            </a:r>
            <a:r>
              <a:rPr lang="fi-FI" sz="1400">
                <a:hlinkClick r:id="rId10"/>
              </a:rPr>
              <a:t>http://contactsheet.org/junk/ransom.html</a:t>
            </a:r>
            <a:endParaRPr lang="fi-FI" sz="1400"/>
          </a:p>
          <a:p>
            <a:r>
              <a:rPr lang="fi-FI" sz="1400"/>
              <a:t>Feikki kuitti 2: </a:t>
            </a:r>
            <a:r>
              <a:rPr lang="fi-FI" sz="1400">
                <a:hlinkClick r:id="rId11"/>
              </a:rPr>
              <a:t>http://www.fakereceipt.us/sales_receipt.php</a:t>
            </a:r>
            <a:endParaRPr lang="fi-FI" sz="1400"/>
          </a:p>
          <a:p>
            <a:r>
              <a:rPr lang="fi-FI" sz="1400"/>
              <a:t>Käännä kuva </a:t>
            </a:r>
            <a:r>
              <a:rPr lang="fi-FI" sz="1400" err="1"/>
              <a:t>online</a:t>
            </a:r>
            <a:r>
              <a:rPr lang="fi-FI" sz="1400"/>
              <a:t>: </a:t>
            </a:r>
            <a:r>
              <a:rPr lang="fi-FI" sz="1400">
                <a:hlinkClick r:id="rId12"/>
              </a:rPr>
              <a:t>https://pinetools.com/flip-image</a:t>
            </a:r>
            <a:endParaRPr lang="fi-FI" sz="1400"/>
          </a:p>
          <a:p>
            <a:r>
              <a:rPr lang="fi-FI" sz="1400"/>
              <a:t>Feikki tekstiviesti: </a:t>
            </a:r>
            <a:r>
              <a:rPr lang="fi-FI" sz="1400">
                <a:hlinkClick r:id="rId13"/>
              </a:rPr>
              <a:t>https://ios7text.com/</a:t>
            </a:r>
            <a:endParaRPr lang="fi-FI" sz="1400"/>
          </a:p>
          <a:p>
            <a:endParaRPr lang="fi-FI" sz="1400"/>
          </a:p>
          <a:p>
            <a:endParaRPr lang="fi-FI"/>
          </a:p>
        </p:txBody>
      </p:sp>
      <p:sp>
        <p:nvSpPr>
          <p:cNvPr id="4" name="Sisällön paikkamerkki 2">
            <a:extLst>
              <a:ext uri="{FF2B5EF4-FFF2-40B4-BE49-F238E27FC236}">
                <a16:creationId xmlns:a16="http://schemas.microsoft.com/office/drawing/2014/main" id="{96566C6E-64C8-42ED-9A76-0C4C55BEF24B}"/>
              </a:ext>
            </a:extLst>
          </p:cNvPr>
          <p:cNvSpPr txBox="1">
            <a:spLocks/>
          </p:cNvSpPr>
          <p:nvPr/>
        </p:nvSpPr>
        <p:spPr>
          <a:xfrm>
            <a:off x="6477000" y="1765300"/>
            <a:ext cx="5638800" cy="47275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i-FI" sz="1400"/>
          </a:p>
        </p:txBody>
      </p:sp>
      <p:sp>
        <p:nvSpPr>
          <p:cNvPr id="5" name="Sisällön paikkamerkki 2">
            <a:extLst>
              <a:ext uri="{FF2B5EF4-FFF2-40B4-BE49-F238E27FC236}">
                <a16:creationId xmlns:a16="http://schemas.microsoft.com/office/drawing/2014/main" id="{032088CF-512F-4612-80E9-FF7F126E8D4C}"/>
              </a:ext>
            </a:extLst>
          </p:cNvPr>
          <p:cNvSpPr txBox="1">
            <a:spLocks/>
          </p:cNvSpPr>
          <p:nvPr/>
        </p:nvSpPr>
        <p:spPr>
          <a:xfrm>
            <a:off x="6006495" y="1582737"/>
            <a:ext cx="5638800" cy="50927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400"/>
              <a:t>Feikki tekstiviesti 2: </a:t>
            </a:r>
            <a:r>
              <a:rPr lang="fi-FI" sz="1400">
                <a:hlinkClick r:id="rId14"/>
              </a:rPr>
              <a:t>http://iphonefaketext.com/</a:t>
            </a:r>
            <a:endParaRPr lang="fi-FI" sz="1400"/>
          </a:p>
          <a:p>
            <a:r>
              <a:rPr lang="fi-FI" sz="1400"/>
              <a:t>Salasana nettisivulle: </a:t>
            </a:r>
            <a:r>
              <a:rPr lang="fi-FI" sz="1400">
                <a:hlinkClick r:id="rId15"/>
              </a:rPr>
              <a:t>https://</a:t>
            </a:r>
            <a:r>
              <a:rPr lang="fi-FI" sz="1400" err="1">
                <a:hlinkClick r:id="rId15"/>
              </a:rPr>
              <a:t>thinfi.com</a:t>
            </a:r>
            <a:r>
              <a:rPr lang="fi-FI" sz="1400">
                <a:hlinkClick r:id="rId15"/>
              </a:rPr>
              <a:t>/</a:t>
            </a:r>
            <a:endParaRPr lang="fi-FI" sz="1400"/>
          </a:p>
          <a:p>
            <a:r>
              <a:rPr lang="fi-FI" sz="1400"/>
              <a:t>Linkkilukko 2: </a:t>
            </a:r>
            <a:r>
              <a:rPr lang="fi-FI" sz="1400">
                <a:hlinkClick r:id="rId16"/>
              </a:rPr>
              <a:t>https://jstrieb.github.io/link-lock/create/?fbclid=IwAR1j3aXenAy5uLAeuALMp5y0L4IhSny17qDrip7eZNKKbTyPwQWXR0yObtQ</a:t>
            </a:r>
            <a:endParaRPr lang="fi-FI" sz="1400"/>
          </a:p>
          <a:p>
            <a:r>
              <a:rPr lang="fi-FI" sz="1400"/>
              <a:t>Teksti nurinkurin: </a:t>
            </a:r>
            <a:r>
              <a:rPr lang="fi-FI" sz="1400">
                <a:hlinkClick r:id="rId17"/>
              </a:rPr>
              <a:t>https://www.upsidedowntext.com/</a:t>
            </a:r>
            <a:endParaRPr lang="fi-FI" sz="1400"/>
          </a:p>
          <a:p>
            <a:r>
              <a:rPr lang="fi-FI" sz="1400"/>
              <a:t>Erilaisia aakkosia: </a:t>
            </a:r>
            <a:r>
              <a:rPr lang="fi-FI" sz="1400">
                <a:hlinkClick r:id="rId18"/>
              </a:rPr>
              <a:t>http://luthorien.altervista.org/Tools/alphabets.htm</a:t>
            </a:r>
            <a:endParaRPr lang="fi-FI" sz="1400"/>
          </a:p>
          <a:p>
            <a:r>
              <a:rPr lang="fi-FI" sz="1400" err="1"/>
              <a:t>Wanted</a:t>
            </a:r>
            <a:r>
              <a:rPr lang="fi-FI" sz="1400"/>
              <a:t> </a:t>
            </a:r>
            <a:r>
              <a:rPr lang="fi-FI" sz="1400" err="1"/>
              <a:t>poster</a:t>
            </a:r>
            <a:r>
              <a:rPr lang="fi-FI" sz="1400"/>
              <a:t>: </a:t>
            </a:r>
            <a:r>
              <a:rPr lang="fi-FI" sz="1400">
                <a:hlinkClick r:id="rId19"/>
              </a:rPr>
              <a:t>https://www.mobilefish.com/services/wanted_poster/wanted_poster.php</a:t>
            </a:r>
            <a:endParaRPr lang="fi-FI" sz="1400"/>
          </a:p>
          <a:p>
            <a:r>
              <a:rPr lang="fi-FI" sz="1400"/>
              <a:t>Tee koodinpurku taulukko: </a:t>
            </a:r>
            <a:r>
              <a:rPr lang="fi-FI" sz="1400">
                <a:hlinkClick r:id="rId20"/>
              </a:rPr>
              <a:t>http://worksheetgenius.com/design.php?worksheet=codebreaker</a:t>
            </a:r>
            <a:endParaRPr lang="fi-FI" sz="1400"/>
          </a:p>
          <a:p>
            <a:r>
              <a:rPr lang="fi-FI" sz="1400" err="1"/>
              <a:t>GoogleForms</a:t>
            </a:r>
            <a:r>
              <a:rPr lang="fi-FI" sz="1400"/>
              <a:t> lukkona: </a:t>
            </a:r>
            <a:r>
              <a:rPr lang="fi-FI" sz="1400">
                <a:hlinkClick r:id="rId21"/>
              </a:rPr>
              <a:t>https://peda.net/joensuu/jm/lightabot-luonnos/pakopelit/</a:t>
            </a:r>
            <a:r>
              <a:rPr lang="fi-FI" sz="1400" err="1">
                <a:hlinkClick r:id="rId21"/>
              </a:rPr>
              <a:t>gfl</a:t>
            </a:r>
            <a:endParaRPr lang="fi-FI" sz="1400"/>
          </a:p>
          <a:p>
            <a:r>
              <a:rPr lang="fi-FI" sz="1400"/>
              <a:t>Tehtäväideoita itsetehtyyn peliin (fyysiset pelit, mutta ideoita voi soveltaa myös digipeliin): </a:t>
            </a:r>
            <a:r>
              <a:rPr lang="fi-FI" sz="1400">
                <a:hlinkClick r:id="rId22"/>
              </a:rPr>
              <a:t>https://www.exite.fi/fi/tehtavaideoita-itsetehtyyn-pakopeliisi/</a:t>
            </a:r>
            <a:endParaRPr lang="fi-FI" sz="1400"/>
          </a:p>
          <a:p>
            <a:pPr marL="0" indent="0">
              <a:buNone/>
            </a:pPr>
            <a:r>
              <a:rPr lang="fi-FI" sz="1700" b="1"/>
              <a:t>PAKOPELIT OPETUKSESSA:</a:t>
            </a:r>
          </a:p>
          <a:p>
            <a:pPr marL="0" indent="0">
              <a:buNone/>
            </a:pPr>
            <a:r>
              <a:rPr lang="fi-FI" sz="1700"/>
              <a:t>Sivusto sisältää kaikenlaista tietoa pedagogisten pakopelien suunnittelusta ja toteutuksesta: </a:t>
            </a:r>
            <a:r>
              <a:rPr lang="fi-FI" sz="1700">
                <a:hlinkClick r:id="rId23"/>
              </a:rPr>
              <a:t>https://peda.net/joensuu/jm/lightabot-luonnos/pakopelit</a:t>
            </a:r>
            <a:endParaRPr lang="fi-FI" sz="1700"/>
          </a:p>
          <a:p>
            <a:endParaRPr lang="fi-FI" sz="1600"/>
          </a:p>
        </p:txBody>
      </p:sp>
    </p:spTree>
    <p:extLst>
      <p:ext uri="{BB962C8B-B14F-4D97-AF65-F5344CB8AC3E}">
        <p14:creationId xmlns:p14="http://schemas.microsoft.com/office/powerpoint/2010/main" val="20442787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4F0BC20-FAF9-4109-8061-699F83C7A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fi-FI"/>
              <a:t>Sisältöjä:</a:t>
            </a:r>
          </a:p>
        </p:txBody>
      </p:sp>
      <p:sp>
        <p:nvSpPr>
          <p:cNvPr id="13" name="Sisällön paikkamerkki 2">
            <a:extLst>
              <a:ext uri="{FF2B5EF4-FFF2-40B4-BE49-F238E27FC236}">
                <a16:creationId xmlns:a16="http://schemas.microsoft.com/office/drawing/2014/main" id="{A3A30E4B-7F4A-4E1B-9561-18689C249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1"/>
            <a:ext cx="6586490" cy="2049516"/>
          </a:xfrm>
        </p:spPr>
        <p:txBody>
          <a:bodyPr>
            <a:normAutofit fontScale="92500" lnSpcReduction="10000"/>
          </a:bodyPr>
          <a:lstStyle/>
          <a:p>
            <a:r>
              <a:rPr lang="fi-FI" sz="2000" b="1"/>
              <a:t>Digitaalisen pakopelin haasteet? (Vs. fyysinen pakopeli)</a:t>
            </a:r>
          </a:p>
          <a:p>
            <a:r>
              <a:rPr lang="fi-FI" sz="2000" b="1"/>
              <a:t>Millaiset elementit tekevät pelistä hyvän?</a:t>
            </a:r>
          </a:p>
          <a:p>
            <a:r>
              <a:rPr lang="fi-FI" sz="2000" b="1"/>
              <a:t>Hollywood –tason tehosteita vai karvalakki päähän ja baanalle?</a:t>
            </a:r>
          </a:p>
          <a:p>
            <a:r>
              <a:rPr lang="fi-FI" sz="2000" b="1"/>
              <a:t>Pari soveltuvaa alustaa digitaaliselle pakopelille </a:t>
            </a:r>
          </a:p>
          <a:p>
            <a:r>
              <a:rPr lang="fi-FI" sz="2000" b="1"/>
              <a:t>Digipelejä sekä linkkejä pulmatehtävien valmisteluun</a:t>
            </a:r>
          </a:p>
        </p:txBody>
      </p:sp>
      <p:pic>
        <p:nvPicPr>
          <p:cNvPr id="14" name="Picture 4" descr="Silmälasit kirjan päällä">
            <a:extLst>
              <a:ext uri="{FF2B5EF4-FFF2-40B4-BE49-F238E27FC236}">
                <a16:creationId xmlns:a16="http://schemas.microsoft.com/office/drawing/2014/main" id="{66B49206-154C-4645-A9AE-CF5CACDB93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43" r="40275" b="-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5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CE9E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kstiruutu 2">
            <a:extLst>
              <a:ext uri="{FF2B5EF4-FFF2-40B4-BE49-F238E27FC236}">
                <a16:creationId xmlns:a16="http://schemas.microsoft.com/office/drawing/2014/main" id="{7C9769C9-FE2F-4BF2-9367-DD581512CA90}"/>
              </a:ext>
            </a:extLst>
          </p:cNvPr>
          <p:cNvSpPr txBox="1"/>
          <p:nvPr/>
        </p:nvSpPr>
        <p:spPr>
          <a:xfrm>
            <a:off x="5080934" y="4761997"/>
            <a:ext cx="6400800" cy="1785104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i-FI" sz="2800" b="1"/>
              <a:t>TULOSSA PAKOPELIKÄSIKIRJA 11.5.2022!, Itä-Suomen yliopisto</a:t>
            </a:r>
          </a:p>
          <a:p>
            <a:pPr marL="457200" indent="-457200">
              <a:buFontTx/>
              <a:buChar char="-"/>
            </a:pPr>
            <a:r>
              <a:rPr lang="fi-FI"/>
              <a:t>Todella kattava paketti pakopeleistä</a:t>
            </a:r>
          </a:p>
          <a:p>
            <a:pPr marL="457200" indent="-457200">
              <a:buFontTx/>
              <a:buChar char="-"/>
            </a:pPr>
            <a:r>
              <a:rPr lang="fi-FI"/>
              <a:t>Ilmainen, vapaasti jaettava</a:t>
            </a:r>
          </a:p>
          <a:p>
            <a:pPr marL="457200" indent="-457200">
              <a:buFontTx/>
              <a:buChar char="-"/>
            </a:pPr>
            <a:r>
              <a:rPr lang="fi-FI"/>
              <a:t>Seuraa esimerkiksi </a:t>
            </a:r>
            <a:r>
              <a:rPr lang="fi-FI" err="1"/>
              <a:t>Fb:ssä</a:t>
            </a:r>
            <a:r>
              <a:rPr lang="fi-FI"/>
              <a:t> ”</a:t>
            </a:r>
            <a:r>
              <a:rPr lang="fi-FI" i="1"/>
              <a:t>pakopelit opetuksessa</a:t>
            </a:r>
            <a:r>
              <a:rPr lang="fi-FI"/>
              <a:t>” -ryhmää</a:t>
            </a:r>
          </a:p>
        </p:txBody>
      </p:sp>
    </p:spTree>
    <p:extLst>
      <p:ext uri="{BB962C8B-B14F-4D97-AF65-F5344CB8AC3E}">
        <p14:creationId xmlns:p14="http://schemas.microsoft.com/office/powerpoint/2010/main" val="31547835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B7FFE6C-8805-49A7-8881-C037C4A193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422854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sz="23900">
                <a:hlinkClick r:id="rId2"/>
              </a:rPr>
              <a:t>S4MPO</a:t>
            </a:r>
            <a:endParaRPr lang="fi-FI" sz="23900"/>
          </a:p>
          <a:p>
            <a:endParaRPr lang="fi-FI" sz="23900"/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A4549B5F-B77B-4101-B147-F32493DCD96E}"/>
              </a:ext>
            </a:extLst>
          </p:cNvPr>
          <p:cNvSpPr txBox="1"/>
          <p:nvPr/>
        </p:nvSpPr>
        <p:spPr>
          <a:xfrm>
            <a:off x="4702628" y="5204313"/>
            <a:ext cx="27867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>
                <a:hlinkClick r:id="rId3"/>
              </a:rPr>
              <a:t>I </a:t>
            </a:r>
            <a:r>
              <a:rPr lang="fi-FI" sz="2400" err="1">
                <a:hlinkClick r:id="rId3"/>
              </a:rPr>
              <a:t>expect</a:t>
            </a:r>
            <a:r>
              <a:rPr lang="fi-FI" sz="2400">
                <a:hlinkClick r:id="rId3"/>
              </a:rPr>
              <a:t> </a:t>
            </a:r>
            <a:r>
              <a:rPr lang="fi-FI" sz="2400" err="1">
                <a:hlinkClick r:id="rId3"/>
              </a:rPr>
              <a:t>you</a:t>
            </a:r>
            <a:r>
              <a:rPr lang="fi-FI" sz="2400">
                <a:hlinkClick r:id="rId3"/>
              </a:rPr>
              <a:t> to </a:t>
            </a:r>
            <a:r>
              <a:rPr lang="fi-FI" sz="2400" err="1">
                <a:hlinkClick r:id="rId3"/>
              </a:rPr>
              <a:t>die</a:t>
            </a:r>
            <a:r>
              <a:rPr lang="fi-FI" sz="2400">
                <a:hlinkClick r:id="rId3"/>
              </a:rPr>
              <a:t> 2</a:t>
            </a:r>
            <a:endParaRPr lang="fi-FI" sz="2400"/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5A064C02-6035-4B51-A7F1-1E958CDF07FA}"/>
              </a:ext>
            </a:extLst>
          </p:cNvPr>
          <p:cNvSpPr txBox="1"/>
          <p:nvPr/>
        </p:nvSpPr>
        <p:spPr>
          <a:xfrm>
            <a:off x="522514" y="381000"/>
            <a:ext cx="5802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>
                <a:latin typeface="Aharoni" panose="02010803020104030203" pitchFamily="2" charset="-79"/>
                <a:cs typeface="Aharoni" panose="02010803020104030203" pitchFamily="2" charset="-79"/>
              </a:rPr>
              <a:t>Oletko pelannut koskaan digitaalista pakopeliä?</a:t>
            </a: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A7E96658-F930-4C81-A95A-D737F11C13EA}"/>
              </a:ext>
            </a:extLst>
          </p:cNvPr>
          <p:cNvSpPr txBox="1"/>
          <p:nvPr/>
        </p:nvSpPr>
        <p:spPr>
          <a:xfrm>
            <a:off x="7565572" y="381000"/>
            <a:ext cx="4103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>
                <a:latin typeface="Aharoni" panose="02010803020104030203" pitchFamily="2" charset="-79"/>
                <a:cs typeface="Aharoni" panose="02010803020104030203" pitchFamily="2" charset="-79"/>
              </a:rPr>
              <a:t>Pelaatko yleisesti ottaen pelejä?</a:t>
            </a:r>
          </a:p>
        </p:txBody>
      </p:sp>
    </p:spTree>
    <p:extLst>
      <p:ext uri="{BB962C8B-B14F-4D97-AF65-F5344CB8AC3E}">
        <p14:creationId xmlns:p14="http://schemas.microsoft.com/office/powerpoint/2010/main" val="37806512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F892E19-92E7-4BB2-8C3F-DBDFE8D9D3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-1"/>
            <a:ext cx="4581527" cy="68580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1E493D3-31D9-4B80-9798-EEA082E12A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-2" y="-1"/>
              <a:ext cx="4572002" cy="6858002"/>
              <a:chOff x="-2" y="-1"/>
              <a:chExt cx="4572002" cy="6858002"/>
            </a:xfrm>
            <a:effectLst/>
          </p:grpSpPr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62E6AA4D-EC17-45B5-B621-DF0FD91FD4B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-2" y="-1"/>
                <a:ext cx="4572002" cy="6858002"/>
              </a:xfrm>
              <a:custGeom>
                <a:avLst/>
                <a:gdLst>
                  <a:gd name="connsiteX0" fmla="*/ 4214994 w 4572002"/>
                  <a:gd name="connsiteY0" fmla="*/ 6564620 h 6858002"/>
                  <a:gd name="connsiteX1" fmla="*/ 4214994 w 4572002"/>
                  <a:gd name="connsiteY1" fmla="*/ 6564621 h 6858002"/>
                  <a:gd name="connsiteX2" fmla="*/ 4237474 w 4572002"/>
                  <a:gd name="connsiteY2" fmla="*/ 6588626 h 6858002"/>
                  <a:gd name="connsiteX3" fmla="*/ 4254096 w 4572002"/>
                  <a:gd name="connsiteY3" fmla="*/ 6625225 h 6858002"/>
                  <a:gd name="connsiteX4" fmla="*/ 4247001 w 4572002"/>
                  <a:gd name="connsiteY4" fmla="*/ 6662540 h 6858002"/>
                  <a:gd name="connsiteX5" fmla="*/ 4247000 w 4572002"/>
                  <a:gd name="connsiteY5" fmla="*/ 6662541 h 6858002"/>
                  <a:gd name="connsiteX6" fmla="*/ 4246999 w 4572002"/>
                  <a:gd name="connsiteY6" fmla="*/ 6662544 h 6858002"/>
                  <a:gd name="connsiteX7" fmla="*/ 4235550 w 4572002"/>
                  <a:gd name="connsiteY7" fmla="*/ 6683027 h 6858002"/>
                  <a:gd name="connsiteX8" fmla="*/ 4232403 w 4572002"/>
                  <a:gd name="connsiteY8" fmla="*/ 6702976 h 6858002"/>
                  <a:gd name="connsiteX9" fmla="*/ 4232403 w 4572002"/>
                  <a:gd name="connsiteY9" fmla="*/ 6702977 h 6858002"/>
                  <a:gd name="connsiteX10" fmla="*/ 4246238 w 4572002"/>
                  <a:gd name="connsiteY10" fmla="*/ 6742553 h 6858002"/>
                  <a:gd name="connsiteX11" fmla="*/ 4246239 w 4572002"/>
                  <a:gd name="connsiteY11" fmla="*/ 6742555 h 6858002"/>
                  <a:gd name="connsiteX12" fmla="*/ 4265716 w 4572002"/>
                  <a:gd name="connsiteY12" fmla="*/ 6812062 h 6858002"/>
                  <a:gd name="connsiteX13" fmla="*/ 4265717 w 4572002"/>
                  <a:gd name="connsiteY13" fmla="*/ 6812064 h 6858002"/>
                  <a:gd name="connsiteX14" fmla="*/ 4265717 w 4572002"/>
                  <a:gd name="connsiteY14" fmla="*/ 6812063 h 6858002"/>
                  <a:gd name="connsiteX15" fmla="*/ 4265716 w 4572002"/>
                  <a:gd name="connsiteY15" fmla="*/ 6812062 h 6858002"/>
                  <a:gd name="connsiteX16" fmla="*/ 4260942 w 4572002"/>
                  <a:gd name="connsiteY16" fmla="*/ 6776800 h 6858002"/>
                  <a:gd name="connsiteX17" fmla="*/ 4246239 w 4572002"/>
                  <a:gd name="connsiteY17" fmla="*/ 6742555 h 6858002"/>
                  <a:gd name="connsiteX18" fmla="*/ 4246238 w 4572002"/>
                  <a:gd name="connsiteY18" fmla="*/ 6742552 h 6858002"/>
                  <a:gd name="connsiteX19" fmla="*/ 4232403 w 4572002"/>
                  <a:gd name="connsiteY19" fmla="*/ 6702976 h 6858002"/>
                  <a:gd name="connsiteX20" fmla="*/ 4246999 w 4572002"/>
                  <a:gd name="connsiteY20" fmla="*/ 6662544 h 6858002"/>
                  <a:gd name="connsiteX21" fmla="*/ 4247000 w 4572002"/>
                  <a:gd name="connsiteY21" fmla="*/ 6662542 h 6858002"/>
                  <a:gd name="connsiteX22" fmla="*/ 4247001 w 4572002"/>
                  <a:gd name="connsiteY22" fmla="*/ 6662540 h 6858002"/>
                  <a:gd name="connsiteX23" fmla="*/ 4254084 w 4572002"/>
                  <a:gd name="connsiteY23" fmla="*/ 6645552 h 6858002"/>
                  <a:gd name="connsiteX24" fmla="*/ 4254096 w 4572002"/>
                  <a:gd name="connsiteY24" fmla="*/ 6625225 h 6858002"/>
                  <a:gd name="connsiteX25" fmla="*/ 4254096 w 4572002"/>
                  <a:gd name="connsiteY25" fmla="*/ 6625224 h 6858002"/>
                  <a:gd name="connsiteX26" fmla="*/ 4237474 w 4572002"/>
                  <a:gd name="connsiteY26" fmla="*/ 6588625 h 6858002"/>
                  <a:gd name="connsiteX27" fmla="*/ 4295315 w 4572002"/>
                  <a:gd name="connsiteY27" fmla="*/ 6438981 h 6858002"/>
                  <a:gd name="connsiteX28" fmla="*/ 4275385 w 4572002"/>
                  <a:gd name="connsiteY28" fmla="*/ 6463840 h 6858002"/>
                  <a:gd name="connsiteX29" fmla="*/ 4275382 w 4572002"/>
                  <a:gd name="connsiteY29" fmla="*/ 6463849 h 6858002"/>
                  <a:gd name="connsiteX30" fmla="*/ 4261587 w 4572002"/>
                  <a:gd name="connsiteY30" fmla="*/ 6513012 h 6858002"/>
                  <a:gd name="connsiteX31" fmla="*/ 4242781 w 4572002"/>
                  <a:gd name="connsiteY31" fmla="*/ 6546194 h 6858002"/>
                  <a:gd name="connsiteX32" fmla="*/ 4242781 w 4572002"/>
                  <a:gd name="connsiteY32" fmla="*/ 6546195 h 6858002"/>
                  <a:gd name="connsiteX33" fmla="*/ 4259120 w 4572002"/>
                  <a:gd name="connsiteY33" fmla="*/ 6521804 h 6858002"/>
                  <a:gd name="connsiteX34" fmla="*/ 4261587 w 4572002"/>
                  <a:gd name="connsiteY34" fmla="*/ 6513012 h 6858002"/>
                  <a:gd name="connsiteX35" fmla="*/ 4264398 w 4572002"/>
                  <a:gd name="connsiteY35" fmla="*/ 6508052 h 6858002"/>
                  <a:gd name="connsiteX36" fmla="*/ 4275382 w 4572002"/>
                  <a:gd name="connsiteY36" fmla="*/ 6463849 h 6858002"/>
                  <a:gd name="connsiteX37" fmla="*/ 4275385 w 4572002"/>
                  <a:gd name="connsiteY37" fmla="*/ 6463841 h 6858002"/>
                  <a:gd name="connsiteX38" fmla="*/ 4295315 w 4572002"/>
                  <a:gd name="connsiteY38" fmla="*/ 6438981 h 6858002"/>
                  <a:gd name="connsiteX39" fmla="*/ 4381289 w 4572002"/>
                  <a:gd name="connsiteY39" fmla="*/ 6365204 h 6858002"/>
                  <a:gd name="connsiteX40" fmla="*/ 4380008 w 4572002"/>
                  <a:gd name="connsiteY40" fmla="*/ 6387910 h 6858002"/>
                  <a:gd name="connsiteX41" fmla="*/ 4378243 w 4572002"/>
                  <a:gd name="connsiteY41" fmla="*/ 6391549 h 6858002"/>
                  <a:gd name="connsiteX42" fmla="*/ 4370589 w 4572002"/>
                  <a:gd name="connsiteY42" fmla="*/ 6407332 h 6858002"/>
                  <a:gd name="connsiteX43" fmla="*/ 4370589 w 4572002"/>
                  <a:gd name="connsiteY43" fmla="*/ 6407333 h 6858002"/>
                  <a:gd name="connsiteX44" fmla="*/ 4378243 w 4572002"/>
                  <a:gd name="connsiteY44" fmla="*/ 6391549 h 6858002"/>
                  <a:gd name="connsiteX45" fmla="*/ 4380008 w 4572002"/>
                  <a:gd name="connsiteY45" fmla="*/ 6387910 h 6858002"/>
                  <a:gd name="connsiteX46" fmla="*/ 4142220 w 4572002"/>
                  <a:gd name="connsiteY46" fmla="*/ 4221391 h 6858002"/>
                  <a:gd name="connsiteX47" fmla="*/ 4142220 w 4572002"/>
                  <a:gd name="connsiteY47" fmla="*/ 4221392 h 6858002"/>
                  <a:gd name="connsiteX48" fmla="*/ 4147936 w 4572002"/>
                  <a:gd name="connsiteY48" fmla="*/ 4253015 h 6858002"/>
                  <a:gd name="connsiteX49" fmla="*/ 4187752 w 4572002"/>
                  <a:gd name="connsiteY49" fmla="*/ 4324646 h 6858002"/>
                  <a:gd name="connsiteX50" fmla="*/ 4196706 w 4572002"/>
                  <a:gd name="connsiteY50" fmla="*/ 4363891 h 6858002"/>
                  <a:gd name="connsiteX51" fmla="*/ 4195944 w 4572002"/>
                  <a:gd name="connsiteY51" fmla="*/ 4482004 h 6858002"/>
                  <a:gd name="connsiteX52" fmla="*/ 4135934 w 4572002"/>
                  <a:gd name="connsiteY52" fmla="*/ 4659174 h 6858002"/>
                  <a:gd name="connsiteX53" fmla="*/ 4127932 w 4572002"/>
                  <a:gd name="connsiteY53" fmla="*/ 4677655 h 6858002"/>
                  <a:gd name="connsiteX54" fmla="*/ 4118025 w 4572002"/>
                  <a:gd name="connsiteY54" fmla="*/ 4767764 h 6858002"/>
                  <a:gd name="connsiteX55" fmla="*/ 4116716 w 4572002"/>
                  <a:gd name="connsiteY55" fmla="*/ 4800483 h 6858002"/>
                  <a:gd name="connsiteX56" fmla="*/ 4116716 w 4572002"/>
                  <a:gd name="connsiteY56" fmla="*/ 4800484 h 6858002"/>
                  <a:gd name="connsiteX57" fmla="*/ 4131552 w 4572002"/>
                  <a:gd name="connsiteY57" fmla="*/ 4828917 h 6858002"/>
                  <a:gd name="connsiteX58" fmla="*/ 4153733 w 4572002"/>
                  <a:gd name="connsiteY58" fmla="*/ 4863343 h 6858002"/>
                  <a:gd name="connsiteX59" fmla="*/ 4161262 w 4572002"/>
                  <a:gd name="connsiteY59" fmla="*/ 4889275 h 6858002"/>
                  <a:gd name="connsiteX60" fmla="*/ 4159557 w 4572002"/>
                  <a:gd name="connsiteY60" fmla="*/ 4912168 h 6858002"/>
                  <a:gd name="connsiteX61" fmla="*/ 4158155 w 4572002"/>
                  <a:gd name="connsiteY61" fmla="*/ 4933804 h 6858002"/>
                  <a:gd name="connsiteX62" fmla="*/ 4158155 w 4572002"/>
                  <a:gd name="connsiteY62" fmla="*/ 4933805 h 6858002"/>
                  <a:gd name="connsiteX63" fmla="*/ 4162914 w 4572002"/>
                  <a:gd name="connsiteY63" fmla="*/ 4952673 h 6858002"/>
                  <a:gd name="connsiteX64" fmla="*/ 4165707 w 4572002"/>
                  <a:gd name="connsiteY64" fmla="*/ 4957454 h 6858002"/>
                  <a:gd name="connsiteX65" fmla="*/ 4166985 w 4572002"/>
                  <a:gd name="connsiteY65" fmla="*/ 4961456 h 6858002"/>
                  <a:gd name="connsiteX66" fmla="*/ 4182989 w 4572002"/>
                  <a:gd name="connsiteY66" fmla="*/ 4987038 h 6858002"/>
                  <a:gd name="connsiteX67" fmla="*/ 4209468 w 4572002"/>
                  <a:gd name="connsiteY67" fmla="*/ 5041522 h 6858002"/>
                  <a:gd name="connsiteX68" fmla="*/ 4216684 w 4572002"/>
                  <a:gd name="connsiteY68" fmla="*/ 5072376 h 6858002"/>
                  <a:gd name="connsiteX69" fmla="*/ 4222587 w 4572002"/>
                  <a:gd name="connsiteY69" fmla="*/ 5087441 h 6858002"/>
                  <a:gd name="connsiteX70" fmla="*/ 4235615 w 4572002"/>
                  <a:gd name="connsiteY70" fmla="*/ 5133220 h 6858002"/>
                  <a:gd name="connsiteX71" fmla="*/ 4235616 w 4572002"/>
                  <a:gd name="connsiteY71" fmla="*/ 5133225 h 6858002"/>
                  <a:gd name="connsiteX72" fmla="*/ 4228901 w 4572002"/>
                  <a:gd name="connsiteY72" fmla="*/ 5166113 h 6858002"/>
                  <a:gd name="connsiteX73" fmla="*/ 4228901 w 4572002"/>
                  <a:gd name="connsiteY73" fmla="*/ 5166114 h 6858002"/>
                  <a:gd name="connsiteX74" fmla="*/ 4229593 w 4572002"/>
                  <a:gd name="connsiteY74" fmla="*/ 5172091 h 6858002"/>
                  <a:gd name="connsiteX75" fmla="*/ 4232139 w 4572002"/>
                  <a:gd name="connsiteY75" fmla="*/ 5179068 h 6858002"/>
                  <a:gd name="connsiteX76" fmla="*/ 4231973 w 4572002"/>
                  <a:gd name="connsiteY76" fmla="*/ 5229434 h 6858002"/>
                  <a:gd name="connsiteX77" fmla="*/ 4225669 w 4572002"/>
                  <a:gd name="connsiteY77" fmla="*/ 5241089 h 6858002"/>
                  <a:gd name="connsiteX78" fmla="*/ 4208517 w 4572002"/>
                  <a:gd name="connsiteY78" fmla="*/ 5272796 h 6858002"/>
                  <a:gd name="connsiteX79" fmla="*/ 4184613 w 4572002"/>
                  <a:gd name="connsiteY79" fmla="*/ 5312288 h 6858002"/>
                  <a:gd name="connsiteX80" fmla="*/ 4183557 w 4572002"/>
                  <a:gd name="connsiteY80" fmla="*/ 5321350 h 6858002"/>
                  <a:gd name="connsiteX81" fmla="*/ 4181083 w 4572002"/>
                  <a:gd name="connsiteY81" fmla="*/ 5326163 h 6858002"/>
                  <a:gd name="connsiteX82" fmla="*/ 4179637 w 4572002"/>
                  <a:gd name="connsiteY82" fmla="*/ 5355014 h 6858002"/>
                  <a:gd name="connsiteX83" fmla="*/ 4179637 w 4572002"/>
                  <a:gd name="connsiteY83" fmla="*/ 5355015 h 6858002"/>
                  <a:gd name="connsiteX84" fmla="*/ 4184513 w 4572002"/>
                  <a:gd name="connsiteY84" fmla="*/ 5385385 h 6858002"/>
                  <a:gd name="connsiteX85" fmla="*/ 4192704 w 4572002"/>
                  <a:gd name="connsiteY85" fmla="*/ 5425583 h 6858002"/>
                  <a:gd name="connsiteX86" fmla="*/ 4204327 w 4572002"/>
                  <a:gd name="connsiteY86" fmla="*/ 5480638 h 6858002"/>
                  <a:gd name="connsiteX87" fmla="*/ 4208850 w 4572002"/>
                  <a:gd name="connsiteY87" fmla="*/ 5507668 h 6858002"/>
                  <a:gd name="connsiteX88" fmla="*/ 4198232 w 4572002"/>
                  <a:gd name="connsiteY88" fmla="*/ 5531692 h 6858002"/>
                  <a:gd name="connsiteX89" fmla="*/ 4198231 w 4572002"/>
                  <a:gd name="connsiteY89" fmla="*/ 5531693 h 6858002"/>
                  <a:gd name="connsiteX90" fmla="*/ 4188085 w 4572002"/>
                  <a:gd name="connsiteY90" fmla="*/ 5547578 h 6858002"/>
                  <a:gd name="connsiteX91" fmla="*/ 4188085 w 4572002"/>
                  <a:gd name="connsiteY91" fmla="*/ 5547579 h 6858002"/>
                  <a:gd name="connsiteX92" fmla="*/ 4197659 w 4572002"/>
                  <a:gd name="connsiteY92" fmla="*/ 5562747 h 6858002"/>
                  <a:gd name="connsiteX93" fmla="*/ 4268907 w 4572002"/>
                  <a:gd name="connsiteY93" fmla="*/ 5704484 h 6858002"/>
                  <a:gd name="connsiteX94" fmla="*/ 4274812 w 4572002"/>
                  <a:gd name="connsiteY94" fmla="*/ 5740489 h 6858002"/>
                  <a:gd name="connsiteX95" fmla="*/ 4283578 w 4572002"/>
                  <a:gd name="connsiteY95" fmla="*/ 5760874 h 6858002"/>
                  <a:gd name="connsiteX96" fmla="*/ 4371973 w 4572002"/>
                  <a:gd name="connsiteY96" fmla="*/ 5883752 h 6858002"/>
                  <a:gd name="connsiteX97" fmla="*/ 4371974 w 4572002"/>
                  <a:gd name="connsiteY97" fmla="*/ 5883757 h 6858002"/>
                  <a:gd name="connsiteX98" fmla="*/ 4389877 w 4572002"/>
                  <a:gd name="connsiteY98" fmla="*/ 5935946 h 6858002"/>
                  <a:gd name="connsiteX99" fmla="*/ 4389878 w 4572002"/>
                  <a:gd name="connsiteY99" fmla="*/ 5935950 h 6858002"/>
                  <a:gd name="connsiteX100" fmla="*/ 4386259 w 4572002"/>
                  <a:gd name="connsiteY100" fmla="*/ 5993290 h 6858002"/>
                  <a:gd name="connsiteX101" fmla="*/ 4386259 w 4572002"/>
                  <a:gd name="connsiteY101" fmla="*/ 5993291 h 6858002"/>
                  <a:gd name="connsiteX102" fmla="*/ 4379782 w 4572002"/>
                  <a:gd name="connsiteY102" fmla="*/ 6026440 h 6858002"/>
                  <a:gd name="connsiteX103" fmla="*/ 4323583 w 4572002"/>
                  <a:gd name="connsiteY103" fmla="*/ 6108738 h 6858002"/>
                  <a:gd name="connsiteX104" fmla="*/ 4309890 w 4572002"/>
                  <a:gd name="connsiteY104" fmla="*/ 6133314 h 6858002"/>
                  <a:gd name="connsiteX105" fmla="*/ 4309890 w 4572002"/>
                  <a:gd name="connsiteY105" fmla="*/ 6133315 h 6858002"/>
                  <a:gd name="connsiteX106" fmla="*/ 4313591 w 4572002"/>
                  <a:gd name="connsiteY106" fmla="*/ 6143190 h 6858002"/>
                  <a:gd name="connsiteX107" fmla="*/ 4325486 w 4572002"/>
                  <a:gd name="connsiteY107" fmla="*/ 6155600 h 6858002"/>
                  <a:gd name="connsiteX108" fmla="*/ 4325488 w 4572002"/>
                  <a:gd name="connsiteY108" fmla="*/ 6155603 h 6858002"/>
                  <a:gd name="connsiteX109" fmla="*/ 4364160 w 4572002"/>
                  <a:gd name="connsiteY109" fmla="*/ 6228757 h 6858002"/>
                  <a:gd name="connsiteX110" fmla="*/ 4381497 w 4572002"/>
                  <a:gd name="connsiteY110" fmla="*/ 6361540 h 6858002"/>
                  <a:gd name="connsiteX111" fmla="*/ 4381497 w 4572002"/>
                  <a:gd name="connsiteY111" fmla="*/ 6361539 h 6858002"/>
                  <a:gd name="connsiteX112" fmla="*/ 4364160 w 4572002"/>
                  <a:gd name="connsiteY112" fmla="*/ 6228756 h 6858002"/>
                  <a:gd name="connsiteX113" fmla="*/ 4325488 w 4572002"/>
                  <a:gd name="connsiteY113" fmla="*/ 6155602 h 6858002"/>
                  <a:gd name="connsiteX114" fmla="*/ 4325486 w 4572002"/>
                  <a:gd name="connsiteY114" fmla="*/ 6155600 h 6858002"/>
                  <a:gd name="connsiteX115" fmla="*/ 4309890 w 4572002"/>
                  <a:gd name="connsiteY115" fmla="*/ 6133315 h 6858002"/>
                  <a:gd name="connsiteX116" fmla="*/ 4323583 w 4572002"/>
                  <a:gd name="connsiteY116" fmla="*/ 6108739 h 6858002"/>
                  <a:gd name="connsiteX117" fmla="*/ 4379782 w 4572002"/>
                  <a:gd name="connsiteY117" fmla="*/ 6026441 h 6858002"/>
                  <a:gd name="connsiteX118" fmla="*/ 4386259 w 4572002"/>
                  <a:gd name="connsiteY118" fmla="*/ 5993292 h 6858002"/>
                  <a:gd name="connsiteX119" fmla="*/ 4386259 w 4572002"/>
                  <a:gd name="connsiteY119" fmla="*/ 5993290 h 6858002"/>
                  <a:gd name="connsiteX120" fmla="*/ 4389712 w 4572002"/>
                  <a:gd name="connsiteY120" fmla="*/ 5964477 h 6858002"/>
                  <a:gd name="connsiteX121" fmla="*/ 4389878 w 4572002"/>
                  <a:gd name="connsiteY121" fmla="*/ 5935950 h 6858002"/>
                  <a:gd name="connsiteX122" fmla="*/ 4389878 w 4572002"/>
                  <a:gd name="connsiteY122" fmla="*/ 5935949 h 6858002"/>
                  <a:gd name="connsiteX123" fmla="*/ 4389877 w 4572002"/>
                  <a:gd name="connsiteY123" fmla="*/ 5935946 h 6858002"/>
                  <a:gd name="connsiteX124" fmla="*/ 4382997 w 4572002"/>
                  <a:gd name="connsiteY124" fmla="*/ 5909351 h 6858002"/>
                  <a:gd name="connsiteX125" fmla="*/ 4371974 w 4572002"/>
                  <a:gd name="connsiteY125" fmla="*/ 5883757 h 6858002"/>
                  <a:gd name="connsiteX126" fmla="*/ 4371973 w 4572002"/>
                  <a:gd name="connsiteY126" fmla="*/ 5883751 h 6858002"/>
                  <a:gd name="connsiteX127" fmla="*/ 4283578 w 4572002"/>
                  <a:gd name="connsiteY127" fmla="*/ 5760873 h 6858002"/>
                  <a:gd name="connsiteX128" fmla="*/ 4274812 w 4572002"/>
                  <a:gd name="connsiteY128" fmla="*/ 5740488 h 6858002"/>
                  <a:gd name="connsiteX129" fmla="*/ 4268907 w 4572002"/>
                  <a:gd name="connsiteY129" fmla="*/ 5704483 h 6858002"/>
                  <a:gd name="connsiteX130" fmla="*/ 4197659 w 4572002"/>
                  <a:gd name="connsiteY130" fmla="*/ 5562746 h 6858002"/>
                  <a:gd name="connsiteX131" fmla="*/ 4188085 w 4572002"/>
                  <a:gd name="connsiteY131" fmla="*/ 5547578 h 6858002"/>
                  <a:gd name="connsiteX132" fmla="*/ 4198231 w 4572002"/>
                  <a:gd name="connsiteY132" fmla="*/ 5531694 h 6858002"/>
                  <a:gd name="connsiteX133" fmla="*/ 4198232 w 4572002"/>
                  <a:gd name="connsiteY133" fmla="*/ 5531692 h 6858002"/>
                  <a:gd name="connsiteX134" fmla="*/ 4206630 w 4572002"/>
                  <a:gd name="connsiteY134" fmla="*/ 5520422 h 6858002"/>
                  <a:gd name="connsiteX135" fmla="*/ 4208850 w 4572002"/>
                  <a:gd name="connsiteY135" fmla="*/ 5507668 h 6858002"/>
                  <a:gd name="connsiteX136" fmla="*/ 4208850 w 4572002"/>
                  <a:gd name="connsiteY136" fmla="*/ 5507667 h 6858002"/>
                  <a:gd name="connsiteX137" fmla="*/ 4204327 w 4572002"/>
                  <a:gd name="connsiteY137" fmla="*/ 5480637 h 6858002"/>
                  <a:gd name="connsiteX138" fmla="*/ 4192704 w 4572002"/>
                  <a:gd name="connsiteY138" fmla="*/ 5425582 h 6858002"/>
                  <a:gd name="connsiteX139" fmla="*/ 4184513 w 4572002"/>
                  <a:gd name="connsiteY139" fmla="*/ 5385384 h 6858002"/>
                  <a:gd name="connsiteX140" fmla="*/ 4179637 w 4572002"/>
                  <a:gd name="connsiteY140" fmla="*/ 5355014 h 6858002"/>
                  <a:gd name="connsiteX141" fmla="*/ 4183557 w 4572002"/>
                  <a:gd name="connsiteY141" fmla="*/ 5321350 h 6858002"/>
                  <a:gd name="connsiteX142" fmla="*/ 4208517 w 4572002"/>
                  <a:gd name="connsiteY142" fmla="*/ 5272797 h 6858002"/>
                  <a:gd name="connsiteX143" fmla="*/ 4225669 w 4572002"/>
                  <a:gd name="connsiteY143" fmla="*/ 5241089 h 6858002"/>
                  <a:gd name="connsiteX144" fmla="*/ 4231973 w 4572002"/>
                  <a:gd name="connsiteY144" fmla="*/ 5229433 h 6858002"/>
                  <a:gd name="connsiteX145" fmla="*/ 4232139 w 4572002"/>
                  <a:gd name="connsiteY145" fmla="*/ 5179068 h 6858002"/>
                  <a:gd name="connsiteX146" fmla="*/ 4232139 w 4572002"/>
                  <a:gd name="connsiteY146" fmla="*/ 5179067 h 6858002"/>
                  <a:gd name="connsiteX147" fmla="*/ 4229593 w 4572002"/>
                  <a:gd name="connsiteY147" fmla="*/ 5172090 h 6858002"/>
                  <a:gd name="connsiteX148" fmla="*/ 4228901 w 4572002"/>
                  <a:gd name="connsiteY148" fmla="*/ 5166114 h 6858002"/>
                  <a:gd name="connsiteX149" fmla="*/ 4235616 w 4572002"/>
                  <a:gd name="connsiteY149" fmla="*/ 5133225 h 6858002"/>
                  <a:gd name="connsiteX150" fmla="*/ 4235616 w 4572002"/>
                  <a:gd name="connsiteY150" fmla="*/ 5133224 h 6858002"/>
                  <a:gd name="connsiteX151" fmla="*/ 4235615 w 4572002"/>
                  <a:gd name="connsiteY151" fmla="*/ 5133220 h 6858002"/>
                  <a:gd name="connsiteX152" fmla="*/ 4228473 w 4572002"/>
                  <a:gd name="connsiteY152" fmla="*/ 5102461 h 6858002"/>
                  <a:gd name="connsiteX153" fmla="*/ 4222587 w 4572002"/>
                  <a:gd name="connsiteY153" fmla="*/ 5087441 h 6858002"/>
                  <a:gd name="connsiteX154" fmla="*/ 4222582 w 4572002"/>
                  <a:gd name="connsiteY154" fmla="*/ 5087423 h 6858002"/>
                  <a:gd name="connsiteX155" fmla="*/ 4209468 w 4572002"/>
                  <a:gd name="connsiteY155" fmla="*/ 5041521 h 6858002"/>
                  <a:gd name="connsiteX156" fmla="*/ 4182989 w 4572002"/>
                  <a:gd name="connsiteY156" fmla="*/ 4987037 h 6858002"/>
                  <a:gd name="connsiteX157" fmla="*/ 4165707 w 4572002"/>
                  <a:gd name="connsiteY157" fmla="*/ 4957454 h 6858002"/>
                  <a:gd name="connsiteX158" fmla="*/ 4158155 w 4572002"/>
                  <a:gd name="connsiteY158" fmla="*/ 4933805 h 6858002"/>
                  <a:gd name="connsiteX159" fmla="*/ 4159557 w 4572002"/>
                  <a:gd name="connsiteY159" fmla="*/ 4912169 h 6858002"/>
                  <a:gd name="connsiteX160" fmla="*/ 4161262 w 4572002"/>
                  <a:gd name="connsiteY160" fmla="*/ 4889276 h 6858002"/>
                  <a:gd name="connsiteX161" fmla="*/ 4161262 w 4572002"/>
                  <a:gd name="connsiteY161" fmla="*/ 4889275 h 6858002"/>
                  <a:gd name="connsiteX162" fmla="*/ 4156484 w 4572002"/>
                  <a:gd name="connsiteY162" fmla="*/ 4867614 h 6858002"/>
                  <a:gd name="connsiteX163" fmla="*/ 4153733 w 4572002"/>
                  <a:gd name="connsiteY163" fmla="*/ 4863343 h 6858002"/>
                  <a:gd name="connsiteX164" fmla="*/ 4151983 w 4572002"/>
                  <a:gd name="connsiteY164" fmla="*/ 4857317 h 6858002"/>
                  <a:gd name="connsiteX165" fmla="*/ 4131552 w 4572002"/>
                  <a:gd name="connsiteY165" fmla="*/ 4828916 h 6858002"/>
                  <a:gd name="connsiteX166" fmla="*/ 4116716 w 4572002"/>
                  <a:gd name="connsiteY166" fmla="*/ 4800483 h 6858002"/>
                  <a:gd name="connsiteX167" fmla="*/ 4118025 w 4572002"/>
                  <a:gd name="connsiteY167" fmla="*/ 4767765 h 6858002"/>
                  <a:gd name="connsiteX168" fmla="*/ 4127932 w 4572002"/>
                  <a:gd name="connsiteY168" fmla="*/ 4677656 h 6858002"/>
                  <a:gd name="connsiteX169" fmla="*/ 4135934 w 4572002"/>
                  <a:gd name="connsiteY169" fmla="*/ 4659175 h 6858002"/>
                  <a:gd name="connsiteX170" fmla="*/ 4195944 w 4572002"/>
                  <a:gd name="connsiteY170" fmla="*/ 4482005 h 6858002"/>
                  <a:gd name="connsiteX171" fmla="*/ 4196706 w 4572002"/>
                  <a:gd name="connsiteY171" fmla="*/ 4363891 h 6858002"/>
                  <a:gd name="connsiteX172" fmla="*/ 4196706 w 4572002"/>
                  <a:gd name="connsiteY172" fmla="*/ 4363890 h 6858002"/>
                  <a:gd name="connsiteX173" fmla="*/ 4187752 w 4572002"/>
                  <a:gd name="connsiteY173" fmla="*/ 4324645 h 6858002"/>
                  <a:gd name="connsiteX174" fmla="*/ 4147936 w 4572002"/>
                  <a:gd name="connsiteY174" fmla="*/ 4253014 h 6858002"/>
                  <a:gd name="connsiteX175" fmla="*/ 4211111 w 4572002"/>
                  <a:gd name="connsiteY175" fmla="*/ 2836172 h 6858002"/>
                  <a:gd name="connsiteX176" fmla="*/ 4202421 w 4572002"/>
                  <a:gd name="connsiteY176" fmla="*/ 2848793 h 6858002"/>
                  <a:gd name="connsiteX177" fmla="*/ 4186816 w 4572002"/>
                  <a:gd name="connsiteY177" fmla="*/ 2897785 h 6858002"/>
                  <a:gd name="connsiteX178" fmla="*/ 4185787 w 4572002"/>
                  <a:gd name="connsiteY178" fmla="*/ 2903551 h 6858002"/>
                  <a:gd name="connsiteX179" fmla="*/ 4182513 w 4572002"/>
                  <a:gd name="connsiteY179" fmla="*/ 2914328 h 6858002"/>
                  <a:gd name="connsiteX180" fmla="*/ 4177882 w 4572002"/>
                  <a:gd name="connsiteY180" fmla="*/ 2947858 h 6858002"/>
                  <a:gd name="connsiteX181" fmla="*/ 4177881 w 4572002"/>
                  <a:gd name="connsiteY181" fmla="*/ 2947862 h 6858002"/>
                  <a:gd name="connsiteX182" fmla="*/ 4177881 w 4572002"/>
                  <a:gd name="connsiteY182" fmla="*/ 2947863 h 6858002"/>
                  <a:gd name="connsiteX183" fmla="*/ 4181465 w 4572002"/>
                  <a:gd name="connsiteY183" fmla="*/ 2982149 h 6858002"/>
                  <a:gd name="connsiteX184" fmla="*/ 4193158 w 4572002"/>
                  <a:gd name="connsiteY184" fmla="*/ 3077402 h 6858002"/>
                  <a:gd name="connsiteX185" fmla="*/ 4180703 w 4572002"/>
                  <a:gd name="connsiteY185" fmla="*/ 3172654 h 6858002"/>
                  <a:gd name="connsiteX186" fmla="*/ 4133076 w 4572002"/>
                  <a:gd name="connsiteY186" fmla="*/ 3489467 h 6858002"/>
                  <a:gd name="connsiteX187" fmla="*/ 4110977 w 4572002"/>
                  <a:gd name="connsiteY187" fmla="*/ 3544713 h 6858002"/>
                  <a:gd name="connsiteX188" fmla="*/ 4093355 w 4572002"/>
                  <a:gd name="connsiteY188" fmla="*/ 3574408 h 6858002"/>
                  <a:gd name="connsiteX189" fmla="*/ 4093355 w 4572002"/>
                  <a:gd name="connsiteY189" fmla="*/ 3574409 h 6858002"/>
                  <a:gd name="connsiteX190" fmla="*/ 4105453 w 4572002"/>
                  <a:gd name="connsiteY190" fmla="*/ 3606818 h 6858002"/>
                  <a:gd name="connsiteX191" fmla="*/ 4118979 w 4572002"/>
                  <a:gd name="connsiteY191" fmla="*/ 3630633 h 6858002"/>
                  <a:gd name="connsiteX192" fmla="*/ 4136708 w 4572002"/>
                  <a:gd name="connsiteY192" fmla="*/ 3654416 h 6858002"/>
                  <a:gd name="connsiteX193" fmla="*/ 4140382 w 4572002"/>
                  <a:gd name="connsiteY193" fmla="*/ 3668940 h 6858002"/>
                  <a:gd name="connsiteX194" fmla="*/ 4143220 w 4572002"/>
                  <a:gd name="connsiteY194" fmla="*/ 3680164 h 6858002"/>
                  <a:gd name="connsiteX195" fmla="*/ 4139172 w 4572002"/>
                  <a:gd name="connsiteY195" fmla="*/ 3734837 h 6858002"/>
                  <a:gd name="connsiteX196" fmla="*/ 4139172 w 4572002"/>
                  <a:gd name="connsiteY196" fmla="*/ 3734838 h 6858002"/>
                  <a:gd name="connsiteX197" fmla="*/ 4139554 w 4572002"/>
                  <a:gd name="connsiteY197" fmla="*/ 3754653 h 6858002"/>
                  <a:gd name="connsiteX198" fmla="*/ 4145911 w 4572002"/>
                  <a:gd name="connsiteY198" fmla="*/ 3789776 h 6858002"/>
                  <a:gd name="connsiteX199" fmla="*/ 4130980 w 4572002"/>
                  <a:gd name="connsiteY199" fmla="*/ 3822472 h 6858002"/>
                  <a:gd name="connsiteX200" fmla="*/ 4116645 w 4572002"/>
                  <a:gd name="connsiteY200" fmla="*/ 3852619 h 6858002"/>
                  <a:gd name="connsiteX201" fmla="*/ 4116645 w 4572002"/>
                  <a:gd name="connsiteY201" fmla="*/ 3852620 h 6858002"/>
                  <a:gd name="connsiteX202" fmla="*/ 4117425 w 4572002"/>
                  <a:gd name="connsiteY202" fmla="*/ 3868764 h 6858002"/>
                  <a:gd name="connsiteX203" fmla="*/ 4126028 w 4572002"/>
                  <a:gd name="connsiteY203" fmla="*/ 3885337 h 6858002"/>
                  <a:gd name="connsiteX204" fmla="*/ 4126028 w 4572002"/>
                  <a:gd name="connsiteY204" fmla="*/ 3885339 h 6858002"/>
                  <a:gd name="connsiteX205" fmla="*/ 4148409 w 4572002"/>
                  <a:gd name="connsiteY205" fmla="*/ 3923125 h 6858002"/>
                  <a:gd name="connsiteX206" fmla="*/ 4157913 w 4572002"/>
                  <a:gd name="connsiteY206" fmla="*/ 3962160 h 6858002"/>
                  <a:gd name="connsiteX207" fmla="*/ 4142221 w 4572002"/>
                  <a:gd name="connsiteY207" fmla="*/ 4043838 h 6858002"/>
                  <a:gd name="connsiteX208" fmla="*/ 4142220 w 4572002"/>
                  <a:gd name="connsiteY208" fmla="*/ 4043839 h 6858002"/>
                  <a:gd name="connsiteX209" fmla="*/ 4127099 w 4572002"/>
                  <a:gd name="connsiteY209" fmla="*/ 4103825 h 6858002"/>
                  <a:gd name="connsiteX210" fmla="*/ 4127099 w 4572002"/>
                  <a:gd name="connsiteY210" fmla="*/ 4103826 h 6858002"/>
                  <a:gd name="connsiteX211" fmla="*/ 4129066 w 4572002"/>
                  <a:gd name="connsiteY211" fmla="*/ 4134256 h 6858002"/>
                  <a:gd name="connsiteX212" fmla="*/ 4138410 w 4572002"/>
                  <a:gd name="connsiteY212" fmla="*/ 4165382 h 6858002"/>
                  <a:gd name="connsiteX213" fmla="*/ 4138410 w 4572002"/>
                  <a:gd name="connsiteY213" fmla="*/ 4165384 h 6858002"/>
                  <a:gd name="connsiteX214" fmla="*/ 4142315 w 4572002"/>
                  <a:gd name="connsiteY214" fmla="*/ 4192388 h 6858002"/>
                  <a:gd name="connsiteX215" fmla="*/ 4142315 w 4572002"/>
                  <a:gd name="connsiteY215" fmla="*/ 4192387 h 6858002"/>
                  <a:gd name="connsiteX216" fmla="*/ 4138410 w 4572002"/>
                  <a:gd name="connsiteY216" fmla="*/ 4165383 h 6858002"/>
                  <a:gd name="connsiteX217" fmla="*/ 4138410 w 4572002"/>
                  <a:gd name="connsiteY217" fmla="*/ 4165382 h 6858002"/>
                  <a:gd name="connsiteX218" fmla="*/ 4127099 w 4572002"/>
                  <a:gd name="connsiteY218" fmla="*/ 4103826 h 6858002"/>
                  <a:gd name="connsiteX219" fmla="*/ 4142220 w 4572002"/>
                  <a:gd name="connsiteY219" fmla="*/ 4043840 h 6858002"/>
                  <a:gd name="connsiteX220" fmla="*/ 4142221 w 4572002"/>
                  <a:gd name="connsiteY220" fmla="*/ 4043838 h 6858002"/>
                  <a:gd name="connsiteX221" fmla="*/ 4155523 w 4572002"/>
                  <a:gd name="connsiteY221" fmla="*/ 4002410 h 6858002"/>
                  <a:gd name="connsiteX222" fmla="*/ 4157913 w 4572002"/>
                  <a:gd name="connsiteY222" fmla="*/ 3962160 h 6858002"/>
                  <a:gd name="connsiteX223" fmla="*/ 4157913 w 4572002"/>
                  <a:gd name="connsiteY223" fmla="*/ 3962159 h 6858002"/>
                  <a:gd name="connsiteX224" fmla="*/ 4126028 w 4572002"/>
                  <a:gd name="connsiteY224" fmla="*/ 3885338 h 6858002"/>
                  <a:gd name="connsiteX225" fmla="*/ 4126028 w 4572002"/>
                  <a:gd name="connsiteY225" fmla="*/ 3885337 h 6858002"/>
                  <a:gd name="connsiteX226" fmla="*/ 4116645 w 4572002"/>
                  <a:gd name="connsiteY226" fmla="*/ 3852620 h 6858002"/>
                  <a:gd name="connsiteX227" fmla="*/ 4130980 w 4572002"/>
                  <a:gd name="connsiteY227" fmla="*/ 3822473 h 6858002"/>
                  <a:gd name="connsiteX228" fmla="*/ 4145911 w 4572002"/>
                  <a:gd name="connsiteY228" fmla="*/ 3789777 h 6858002"/>
                  <a:gd name="connsiteX229" fmla="*/ 4145911 w 4572002"/>
                  <a:gd name="connsiteY229" fmla="*/ 3789776 h 6858002"/>
                  <a:gd name="connsiteX230" fmla="*/ 4139554 w 4572002"/>
                  <a:gd name="connsiteY230" fmla="*/ 3754652 h 6858002"/>
                  <a:gd name="connsiteX231" fmla="*/ 4139172 w 4572002"/>
                  <a:gd name="connsiteY231" fmla="*/ 3734838 h 6858002"/>
                  <a:gd name="connsiteX232" fmla="*/ 4143220 w 4572002"/>
                  <a:gd name="connsiteY232" fmla="*/ 3680164 h 6858002"/>
                  <a:gd name="connsiteX233" fmla="*/ 4143220 w 4572002"/>
                  <a:gd name="connsiteY233" fmla="*/ 3680163 h 6858002"/>
                  <a:gd name="connsiteX234" fmla="*/ 4140382 w 4572002"/>
                  <a:gd name="connsiteY234" fmla="*/ 3668940 h 6858002"/>
                  <a:gd name="connsiteX235" fmla="*/ 4136708 w 4572002"/>
                  <a:gd name="connsiteY235" fmla="*/ 3654416 h 6858002"/>
                  <a:gd name="connsiteX236" fmla="*/ 4136708 w 4572002"/>
                  <a:gd name="connsiteY236" fmla="*/ 3654416 h 6858002"/>
                  <a:gd name="connsiteX237" fmla="*/ 4136708 w 4572002"/>
                  <a:gd name="connsiteY237" fmla="*/ 3654415 h 6858002"/>
                  <a:gd name="connsiteX238" fmla="*/ 4118979 w 4572002"/>
                  <a:gd name="connsiteY238" fmla="*/ 3630632 h 6858002"/>
                  <a:gd name="connsiteX239" fmla="*/ 4105453 w 4572002"/>
                  <a:gd name="connsiteY239" fmla="*/ 3606817 h 6858002"/>
                  <a:gd name="connsiteX240" fmla="*/ 4095707 w 4572002"/>
                  <a:gd name="connsiteY240" fmla="*/ 3587174 h 6858002"/>
                  <a:gd name="connsiteX241" fmla="*/ 4093355 w 4572002"/>
                  <a:gd name="connsiteY241" fmla="*/ 3574408 h 6858002"/>
                  <a:gd name="connsiteX242" fmla="*/ 4098434 w 4572002"/>
                  <a:gd name="connsiteY242" fmla="*/ 3562321 h 6858002"/>
                  <a:gd name="connsiteX243" fmla="*/ 4110977 w 4572002"/>
                  <a:gd name="connsiteY243" fmla="*/ 3544714 h 6858002"/>
                  <a:gd name="connsiteX244" fmla="*/ 4133076 w 4572002"/>
                  <a:gd name="connsiteY244" fmla="*/ 3489468 h 6858002"/>
                  <a:gd name="connsiteX245" fmla="*/ 4180703 w 4572002"/>
                  <a:gd name="connsiteY245" fmla="*/ 3172655 h 6858002"/>
                  <a:gd name="connsiteX246" fmla="*/ 4193158 w 4572002"/>
                  <a:gd name="connsiteY246" fmla="*/ 3077402 h 6858002"/>
                  <a:gd name="connsiteX247" fmla="*/ 4193158 w 4572002"/>
                  <a:gd name="connsiteY247" fmla="*/ 3077401 h 6858002"/>
                  <a:gd name="connsiteX248" fmla="*/ 4181465 w 4572002"/>
                  <a:gd name="connsiteY248" fmla="*/ 2982148 h 6858002"/>
                  <a:gd name="connsiteX249" fmla="*/ 4177881 w 4572002"/>
                  <a:gd name="connsiteY249" fmla="*/ 2947863 h 6858002"/>
                  <a:gd name="connsiteX250" fmla="*/ 4177882 w 4572002"/>
                  <a:gd name="connsiteY250" fmla="*/ 2947858 h 6858002"/>
                  <a:gd name="connsiteX251" fmla="*/ 4185787 w 4572002"/>
                  <a:gd name="connsiteY251" fmla="*/ 2903551 h 6858002"/>
                  <a:gd name="connsiteX252" fmla="*/ 4202421 w 4572002"/>
                  <a:gd name="connsiteY252" fmla="*/ 2848794 h 6858002"/>
                  <a:gd name="connsiteX253" fmla="*/ 4211111 w 4572002"/>
                  <a:gd name="connsiteY253" fmla="*/ 2836173 h 6858002"/>
                  <a:gd name="connsiteX254" fmla="*/ 3726625 w 4572002"/>
                  <a:gd name="connsiteY254" fmla="*/ 1508458 h 6858002"/>
                  <a:gd name="connsiteX255" fmla="*/ 3698531 w 4572002"/>
                  <a:gd name="connsiteY255" fmla="*/ 1596214 h 6858002"/>
                  <a:gd name="connsiteX256" fmla="*/ 3700436 w 4572002"/>
                  <a:gd name="connsiteY256" fmla="*/ 1624981 h 6858002"/>
                  <a:gd name="connsiteX257" fmla="*/ 3757017 w 4572002"/>
                  <a:gd name="connsiteY257" fmla="*/ 1697754 h 6858002"/>
                  <a:gd name="connsiteX258" fmla="*/ 3779686 w 4572002"/>
                  <a:gd name="connsiteY258" fmla="*/ 1733189 h 6858002"/>
                  <a:gd name="connsiteX259" fmla="*/ 3821407 w 4572002"/>
                  <a:gd name="connsiteY259" fmla="*/ 1833776 h 6858002"/>
                  <a:gd name="connsiteX260" fmla="*/ 3829028 w 4572002"/>
                  <a:gd name="connsiteY260" fmla="*/ 1842159 h 6858002"/>
                  <a:gd name="connsiteX261" fmla="*/ 3919519 w 4572002"/>
                  <a:gd name="connsiteY261" fmla="*/ 1916455 h 6858002"/>
                  <a:gd name="connsiteX262" fmla="*/ 3934949 w 4572002"/>
                  <a:gd name="connsiteY262" fmla="*/ 1933220 h 6858002"/>
                  <a:gd name="connsiteX263" fmla="*/ 3958954 w 4572002"/>
                  <a:gd name="connsiteY263" fmla="*/ 1953414 h 6858002"/>
                  <a:gd name="connsiteX264" fmla="*/ 4005437 w 4572002"/>
                  <a:gd name="connsiteY264" fmla="*/ 2016470 h 6858002"/>
                  <a:gd name="connsiteX265" fmla="*/ 4020296 w 4572002"/>
                  <a:gd name="connsiteY265" fmla="*/ 2094579 h 6858002"/>
                  <a:gd name="connsiteX266" fmla="*/ 4042967 w 4572002"/>
                  <a:gd name="connsiteY266" fmla="*/ 2188880 h 6858002"/>
                  <a:gd name="connsiteX267" fmla="*/ 4058207 w 4572002"/>
                  <a:gd name="connsiteY267" fmla="*/ 2228315 h 6858002"/>
                  <a:gd name="connsiteX268" fmla="*/ 4087164 w 4572002"/>
                  <a:gd name="connsiteY268" fmla="*/ 2334045 h 6858002"/>
                  <a:gd name="connsiteX269" fmla="*/ 4111549 w 4572002"/>
                  <a:gd name="connsiteY269" fmla="*/ 2409486 h 6858002"/>
                  <a:gd name="connsiteX270" fmla="*/ 4128650 w 4572002"/>
                  <a:gd name="connsiteY270" fmla="*/ 2435913 h 6858002"/>
                  <a:gd name="connsiteX271" fmla="*/ 4134481 w 4572002"/>
                  <a:gd name="connsiteY271" fmla="*/ 2463018 h 6858002"/>
                  <a:gd name="connsiteX272" fmla="*/ 4125839 w 4572002"/>
                  <a:gd name="connsiteY272" fmla="*/ 2518262 h 6858002"/>
                  <a:gd name="connsiteX273" fmla="*/ 4125838 w 4572002"/>
                  <a:gd name="connsiteY273" fmla="*/ 2518264 h 6858002"/>
                  <a:gd name="connsiteX274" fmla="*/ 4122194 w 4572002"/>
                  <a:gd name="connsiteY274" fmla="*/ 2545006 h 6858002"/>
                  <a:gd name="connsiteX275" fmla="*/ 4122194 w 4572002"/>
                  <a:gd name="connsiteY275" fmla="*/ 2545007 h 6858002"/>
                  <a:gd name="connsiteX276" fmla="*/ 4126408 w 4572002"/>
                  <a:gd name="connsiteY276" fmla="*/ 2571035 h 6858002"/>
                  <a:gd name="connsiteX277" fmla="*/ 4199563 w 4572002"/>
                  <a:gd name="connsiteY277" fmla="*/ 2668002 h 6858002"/>
                  <a:gd name="connsiteX278" fmla="*/ 4247953 w 4572002"/>
                  <a:gd name="connsiteY278" fmla="*/ 2745349 h 6858002"/>
                  <a:gd name="connsiteX279" fmla="*/ 4247954 w 4572002"/>
                  <a:gd name="connsiteY279" fmla="*/ 2745352 h 6858002"/>
                  <a:gd name="connsiteX280" fmla="*/ 4253873 w 4572002"/>
                  <a:gd name="connsiteY280" fmla="*/ 2778006 h 6858002"/>
                  <a:gd name="connsiteX281" fmla="*/ 4253453 w 4572002"/>
                  <a:gd name="connsiteY281" fmla="*/ 2785440 h 6858002"/>
                  <a:gd name="connsiteX282" fmla="*/ 4243374 w 4572002"/>
                  <a:gd name="connsiteY282" fmla="*/ 2811780 h 6858002"/>
                  <a:gd name="connsiteX283" fmla="*/ 4243371 w 4572002"/>
                  <a:gd name="connsiteY283" fmla="*/ 2811787 h 6858002"/>
                  <a:gd name="connsiteX284" fmla="*/ 4243372 w 4572002"/>
                  <a:gd name="connsiteY284" fmla="*/ 2811787 h 6858002"/>
                  <a:gd name="connsiteX285" fmla="*/ 4243374 w 4572002"/>
                  <a:gd name="connsiteY285" fmla="*/ 2811780 h 6858002"/>
                  <a:gd name="connsiteX286" fmla="*/ 4253025 w 4572002"/>
                  <a:gd name="connsiteY286" fmla="*/ 2793023 h 6858002"/>
                  <a:gd name="connsiteX287" fmla="*/ 4253453 w 4572002"/>
                  <a:gd name="connsiteY287" fmla="*/ 2785440 h 6858002"/>
                  <a:gd name="connsiteX288" fmla="*/ 4254654 w 4572002"/>
                  <a:gd name="connsiteY288" fmla="*/ 2782305 h 6858002"/>
                  <a:gd name="connsiteX289" fmla="*/ 4253873 w 4572002"/>
                  <a:gd name="connsiteY289" fmla="*/ 2778006 h 6858002"/>
                  <a:gd name="connsiteX290" fmla="*/ 4254284 w 4572002"/>
                  <a:gd name="connsiteY290" fmla="*/ 2770758 h 6858002"/>
                  <a:gd name="connsiteX291" fmla="*/ 4247954 w 4572002"/>
                  <a:gd name="connsiteY291" fmla="*/ 2745352 h 6858002"/>
                  <a:gd name="connsiteX292" fmla="*/ 4247953 w 4572002"/>
                  <a:gd name="connsiteY292" fmla="*/ 2745348 h 6858002"/>
                  <a:gd name="connsiteX293" fmla="*/ 4199563 w 4572002"/>
                  <a:gd name="connsiteY293" fmla="*/ 2668001 h 6858002"/>
                  <a:gd name="connsiteX294" fmla="*/ 4126408 w 4572002"/>
                  <a:gd name="connsiteY294" fmla="*/ 2571034 h 6858002"/>
                  <a:gd name="connsiteX295" fmla="*/ 4122194 w 4572002"/>
                  <a:gd name="connsiteY295" fmla="*/ 2545007 h 6858002"/>
                  <a:gd name="connsiteX296" fmla="*/ 4125838 w 4572002"/>
                  <a:gd name="connsiteY296" fmla="*/ 2518265 h 6858002"/>
                  <a:gd name="connsiteX297" fmla="*/ 4125839 w 4572002"/>
                  <a:gd name="connsiteY297" fmla="*/ 2518262 h 6858002"/>
                  <a:gd name="connsiteX298" fmla="*/ 4132419 w 4572002"/>
                  <a:gd name="connsiteY298" fmla="*/ 2490551 h 6858002"/>
                  <a:gd name="connsiteX299" fmla="*/ 4134481 w 4572002"/>
                  <a:gd name="connsiteY299" fmla="*/ 2463018 h 6858002"/>
                  <a:gd name="connsiteX300" fmla="*/ 4134481 w 4572002"/>
                  <a:gd name="connsiteY300" fmla="*/ 2463017 h 6858002"/>
                  <a:gd name="connsiteX301" fmla="*/ 4111549 w 4572002"/>
                  <a:gd name="connsiteY301" fmla="*/ 2409485 h 6858002"/>
                  <a:gd name="connsiteX302" fmla="*/ 4087164 w 4572002"/>
                  <a:gd name="connsiteY302" fmla="*/ 2334044 h 6858002"/>
                  <a:gd name="connsiteX303" fmla="*/ 4058207 w 4572002"/>
                  <a:gd name="connsiteY303" fmla="*/ 2228314 h 6858002"/>
                  <a:gd name="connsiteX304" fmla="*/ 4042967 w 4572002"/>
                  <a:gd name="connsiteY304" fmla="*/ 2188879 h 6858002"/>
                  <a:gd name="connsiteX305" fmla="*/ 4020296 w 4572002"/>
                  <a:gd name="connsiteY305" fmla="*/ 2094578 h 6858002"/>
                  <a:gd name="connsiteX306" fmla="*/ 4005437 w 4572002"/>
                  <a:gd name="connsiteY306" fmla="*/ 2016469 h 6858002"/>
                  <a:gd name="connsiteX307" fmla="*/ 3958954 w 4572002"/>
                  <a:gd name="connsiteY307" fmla="*/ 1953413 h 6858002"/>
                  <a:gd name="connsiteX308" fmla="*/ 3934949 w 4572002"/>
                  <a:gd name="connsiteY308" fmla="*/ 1933219 h 6858002"/>
                  <a:gd name="connsiteX309" fmla="*/ 3919519 w 4572002"/>
                  <a:gd name="connsiteY309" fmla="*/ 1916454 h 6858002"/>
                  <a:gd name="connsiteX310" fmla="*/ 3829028 w 4572002"/>
                  <a:gd name="connsiteY310" fmla="*/ 1842158 h 6858002"/>
                  <a:gd name="connsiteX311" fmla="*/ 3821407 w 4572002"/>
                  <a:gd name="connsiteY311" fmla="*/ 1833775 h 6858002"/>
                  <a:gd name="connsiteX312" fmla="*/ 3779686 w 4572002"/>
                  <a:gd name="connsiteY312" fmla="*/ 1733188 h 6858002"/>
                  <a:gd name="connsiteX313" fmla="*/ 3757018 w 4572002"/>
                  <a:gd name="connsiteY313" fmla="*/ 1697753 h 6858002"/>
                  <a:gd name="connsiteX314" fmla="*/ 3700436 w 4572002"/>
                  <a:gd name="connsiteY314" fmla="*/ 1624980 h 6858002"/>
                  <a:gd name="connsiteX315" fmla="*/ 3698532 w 4572002"/>
                  <a:gd name="connsiteY315" fmla="*/ 1596213 h 6858002"/>
                  <a:gd name="connsiteX316" fmla="*/ 3745230 w 4572002"/>
                  <a:gd name="connsiteY316" fmla="*/ 1459073 h 6858002"/>
                  <a:gd name="connsiteX317" fmla="*/ 3745229 w 4572002"/>
                  <a:gd name="connsiteY317" fmla="*/ 1459074 h 6858002"/>
                  <a:gd name="connsiteX318" fmla="*/ 3736012 w 4572002"/>
                  <a:gd name="connsiteY318" fmla="*/ 1481572 h 6858002"/>
                  <a:gd name="connsiteX319" fmla="*/ 3764423 w 4572002"/>
                  <a:gd name="connsiteY319" fmla="*/ 1268758 h 6858002"/>
                  <a:gd name="connsiteX320" fmla="*/ 3769590 w 4572002"/>
                  <a:gd name="connsiteY320" fmla="*/ 1286070 h 6858002"/>
                  <a:gd name="connsiteX321" fmla="*/ 3791927 w 4572002"/>
                  <a:gd name="connsiteY321" fmla="*/ 1350628 h 6858002"/>
                  <a:gd name="connsiteX322" fmla="*/ 3786333 w 4572002"/>
                  <a:gd name="connsiteY322" fmla="*/ 1413840 h 6858002"/>
                  <a:gd name="connsiteX323" fmla="*/ 3791928 w 4572002"/>
                  <a:gd name="connsiteY323" fmla="*/ 1350627 h 6858002"/>
                  <a:gd name="connsiteX324" fmla="*/ 3769590 w 4572002"/>
                  <a:gd name="connsiteY324" fmla="*/ 1286069 h 6858002"/>
                  <a:gd name="connsiteX325" fmla="*/ 3706152 w 4572002"/>
                  <a:gd name="connsiteY325" fmla="*/ 773035 h 6858002"/>
                  <a:gd name="connsiteX326" fmla="*/ 3706152 w 4572002"/>
                  <a:gd name="connsiteY326" fmla="*/ 773036 h 6858002"/>
                  <a:gd name="connsiteX327" fmla="*/ 3714152 w 4572002"/>
                  <a:gd name="connsiteY327" fmla="*/ 854380 h 6858002"/>
                  <a:gd name="connsiteX328" fmla="*/ 3745205 w 4572002"/>
                  <a:gd name="connsiteY328" fmla="*/ 915344 h 6858002"/>
                  <a:gd name="connsiteX329" fmla="*/ 3755683 w 4572002"/>
                  <a:gd name="connsiteY329" fmla="*/ 927156 h 6858002"/>
                  <a:gd name="connsiteX330" fmla="*/ 3752063 w 4572002"/>
                  <a:gd name="connsiteY330" fmla="*/ 1097088 h 6858002"/>
                  <a:gd name="connsiteX331" fmla="*/ 3747681 w 4572002"/>
                  <a:gd name="connsiteY331" fmla="*/ 1123186 h 6858002"/>
                  <a:gd name="connsiteX332" fmla="*/ 3772400 w 4572002"/>
                  <a:gd name="connsiteY332" fmla="*/ 1184029 h 6858002"/>
                  <a:gd name="connsiteX333" fmla="*/ 3747682 w 4572002"/>
                  <a:gd name="connsiteY333" fmla="*/ 1123185 h 6858002"/>
                  <a:gd name="connsiteX334" fmla="*/ 3752064 w 4572002"/>
                  <a:gd name="connsiteY334" fmla="*/ 1097087 h 6858002"/>
                  <a:gd name="connsiteX335" fmla="*/ 3755684 w 4572002"/>
                  <a:gd name="connsiteY335" fmla="*/ 927155 h 6858002"/>
                  <a:gd name="connsiteX336" fmla="*/ 3745206 w 4572002"/>
                  <a:gd name="connsiteY336" fmla="*/ 915343 h 6858002"/>
                  <a:gd name="connsiteX337" fmla="*/ 3714152 w 4572002"/>
                  <a:gd name="connsiteY337" fmla="*/ 854379 h 6858002"/>
                  <a:gd name="connsiteX338" fmla="*/ 3761553 w 4572002"/>
                  <a:gd name="connsiteY338" fmla="*/ 517851 h 6858002"/>
                  <a:gd name="connsiteX339" fmla="*/ 3752635 w 4572002"/>
                  <a:gd name="connsiteY339" fmla="*/ 556048 h 6858002"/>
                  <a:gd name="connsiteX340" fmla="*/ 3746157 w 4572002"/>
                  <a:gd name="connsiteY340" fmla="*/ 580051 h 6858002"/>
                  <a:gd name="connsiteX341" fmla="*/ 3742776 w 4572002"/>
                  <a:gd name="connsiteY341" fmla="*/ 642538 h 6858002"/>
                  <a:gd name="connsiteX342" fmla="*/ 3730253 w 4572002"/>
                  <a:gd name="connsiteY342" fmla="*/ 694928 h 6858002"/>
                  <a:gd name="connsiteX343" fmla="*/ 3742777 w 4572002"/>
                  <a:gd name="connsiteY343" fmla="*/ 642537 h 6858002"/>
                  <a:gd name="connsiteX344" fmla="*/ 3746158 w 4572002"/>
                  <a:gd name="connsiteY344" fmla="*/ 580050 h 6858002"/>
                  <a:gd name="connsiteX345" fmla="*/ 3752636 w 4572002"/>
                  <a:gd name="connsiteY345" fmla="*/ 556047 h 6858002"/>
                  <a:gd name="connsiteX346" fmla="*/ 3774848 w 4572002"/>
                  <a:gd name="connsiteY346" fmla="*/ 298169 h 6858002"/>
                  <a:gd name="connsiteX347" fmla="*/ 3760065 w 4572002"/>
                  <a:gd name="connsiteY347" fmla="*/ 313534 h 6858002"/>
                  <a:gd name="connsiteX348" fmla="*/ 3759493 w 4572002"/>
                  <a:gd name="connsiteY348" fmla="*/ 338871 h 6858002"/>
                  <a:gd name="connsiteX349" fmla="*/ 3759500 w 4572002"/>
                  <a:gd name="connsiteY349" fmla="*/ 338900 h 6858002"/>
                  <a:gd name="connsiteX350" fmla="*/ 3769400 w 4572002"/>
                  <a:gd name="connsiteY350" fmla="*/ 395640 h 6858002"/>
                  <a:gd name="connsiteX351" fmla="*/ 3765590 w 4572002"/>
                  <a:gd name="connsiteY351" fmla="*/ 367328 h 6858002"/>
                  <a:gd name="connsiteX352" fmla="*/ 3759500 w 4572002"/>
                  <a:gd name="connsiteY352" fmla="*/ 338900 h 6858002"/>
                  <a:gd name="connsiteX353" fmla="*/ 3759494 w 4572002"/>
                  <a:gd name="connsiteY353" fmla="*/ 338870 h 6858002"/>
                  <a:gd name="connsiteX354" fmla="*/ 3760066 w 4572002"/>
                  <a:gd name="connsiteY354" fmla="*/ 313533 h 6858002"/>
                  <a:gd name="connsiteX355" fmla="*/ 3782393 w 4572002"/>
                  <a:gd name="connsiteY355" fmla="*/ 281568 h 6858002"/>
                  <a:gd name="connsiteX356" fmla="*/ 3777498 w 4572002"/>
                  <a:gd name="connsiteY356" fmla="*/ 295415 h 6858002"/>
                  <a:gd name="connsiteX357" fmla="*/ 3777499 w 4572002"/>
                  <a:gd name="connsiteY357" fmla="*/ 295415 h 6858002"/>
                  <a:gd name="connsiteX358" fmla="*/ 3769073 w 4572002"/>
                  <a:gd name="connsiteY358" fmla="*/ 24486 h 6858002"/>
                  <a:gd name="connsiteX359" fmla="*/ 3766810 w 4572002"/>
                  <a:gd name="connsiteY359" fmla="*/ 74129 h 6858002"/>
                  <a:gd name="connsiteX360" fmla="*/ 3772734 w 4572002"/>
                  <a:gd name="connsiteY360" fmla="*/ 125861 h 6858002"/>
                  <a:gd name="connsiteX361" fmla="*/ 3777129 w 4572002"/>
                  <a:gd name="connsiteY361" fmla="*/ 153387 h 6858002"/>
                  <a:gd name="connsiteX362" fmla="*/ 3785402 w 4572002"/>
                  <a:gd name="connsiteY362" fmla="*/ 228944 h 6858002"/>
                  <a:gd name="connsiteX363" fmla="*/ 3780943 w 4572002"/>
                  <a:gd name="connsiteY363" fmla="*/ 177271 h 6858002"/>
                  <a:gd name="connsiteX364" fmla="*/ 3777129 w 4572002"/>
                  <a:gd name="connsiteY364" fmla="*/ 153387 h 6858002"/>
                  <a:gd name="connsiteX365" fmla="*/ 3776930 w 4572002"/>
                  <a:gd name="connsiteY365" fmla="*/ 151569 h 6858002"/>
                  <a:gd name="connsiteX366" fmla="*/ 3766811 w 4572002"/>
                  <a:gd name="connsiteY366" fmla="*/ 74129 h 6858002"/>
                  <a:gd name="connsiteX367" fmla="*/ 3766492 w 4572002"/>
                  <a:gd name="connsiteY367" fmla="*/ 0 h 6858002"/>
                  <a:gd name="connsiteX368" fmla="*/ 4230600 w 4572002"/>
                  <a:gd name="connsiteY368" fmla="*/ 0 h 6858002"/>
                  <a:gd name="connsiteX369" fmla="*/ 4229473 w 4572002"/>
                  <a:gd name="connsiteY369" fmla="*/ 2817 h 6858002"/>
                  <a:gd name="connsiteX370" fmla="*/ 4215375 w 4572002"/>
                  <a:gd name="connsiteY370" fmla="*/ 63587 h 6858002"/>
                  <a:gd name="connsiteX371" fmla="*/ 4201468 w 4572002"/>
                  <a:gd name="connsiteY371" fmla="*/ 176939 h 6858002"/>
                  <a:gd name="connsiteX372" fmla="*/ 4193466 w 4572002"/>
                  <a:gd name="connsiteY372" fmla="*/ 200182 h 6858002"/>
                  <a:gd name="connsiteX373" fmla="*/ 4155554 w 4572002"/>
                  <a:gd name="connsiteY373" fmla="*/ 340774 h 6858002"/>
                  <a:gd name="connsiteX374" fmla="*/ 4156319 w 4572002"/>
                  <a:gd name="connsiteY374" fmla="*/ 453364 h 6858002"/>
                  <a:gd name="connsiteX375" fmla="*/ 4158033 w 4572002"/>
                  <a:gd name="connsiteY375" fmla="*/ 462126 h 6858002"/>
                  <a:gd name="connsiteX376" fmla="*/ 4170605 w 4572002"/>
                  <a:gd name="connsiteY376" fmla="*/ 505182 h 6858002"/>
                  <a:gd name="connsiteX377" fmla="*/ 4167177 w 4572002"/>
                  <a:gd name="connsiteY377" fmla="*/ 571860 h 6858002"/>
                  <a:gd name="connsiteX378" fmla="*/ 4149840 w 4572002"/>
                  <a:gd name="connsiteY378" fmla="*/ 617772 h 6858002"/>
                  <a:gd name="connsiteX379" fmla="*/ 4149078 w 4572002"/>
                  <a:gd name="connsiteY379" fmla="*/ 674923 h 6858002"/>
                  <a:gd name="connsiteX380" fmla="*/ 4159937 w 4572002"/>
                  <a:gd name="connsiteY380" fmla="*/ 740268 h 6858002"/>
                  <a:gd name="connsiteX381" fmla="*/ 4162223 w 4572002"/>
                  <a:gd name="connsiteY381" fmla="*/ 769605 h 6858002"/>
                  <a:gd name="connsiteX382" fmla="*/ 4184703 w 4572002"/>
                  <a:gd name="connsiteY382" fmla="*/ 850189 h 6858002"/>
                  <a:gd name="connsiteX383" fmla="*/ 4179179 w 4572002"/>
                  <a:gd name="connsiteY383" fmla="*/ 898198 h 6858002"/>
                  <a:gd name="connsiteX384" fmla="*/ 4164319 w 4572002"/>
                  <a:gd name="connsiteY384" fmla="*/ 945444 h 6858002"/>
                  <a:gd name="connsiteX385" fmla="*/ 4150030 w 4572002"/>
                  <a:gd name="connsiteY385" fmla="*/ 975733 h 6858002"/>
                  <a:gd name="connsiteX386" fmla="*/ 4139934 w 4572002"/>
                  <a:gd name="connsiteY386" fmla="*/ 1036887 h 6858002"/>
                  <a:gd name="connsiteX387" fmla="*/ 4141458 w 4572002"/>
                  <a:gd name="connsiteY387" fmla="*/ 1048125 h 6858002"/>
                  <a:gd name="connsiteX388" fmla="*/ 4154032 w 4572002"/>
                  <a:gd name="connsiteY388" fmla="*/ 1230633 h 6858002"/>
                  <a:gd name="connsiteX389" fmla="*/ 4174225 w 4572002"/>
                  <a:gd name="connsiteY389" fmla="*/ 1303024 h 6858002"/>
                  <a:gd name="connsiteX390" fmla="*/ 4176701 w 4572002"/>
                  <a:gd name="connsiteY390" fmla="*/ 1318456 h 6858002"/>
                  <a:gd name="connsiteX391" fmla="*/ 4199372 w 4572002"/>
                  <a:gd name="connsiteY391" fmla="*/ 1472575 h 6858002"/>
                  <a:gd name="connsiteX392" fmla="*/ 4200325 w 4572002"/>
                  <a:gd name="connsiteY392" fmla="*/ 1489720 h 6858002"/>
                  <a:gd name="connsiteX393" fmla="*/ 4196324 w 4572002"/>
                  <a:gd name="connsiteY393" fmla="*/ 1537537 h 6858002"/>
                  <a:gd name="connsiteX394" fmla="*/ 4237474 w 4572002"/>
                  <a:gd name="connsiteY394" fmla="*/ 1650317 h 6858002"/>
                  <a:gd name="connsiteX395" fmla="*/ 4251572 w 4572002"/>
                  <a:gd name="connsiteY395" fmla="*/ 1763287 h 6858002"/>
                  <a:gd name="connsiteX396" fmla="*/ 4251380 w 4572002"/>
                  <a:gd name="connsiteY396" fmla="*/ 1825393 h 6858002"/>
                  <a:gd name="connsiteX397" fmla="*/ 4261478 w 4572002"/>
                  <a:gd name="connsiteY397" fmla="*/ 1869780 h 6858002"/>
                  <a:gd name="connsiteX398" fmla="*/ 4292149 w 4572002"/>
                  <a:gd name="connsiteY398" fmla="*/ 1978940 h 6858002"/>
                  <a:gd name="connsiteX399" fmla="*/ 4296911 w 4572002"/>
                  <a:gd name="connsiteY399" fmla="*/ 2030378 h 6858002"/>
                  <a:gd name="connsiteX400" fmla="*/ 4307201 w 4572002"/>
                  <a:gd name="connsiteY400" fmla="*/ 2085054 h 6858002"/>
                  <a:gd name="connsiteX401" fmla="*/ 4353302 w 4572002"/>
                  <a:gd name="connsiteY401" fmla="*/ 2220312 h 6858002"/>
                  <a:gd name="connsiteX402" fmla="*/ 4350636 w 4572002"/>
                  <a:gd name="connsiteY402" fmla="*/ 2330806 h 6858002"/>
                  <a:gd name="connsiteX403" fmla="*/ 4351206 w 4572002"/>
                  <a:gd name="connsiteY403" fmla="*/ 2401292 h 6858002"/>
                  <a:gd name="connsiteX404" fmla="*/ 4366446 w 4572002"/>
                  <a:gd name="connsiteY404" fmla="*/ 2485307 h 6858002"/>
                  <a:gd name="connsiteX405" fmla="*/ 4388736 w 4572002"/>
                  <a:gd name="connsiteY405" fmla="*/ 2554079 h 6858002"/>
                  <a:gd name="connsiteX406" fmla="*/ 4406453 w 4572002"/>
                  <a:gd name="connsiteY406" fmla="*/ 2649143 h 6858002"/>
                  <a:gd name="connsiteX407" fmla="*/ 4440554 w 4572002"/>
                  <a:gd name="connsiteY407" fmla="*/ 2743826 h 6858002"/>
                  <a:gd name="connsiteX408" fmla="*/ 4466653 w 4572002"/>
                  <a:gd name="connsiteY408" fmla="*/ 2809930 h 6858002"/>
                  <a:gd name="connsiteX409" fmla="*/ 4489705 w 4572002"/>
                  <a:gd name="connsiteY409" fmla="*/ 2901943 h 6858002"/>
                  <a:gd name="connsiteX410" fmla="*/ 4505897 w 4572002"/>
                  <a:gd name="connsiteY410" fmla="*/ 3042728 h 6858002"/>
                  <a:gd name="connsiteX411" fmla="*/ 4507613 w 4572002"/>
                  <a:gd name="connsiteY411" fmla="*/ 3107500 h 6858002"/>
                  <a:gd name="connsiteX412" fmla="*/ 4545521 w 4572002"/>
                  <a:gd name="connsiteY412" fmla="*/ 3209993 h 6858002"/>
                  <a:gd name="connsiteX413" fmla="*/ 4563811 w 4572002"/>
                  <a:gd name="connsiteY413" fmla="*/ 3253809 h 6858002"/>
                  <a:gd name="connsiteX414" fmla="*/ 4548570 w 4572002"/>
                  <a:gd name="connsiteY414" fmla="*/ 3293244 h 6858002"/>
                  <a:gd name="connsiteX415" fmla="*/ 4531043 w 4572002"/>
                  <a:gd name="connsiteY415" fmla="*/ 3318771 h 6858002"/>
                  <a:gd name="connsiteX416" fmla="*/ 4545904 w 4572002"/>
                  <a:gd name="connsiteY416" fmla="*/ 3399546 h 6858002"/>
                  <a:gd name="connsiteX417" fmla="*/ 4561524 w 4572002"/>
                  <a:gd name="connsiteY417" fmla="*/ 3485275 h 6858002"/>
                  <a:gd name="connsiteX418" fmla="*/ 4572002 w 4572002"/>
                  <a:gd name="connsiteY418" fmla="*/ 3546617 h 6858002"/>
                  <a:gd name="connsiteX419" fmla="*/ 4563620 w 4572002"/>
                  <a:gd name="connsiteY419" fmla="*/ 3623201 h 6858002"/>
                  <a:gd name="connsiteX420" fmla="*/ 4560192 w 4572002"/>
                  <a:gd name="connsiteY420" fmla="*/ 3683591 h 6858002"/>
                  <a:gd name="connsiteX421" fmla="*/ 4550476 w 4572002"/>
                  <a:gd name="connsiteY421" fmla="*/ 3732361 h 6858002"/>
                  <a:gd name="connsiteX422" fmla="*/ 4544759 w 4572002"/>
                  <a:gd name="connsiteY422" fmla="*/ 3749506 h 6858002"/>
                  <a:gd name="connsiteX423" fmla="*/ 4500182 w 4572002"/>
                  <a:gd name="connsiteY423" fmla="*/ 3885338 h 6858002"/>
                  <a:gd name="connsiteX424" fmla="*/ 4464557 w 4572002"/>
                  <a:gd name="connsiteY424" fmla="*/ 4030503 h 6858002"/>
                  <a:gd name="connsiteX425" fmla="*/ 4487039 w 4572002"/>
                  <a:gd name="connsiteY425" fmla="*/ 4124614 h 6858002"/>
                  <a:gd name="connsiteX426" fmla="*/ 4486656 w 4572002"/>
                  <a:gd name="connsiteY426" fmla="*/ 4159667 h 6858002"/>
                  <a:gd name="connsiteX427" fmla="*/ 4491801 w 4572002"/>
                  <a:gd name="connsiteY427" fmla="*/ 4320837 h 6858002"/>
                  <a:gd name="connsiteX428" fmla="*/ 4497325 w 4572002"/>
                  <a:gd name="connsiteY428" fmla="*/ 4349222 h 6858002"/>
                  <a:gd name="connsiteX429" fmla="*/ 4474653 w 4572002"/>
                  <a:gd name="connsiteY429" fmla="*/ 4502579 h 6858002"/>
                  <a:gd name="connsiteX430" fmla="*/ 4470844 w 4572002"/>
                  <a:gd name="connsiteY430" fmla="*/ 4558207 h 6858002"/>
                  <a:gd name="connsiteX431" fmla="*/ 4464557 w 4572002"/>
                  <a:gd name="connsiteY431" fmla="*/ 4609452 h 6858002"/>
                  <a:gd name="connsiteX432" fmla="*/ 4463033 w 4572002"/>
                  <a:gd name="connsiteY432" fmla="*/ 4681083 h 6858002"/>
                  <a:gd name="connsiteX433" fmla="*/ 4465891 w 4572002"/>
                  <a:gd name="connsiteY433" fmla="*/ 4755381 h 6858002"/>
                  <a:gd name="connsiteX434" fmla="*/ 4465319 w 4572002"/>
                  <a:gd name="connsiteY434" fmla="*/ 4838250 h 6858002"/>
                  <a:gd name="connsiteX435" fmla="*/ 4460367 w 4572002"/>
                  <a:gd name="connsiteY435" fmla="*/ 4871019 h 6858002"/>
                  <a:gd name="connsiteX436" fmla="*/ 4463795 w 4572002"/>
                  <a:gd name="connsiteY436" fmla="*/ 4959602 h 6858002"/>
                  <a:gd name="connsiteX437" fmla="*/ 4458082 w 4572002"/>
                  <a:gd name="connsiteY437" fmla="*/ 5006086 h 6858002"/>
                  <a:gd name="connsiteX438" fmla="*/ 4456937 w 4572002"/>
                  <a:gd name="connsiteY438" fmla="*/ 5082670 h 6858002"/>
                  <a:gd name="connsiteX439" fmla="*/ 4455603 w 4572002"/>
                  <a:gd name="connsiteY439" fmla="*/ 5107627 h 6858002"/>
                  <a:gd name="connsiteX440" fmla="*/ 4454840 w 4572002"/>
                  <a:gd name="connsiteY440" fmla="*/ 5129916 h 6858002"/>
                  <a:gd name="connsiteX441" fmla="*/ 4470464 w 4572002"/>
                  <a:gd name="connsiteY441" fmla="*/ 5206308 h 6858002"/>
                  <a:gd name="connsiteX442" fmla="*/ 4471415 w 4572002"/>
                  <a:gd name="connsiteY442" fmla="*/ 5274129 h 6858002"/>
                  <a:gd name="connsiteX443" fmla="*/ 4483990 w 4572002"/>
                  <a:gd name="connsiteY443" fmla="*/ 5393005 h 6858002"/>
                  <a:gd name="connsiteX444" fmla="*/ 4479607 w 4572002"/>
                  <a:gd name="connsiteY444" fmla="*/ 5419295 h 6858002"/>
                  <a:gd name="connsiteX445" fmla="*/ 4477894 w 4572002"/>
                  <a:gd name="connsiteY445" fmla="*/ 5501594 h 6858002"/>
                  <a:gd name="connsiteX446" fmla="*/ 4476560 w 4572002"/>
                  <a:gd name="connsiteY446" fmla="*/ 5548460 h 6858002"/>
                  <a:gd name="connsiteX447" fmla="*/ 4485703 w 4572002"/>
                  <a:gd name="connsiteY447" fmla="*/ 5606372 h 6858002"/>
                  <a:gd name="connsiteX448" fmla="*/ 4505134 w 4572002"/>
                  <a:gd name="connsiteY448" fmla="*/ 5706959 h 6858002"/>
                  <a:gd name="connsiteX449" fmla="*/ 4508183 w 4572002"/>
                  <a:gd name="connsiteY449" fmla="*/ 5733440 h 6858002"/>
                  <a:gd name="connsiteX450" fmla="*/ 4517519 w 4572002"/>
                  <a:gd name="connsiteY450" fmla="*/ 5781830 h 6858002"/>
                  <a:gd name="connsiteX451" fmla="*/ 4519234 w 4572002"/>
                  <a:gd name="connsiteY451" fmla="*/ 5790592 h 6858002"/>
                  <a:gd name="connsiteX452" fmla="*/ 4542855 w 4572002"/>
                  <a:gd name="connsiteY452" fmla="*/ 5864318 h 6858002"/>
                  <a:gd name="connsiteX453" fmla="*/ 4544759 w 4572002"/>
                  <a:gd name="connsiteY453" fmla="*/ 5902610 h 6858002"/>
                  <a:gd name="connsiteX454" fmla="*/ 4544951 w 4572002"/>
                  <a:gd name="connsiteY454" fmla="*/ 6012723 h 6858002"/>
                  <a:gd name="connsiteX455" fmla="*/ 4541332 w 4572002"/>
                  <a:gd name="connsiteY455" fmla="*/ 6059397 h 6858002"/>
                  <a:gd name="connsiteX456" fmla="*/ 4527426 w 4572002"/>
                  <a:gd name="connsiteY456" fmla="*/ 6171605 h 6858002"/>
                  <a:gd name="connsiteX457" fmla="*/ 4520568 w 4572002"/>
                  <a:gd name="connsiteY457" fmla="*/ 6242093 h 6858002"/>
                  <a:gd name="connsiteX458" fmla="*/ 4509706 w 4572002"/>
                  <a:gd name="connsiteY458" fmla="*/ 6323058 h 6858002"/>
                  <a:gd name="connsiteX459" fmla="*/ 4502848 w 4572002"/>
                  <a:gd name="connsiteY459" fmla="*/ 6415833 h 6858002"/>
                  <a:gd name="connsiteX460" fmla="*/ 4482084 w 4572002"/>
                  <a:gd name="connsiteY460" fmla="*/ 6584812 h 6858002"/>
                  <a:gd name="connsiteX461" fmla="*/ 4460557 w 4572002"/>
                  <a:gd name="connsiteY461" fmla="*/ 6748458 h 6858002"/>
                  <a:gd name="connsiteX462" fmla="*/ 4441507 w 4572002"/>
                  <a:gd name="connsiteY462" fmla="*/ 6815516 h 6858002"/>
                  <a:gd name="connsiteX463" fmla="*/ 4431806 w 4572002"/>
                  <a:gd name="connsiteY463" fmla="*/ 6858001 h 6858002"/>
                  <a:gd name="connsiteX464" fmla="*/ 4259554 w 4572002"/>
                  <a:gd name="connsiteY464" fmla="*/ 6858001 h 6858002"/>
                  <a:gd name="connsiteX465" fmla="*/ 4259554 w 4572002"/>
                  <a:gd name="connsiteY465" fmla="*/ 6858002 h 6858002"/>
                  <a:gd name="connsiteX466" fmla="*/ 0 w 4572002"/>
                  <a:gd name="connsiteY466" fmla="*/ 6858002 h 6858002"/>
                  <a:gd name="connsiteX467" fmla="*/ 0 w 4572002"/>
                  <a:gd name="connsiteY467" fmla="*/ 2 h 6858002"/>
                  <a:gd name="connsiteX468" fmla="*/ 3766492 w 4572002"/>
                  <a:gd name="connsiteY468" fmla="*/ 1 h 6858002"/>
                  <a:gd name="connsiteX469" fmla="*/ 3769210 w 4572002"/>
                  <a:gd name="connsiteY469" fmla="*/ 21486 h 6858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</a:cxnLst>
                <a:rect l="l" t="t" r="r" b="b"/>
                <a:pathLst>
                  <a:path w="4572002" h="6858002">
                    <a:moveTo>
                      <a:pt x="4214994" y="6564620"/>
                    </a:moveTo>
                    <a:lnTo>
                      <a:pt x="4214994" y="6564621"/>
                    </a:lnTo>
                    <a:cubicBezTo>
                      <a:pt x="4225281" y="6575479"/>
                      <a:pt x="4231378" y="6582147"/>
                      <a:pt x="4237474" y="6588626"/>
                    </a:cubicBezTo>
                    <a:lnTo>
                      <a:pt x="4254096" y="6625225"/>
                    </a:lnTo>
                    <a:lnTo>
                      <a:pt x="4247001" y="6662540"/>
                    </a:lnTo>
                    <a:lnTo>
                      <a:pt x="4247000" y="6662541"/>
                    </a:lnTo>
                    <a:lnTo>
                      <a:pt x="4246999" y="6662544"/>
                    </a:lnTo>
                    <a:lnTo>
                      <a:pt x="4235550" y="6683027"/>
                    </a:lnTo>
                    <a:lnTo>
                      <a:pt x="4232403" y="6702976"/>
                    </a:lnTo>
                    <a:lnTo>
                      <a:pt x="4232403" y="6702977"/>
                    </a:lnTo>
                    <a:cubicBezTo>
                      <a:pt x="4232808" y="6716169"/>
                      <a:pt x="4237951" y="6729219"/>
                      <a:pt x="4246238" y="6742553"/>
                    </a:cubicBezTo>
                    <a:lnTo>
                      <a:pt x="4246239" y="6742555"/>
                    </a:lnTo>
                    <a:lnTo>
                      <a:pt x="4265716" y="6812062"/>
                    </a:lnTo>
                    <a:lnTo>
                      <a:pt x="4265717" y="6812064"/>
                    </a:lnTo>
                    <a:lnTo>
                      <a:pt x="4265717" y="6812063"/>
                    </a:lnTo>
                    <a:lnTo>
                      <a:pt x="4265716" y="6812062"/>
                    </a:lnTo>
                    <a:lnTo>
                      <a:pt x="4260942" y="6776800"/>
                    </a:lnTo>
                    <a:lnTo>
                      <a:pt x="4246239" y="6742555"/>
                    </a:lnTo>
                    <a:lnTo>
                      <a:pt x="4246238" y="6742552"/>
                    </a:lnTo>
                    <a:lnTo>
                      <a:pt x="4232403" y="6702976"/>
                    </a:lnTo>
                    <a:lnTo>
                      <a:pt x="4246999" y="6662544"/>
                    </a:lnTo>
                    <a:lnTo>
                      <a:pt x="4247000" y="6662542"/>
                    </a:lnTo>
                    <a:lnTo>
                      <a:pt x="4247001" y="6662540"/>
                    </a:lnTo>
                    <a:lnTo>
                      <a:pt x="4254084" y="6645552"/>
                    </a:lnTo>
                    <a:lnTo>
                      <a:pt x="4254096" y="6625225"/>
                    </a:lnTo>
                    <a:lnTo>
                      <a:pt x="4254096" y="6625224"/>
                    </a:lnTo>
                    <a:cubicBezTo>
                      <a:pt x="4252000" y="6611341"/>
                      <a:pt x="4245951" y="6597578"/>
                      <a:pt x="4237474" y="6588625"/>
                    </a:cubicBezTo>
                    <a:close/>
                    <a:moveTo>
                      <a:pt x="4295315" y="6438981"/>
                    </a:moveTo>
                    <a:lnTo>
                      <a:pt x="4275385" y="6463840"/>
                    </a:lnTo>
                    <a:lnTo>
                      <a:pt x="4275382" y="6463849"/>
                    </a:lnTo>
                    <a:lnTo>
                      <a:pt x="4261587" y="6513012"/>
                    </a:lnTo>
                    <a:lnTo>
                      <a:pt x="4242781" y="6546194"/>
                    </a:lnTo>
                    <a:lnTo>
                      <a:pt x="4242781" y="6546195"/>
                    </a:lnTo>
                    <a:lnTo>
                      <a:pt x="4259120" y="6521804"/>
                    </a:lnTo>
                    <a:lnTo>
                      <a:pt x="4261587" y="6513012"/>
                    </a:lnTo>
                    <a:lnTo>
                      <a:pt x="4264398" y="6508052"/>
                    </a:lnTo>
                    <a:lnTo>
                      <a:pt x="4275382" y="6463849"/>
                    </a:lnTo>
                    <a:lnTo>
                      <a:pt x="4275385" y="6463841"/>
                    </a:lnTo>
                    <a:cubicBezTo>
                      <a:pt x="4278336" y="6451650"/>
                      <a:pt x="4285813" y="6444077"/>
                      <a:pt x="4295315" y="6438981"/>
                    </a:cubicBezTo>
                    <a:close/>
                    <a:moveTo>
                      <a:pt x="4381289" y="6365204"/>
                    </a:moveTo>
                    <a:lnTo>
                      <a:pt x="4380008" y="6387910"/>
                    </a:lnTo>
                    <a:lnTo>
                      <a:pt x="4378243" y="6391549"/>
                    </a:lnTo>
                    <a:lnTo>
                      <a:pt x="4370589" y="6407332"/>
                    </a:lnTo>
                    <a:lnTo>
                      <a:pt x="4370589" y="6407333"/>
                    </a:lnTo>
                    <a:lnTo>
                      <a:pt x="4378243" y="6391549"/>
                    </a:lnTo>
                    <a:lnTo>
                      <a:pt x="4380008" y="6387910"/>
                    </a:lnTo>
                    <a:close/>
                    <a:moveTo>
                      <a:pt x="4142220" y="4221391"/>
                    </a:moveTo>
                    <a:lnTo>
                      <a:pt x="4142220" y="4221392"/>
                    </a:lnTo>
                    <a:cubicBezTo>
                      <a:pt x="4142982" y="4232061"/>
                      <a:pt x="4143172" y="4243873"/>
                      <a:pt x="4147936" y="4253015"/>
                    </a:cubicBezTo>
                    <a:cubicBezTo>
                      <a:pt x="4160129" y="4277402"/>
                      <a:pt x="4175749" y="4300071"/>
                      <a:pt x="4187752" y="4324646"/>
                    </a:cubicBezTo>
                    <a:lnTo>
                      <a:pt x="4196706" y="4363891"/>
                    </a:lnTo>
                    <a:lnTo>
                      <a:pt x="4195944" y="4482004"/>
                    </a:lnTo>
                    <a:cubicBezTo>
                      <a:pt x="4193276" y="4546776"/>
                      <a:pt x="4192704" y="4612500"/>
                      <a:pt x="4135934" y="4659174"/>
                    </a:cubicBezTo>
                    <a:cubicBezTo>
                      <a:pt x="4131362" y="4662986"/>
                      <a:pt x="4128694" y="4671176"/>
                      <a:pt x="4127932" y="4677655"/>
                    </a:cubicBezTo>
                    <a:cubicBezTo>
                      <a:pt x="4124313" y="4707564"/>
                      <a:pt x="4123931" y="4738235"/>
                      <a:pt x="4118025" y="4767764"/>
                    </a:cubicBezTo>
                    <a:cubicBezTo>
                      <a:pt x="4115644" y="4779575"/>
                      <a:pt x="4114835" y="4790387"/>
                      <a:pt x="4116716" y="4800483"/>
                    </a:cubicBezTo>
                    <a:lnTo>
                      <a:pt x="4116716" y="4800484"/>
                    </a:lnTo>
                    <a:cubicBezTo>
                      <a:pt x="4118597" y="4810581"/>
                      <a:pt x="4123170" y="4819964"/>
                      <a:pt x="4131552" y="4828917"/>
                    </a:cubicBezTo>
                    <a:lnTo>
                      <a:pt x="4153733" y="4863343"/>
                    </a:lnTo>
                    <a:lnTo>
                      <a:pt x="4161262" y="4889275"/>
                    </a:lnTo>
                    <a:lnTo>
                      <a:pt x="4159557" y="4912168"/>
                    </a:lnTo>
                    <a:cubicBezTo>
                      <a:pt x="4157842" y="4919978"/>
                      <a:pt x="4157485" y="4927122"/>
                      <a:pt x="4158155" y="4933804"/>
                    </a:cubicBezTo>
                    <a:lnTo>
                      <a:pt x="4158155" y="4933805"/>
                    </a:lnTo>
                    <a:lnTo>
                      <a:pt x="4162914" y="4952673"/>
                    </a:lnTo>
                    <a:lnTo>
                      <a:pt x="4165707" y="4957454"/>
                    </a:lnTo>
                    <a:lnTo>
                      <a:pt x="4166985" y="4961456"/>
                    </a:lnTo>
                    <a:cubicBezTo>
                      <a:pt x="4171496" y="4970097"/>
                      <a:pt x="4177202" y="4978394"/>
                      <a:pt x="4182989" y="4987038"/>
                    </a:cubicBezTo>
                    <a:cubicBezTo>
                      <a:pt x="4194228" y="5003802"/>
                      <a:pt x="4208326" y="5022853"/>
                      <a:pt x="4209468" y="5041522"/>
                    </a:cubicBezTo>
                    <a:cubicBezTo>
                      <a:pt x="4210087" y="5052096"/>
                      <a:pt x="4213005" y="5062300"/>
                      <a:pt x="4216684" y="5072376"/>
                    </a:cubicBezTo>
                    <a:lnTo>
                      <a:pt x="4222587" y="5087441"/>
                    </a:lnTo>
                    <a:lnTo>
                      <a:pt x="4235615" y="5133220"/>
                    </a:lnTo>
                    <a:lnTo>
                      <a:pt x="4235616" y="5133225"/>
                    </a:lnTo>
                    <a:lnTo>
                      <a:pt x="4228901" y="5166113"/>
                    </a:lnTo>
                    <a:lnTo>
                      <a:pt x="4228901" y="5166114"/>
                    </a:lnTo>
                    <a:cubicBezTo>
                      <a:pt x="4228139" y="5167638"/>
                      <a:pt x="4228712" y="5169781"/>
                      <a:pt x="4229593" y="5172091"/>
                    </a:cubicBezTo>
                    <a:lnTo>
                      <a:pt x="4232139" y="5179068"/>
                    </a:lnTo>
                    <a:cubicBezTo>
                      <a:pt x="4235759" y="5196595"/>
                      <a:pt x="4235807" y="5213598"/>
                      <a:pt x="4231973" y="5229434"/>
                    </a:cubicBezTo>
                    <a:lnTo>
                      <a:pt x="4225669" y="5241089"/>
                    </a:lnTo>
                    <a:lnTo>
                      <a:pt x="4208517" y="5272796"/>
                    </a:lnTo>
                    <a:cubicBezTo>
                      <a:pt x="4196871" y="5285441"/>
                      <a:pt x="4189165" y="5298595"/>
                      <a:pt x="4184613" y="5312288"/>
                    </a:cubicBezTo>
                    <a:lnTo>
                      <a:pt x="4183557" y="5321350"/>
                    </a:lnTo>
                    <a:lnTo>
                      <a:pt x="4181083" y="5326163"/>
                    </a:lnTo>
                    <a:lnTo>
                      <a:pt x="4179637" y="5355014"/>
                    </a:lnTo>
                    <a:lnTo>
                      <a:pt x="4179637" y="5355015"/>
                    </a:lnTo>
                    <a:cubicBezTo>
                      <a:pt x="4180286" y="5364883"/>
                      <a:pt x="4181989" y="5375003"/>
                      <a:pt x="4184513" y="5385385"/>
                    </a:cubicBezTo>
                    <a:cubicBezTo>
                      <a:pt x="4187752" y="5398722"/>
                      <a:pt x="4190038" y="5412058"/>
                      <a:pt x="4192704" y="5425583"/>
                    </a:cubicBezTo>
                    <a:cubicBezTo>
                      <a:pt x="4196514" y="5443871"/>
                      <a:pt x="4200516" y="5462352"/>
                      <a:pt x="4204327" y="5480638"/>
                    </a:cubicBezTo>
                    <a:lnTo>
                      <a:pt x="4208850" y="5507668"/>
                    </a:lnTo>
                    <a:lnTo>
                      <a:pt x="4198232" y="5531692"/>
                    </a:lnTo>
                    <a:lnTo>
                      <a:pt x="4198231" y="5531693"/>
                    </a:lnTo>
                    <a:cubicBezTo>
                      <a:pt x="4191181" y="5537600"/>
                      <a:pt x="4187989" y="5542649"/>
                      <a:pt x="4188085" y="5547578"/>
                    </a:cubicBezTo>
                    <a:lnTo>
                      <a:pt x="4188085" y="5547579"/>
                    </a:lnTo>
                    <a:cubicBezTo>
                      <a:pt x="4188180" y="5552508"/>
                      <a:pt x="4191562" y="5557318"/>
                      <a:pt x="4197659" y="5562747"/>
                    </a:cubicBezTo>
                    <a:cubicBezTo>
                      <a:pt x="4240332" y="5600468"/>
                      <a:pt x="4267003" y="5646190"/>
                      <a:pt x="4268907" y="5704484"/>
                    </a:cubicBezTo>
                    <a:cubicBezTo>
                      <a:pt x="4269289" y="5716486"/>
                      <a:pt x="4271954" y="5728679"/>
                      <a:pt x="4274812" y="5740489"/>
                    </a:cubicBezTo>
                    <a:cubicBezTo>
                      <a:pt x="4276527" y="5747729"/>
                      <a:pt x="4278433" y="5756494"/>
                      <a:pt x="4283578" y="5760874"/>
                    </a:cubicBezTo>
                    <a:cubicBezTo>
                      <a:pt x="4322821" y="5794975"/>
                      <a:pt x="4350063" y="5837458"/>
                      <a:pt x="4371973" y="5883752"/>
                    </a:cubicBezTo>
                    <a:lnTo>
                      <a:pt x="4371974" y="5883757"/>
                    </a:lnTo>
                    <a:lnTo>
                      <a:pt x="4389877" y="5935946"/>
                    </a:lnTo>
                    <a:lnTo>
                      <a:pt x="4389878" y="5935950"/>
                    </a:lnTo>
                    <a:lnTo>
                      <a:pt x="4386259" y="5993290"/>
                    </a:lnTo>
                    <a:lnTo>
                      <a:pt x="4386259" y="5993291"/>
                    </a:lnTo>
                    <a:cubicBezTo>
                      <a:pt x="4385116" y="6004531"/>
                      <a:pt x="4385306" y="6017485"/>
                      <a:pt x="4379782" y="6026440"/>
                    </a:cubicBezTo>
                    <a:cubicBezTo>
                      <a:pt x="4362445" y="6054825"/>
                      <a:pt x="4343778" y="6082258"/>
                      <a:pt x="4323583" y="6108738"/>
                    </a:cubicBezTo>
                    <a:cubicBezTo>
                      <a:pt x="4314914" y="6120074"/>
                      <a:pt x="4309961" y="6126884"/>
                      <a:pt x="4309890" y="6133314"/>
                    </a:cubicBezTo>
                    <a:lnTo>
                      <a:pt x="4309890" y="6133315"/>
                    </a:lnTo>
                    <a:lnTo>
                      <a:pt x="4313591" y="6143190"/>
                    </a:lnTo>
                    <a:lnTo>
                      <a:pt x="4325486" y="6155600"/>
                    </a:lnTo>
                    <a:lnTo>
                      <a:pt x="4325488" y="6155603"/>
                    </a:lnTo>
                    <a:cubicBezTo>
                      <a:pt x="4347778" y="6175798"/>
                      <a:pt x="4359398" y="6200945"/>
                      <a:pt x="4364160" y="6228757"/>
                    </a:cubicBezTo>
                    <a:lnTo>
                      <a:pt x="4381497" y="6361540"/>
                    </a:lnTo>
                    <a:lnTo>
                      <a:pt x="4381497" y="6361539"/>
                    </a:lnTo>
                    <a:cubicBezTo>
                      <a:pt x="4377877" y="6317151"/>
                      <a:pt x="4371590" y="6272764"/>
                      <a:pt x="4364160" y="6228756"/>
                    </a:cubicBezTo>
                    <a:cubicBezTo>
                      <a:pt x="4359398" y="6200944"/>
                      <a:pt x="4347778" y="6175797"/>
                      <a:pt x="4325488" y="6155602"/>
                    </a:cubicBezTo>
                    <a:lnTo>
                      <a:pt x="4325486" y="6155600"/>
                    </a:lnTo>
                    <a:lnTo>
                      <a:pt x="4309890" y="6133315"/>
                    </a:lnTo>
                    <a:lnTo>
                      <a:pt x="4323583" y="6108739"/>
                    </a:lnTo>
                    <a:cubicBezTo>
                      <a:pt x="4343778" y="6082259"/>
                      <a:pt x="4362445" y="6054826"/>
                      <a:pt x="4379782" y="6026441"/>
                    </a:cubicBezTo>
                    <a:cubicBezTo>
                      <a:pt x="4385306" y="6017486"/>
                      <a:pt x="4385116" y="6004532"/>
                      <a:pt x="4386259" y="5993292"/>
                    </a:cubicBezTo>
                    <a:lnTo>
                      <a:pt x="4386259" y="5993290"/>
                    </a:lnTo>
                    <a:lnTo>
                      <a:pt x="4389712" y="5964477"/>
                    </a:lnTo>
                    <a:lnTo>
                      <a:pt x="4389878" y="5935950"/>
                    </a:lnTo>
                    <a:lnTo>
                      <a:pt x="4389878" y="5935949"/>
                    </a:lnTo>
                    <a:lnTo>
                      <a:pt x="4389877" y="5935946"/>
                    </a:lnTo>
                    <a:lnTo>
                      <a:pt x="4382997" y="5909351"/>
                    </a:lnTo>
                    <a:lnTo>
                      <a:pt x="4371974" y="5883757"/>
                    </a:lnTo>
                    <a:lnTo>
                      <a:pt x="4371973" y="5883751"/>
                    </a:lnTo>
                    <a:cubicBezTo>
                      <a:pt x="4350063" y="5837457"/>
                      <a:pt x="4322821" y="5794974"/>
                      <a:pt x="4283578" y="5760873"/>
                    </a:cubicBezTo>
                    <a:cubicBezTo>
                      <a:pt x="4278433" y="5756493"/>
                      <a:pt x="4276527" y="5747728"/>
                      <a:pt x="4274812" y="5740488"/>
                    </a:cubicBezTo>
                    <a:cubicBezTo>
                      <a:pt x="4271954" y="5728678"/>
                      <a:pt x="4269289" y="5716485"/>
                      <a:pt x="4268907" y="5704483"/>
                    </a:cubicBezTo>
                    <a:cubicBezTo>
                      <a:pt x="4267003" y="5646189"/>
                      <a:pt x="4240332" y="5600467"/>
                      <a:pt x="4197659" y="5562746"/>
                    </a:cubicBezTo>
                    <a:lnTo>
                      <a:pt x="4188085" y="5547578"/>
                    </a:lnTo>
                    <a:lnTo>
                      <a:pt x="4198231" y="5531694"/>
                    </a:lnTo>
                    <a:lnTo>
                      <a:pt x="4198232" y="5531692"/>
                    </a:lnTo>
                    <a:lnTo>
                      <a:pt x="4206630" y="5520422"/>
                    </a:lnTo>
                    <a:lnTo>
                      <a:pt x="4208850" y="5507668"/>
                    </a:lnTo>
                    <a:lnTo>
                      <a:pt x="4208850" y="5507667"/>
                    </a:lnTo>
                    <a:cubicBezTo>
                      <a:pt x="4208803" y="5498832"/>
                      <a:pt x="4206231" y="5489497"/>
                      <a:pt x="4204327" y="5480637"/>
                    </a:cubicBezTo>
                    <a:cubicBezTo>
                      <a:pt x="4200516" y="5462351"/>
                      <a:pt x="4196514" y="5443870"/>
                      <a:pt x="4192704" y="5425582"/>
                    </a:cubicBezTo>
                    <a:cubicBezTo>
                      <a:pt x="4190038" y="5412057"/>
                      <a:pt x="4187752" y="5398721"/>
                      <a:pt x="4184513" y="5385384"/>
                    </a:cubicBezTo>
                    <a:lnTo>
                      <a:pt x="4179637" y="5355014"/>
                    </a:lnTo>
                    <a:lnTo>
                      <a:pt x="4183557" y="5321350"/>
                    </a:lnTo>
                    <a:lnTo>
                      <a:pt x="4208517" y="5272797"/>
                    </a:lnTo>
                    <a:lnTo>
                      <a:pt x="4225669" y="5241089"/>
                    </a:lnTo>
                    <a:lnTo>
                      <a:pt x="4231973" y="5229433"/>
                    </a:lnTo>
                    <a:lnTo>
                      <a:pt x="4232139" y="5179068"/>
                    </a:lnTo>
                    <a:lnTo>
                      <a:pt x="4232139" y="5179067"/>
                    </a:lnTo>
                    <a:cubicBezTo>
                      <a:pt x="4231663" y="5176876"/>
                      <a:pt x="4230473" y="5174400"/>
                      <a:pt x="4229593" y="5172090"/>
                    </a:cubicBezTo>
                    <a:lnTo>
                      <a:pt x="4228901" y="5166114"/>
                    </a:lnTo>
                    <a:lnTo>
                      <a:pt x="4235616" y="5133225"/>
                    </a:lnTo>
                    <a:lnTo>
                      <a:pt x="4235616" y="5133224"/>
                    </a:lnTo>
                    <a:lnTo>
                      <a:pt x="4235615" y="5133220"/>
                    </a:lnTo>
                    <a:lnTo>
                      <a:pt x="4228473" y="5102461"/>
                    </a:lnTo>
                    <a:lnTo>
                      <a:pt x="4222587" y="5087441"/>
                    </a:lnTo>
                    <a:lnTo>
                      <a:pt x="4222582" y="5087423"/>
                    </a:lnTo>
                    <a:cubicBezTo>
                      <a:pt x="4216496" y="5072411"/>
                      <a:pt x="4210397" y="5057381"/>
                      <a:pt x="4209468" y="5041521"/>
                    </a:cubicBezTo>
                    <a:cubicBezTo>
                      <a:pt x="4208326" y="5022852"/>
                      <a:pt x="4194228" y="5003801"/>
                      <a:pt x="4182989" y="4987037"/>
                    </a:cubicBezTo>
                    <a:lnTo>
                      <a:pt x="4165707" y="4957454"/>
                    </a:lnTo>
                    <a:lnTo>
                      <a:pt x="4158155" y="4933805"/>
                    </a:lnTo>
                    <a:lnTo>
                      <a:pt x="4159557" y="4912169"/>
                    </a:lnTo>
                    <a:cubicBezTo>
                      <a:pt x="4161319" y="4904358"/>
                      <a:pt x="4161831" y="4896714"/>
                      <a:pt x="4161262" y="4889276"/>
                    </a:cubicBezTo>
                    <a:lnTo>
                      <a:pt x="4161262" y="4889275"/>
                    </a:lnTo>
                    <a:lnTo>
                      <a:pt x="4156484" y="4867614"/>
                    </a:lnTo>
                    <a:lnTo>
                      <a:pt x="4153733" y="4863343"/>
                    </a:lnTo>
                    <a:lnTo>
                      <a:pt x="4151983" y="4857317"/>
                    </a:lnTo>
                    <a:cubicBezTo>
                      <a:pt x="4146840" y="4847214"/>
                      <a:pt x="4139839" y="4837703"/>
                      <a:pt x="4131552" y="4828916"/>
                    </a:cubicBezTo>
                    <a:lnTo>
                      <a:pt x="4116716" y="4800483"/>
                    </a:lnTo>
                    <a:lnTo>
                      <a:pt x="4118025" y="4767765"/>
                    </a:lnTo>
                    <a:cubicBezTo>
                      <a:pt x="4123931" y="4738236"/>
                      <a:pt x="4124313" y="4707565"/>
                      <a:pt x="4127932" y="4677656"/>
                    </a:cubicBezTo>
                    <a:cubicBezTo>
                      <a:pt x="4128694" y="4671177"/>
                      <a:pt x="4131362" y="4662987"/>
                      <a:pt x="4135934" y="4659175"/>
                    </a:cubicBezTo>
                    <a:cubicBezTo>
                      <a:pt x="4192704" y="4612501"/>
                      <a:pt x="4193276" y="4546777"/>
                      <a:pt x="4195944" y="4482005"/>
                    </a:cubicBezTo>
                    <a:cubicBezTo>
                      <a:pt x="4197659" y="4442762"/>
                      <a:pt x="4197659" y="4403326"/>
                      <a:pt x="4196706" y="4363891"/>
                    </a:cubicBezTo>
                    <a:lnTo>
                      <a:pt x="4196706" y="4363890"/>
                    </a:lnTo>
                    <a:cubicBezTo>
                      <a:pt x="4196514" y="4350554"/>
                      <a:pt x="4193466" y="4336457"/>
                      <a:pt x="4187752" y="4324645"/>
                    </a:cubicBezTo>
                    <a:cubicBezTo>
                      <a:pt x="4175749" y="4300070"/>
                      <a:pt x="4160129" y="4277401"/>
                      <a:pt x="4147936" y="4253014"/>
                    </a:cubicBezTo>
                    <a:close/>
                    <a:moveTo>
                      <a:pt x="4211111" y="2836172"/>
                    </a:moveTo>
                    <a:lnTo>
                      <a:pt x="4202421" y="2848793"/>
                    </a:lnTo>
                    <a:cubicBezTo>
                      <a:pt x="4197421" y="2865010"/>
                      <a:pt x="4191562" y="2881307"/>
                      <a:pt x="4186816" y="2897785"/>
                    </a:cubicBezTo>
                    <a:lnTo>
                      <a:pt x="4185787" y="2903551"/>
                    </a:lnTo>
                    <a:lnTo>
                      <a:pt x="4182513" y="2914328"/>
                    </a:lnTo>
                    <a:lnTo>
                      <a:pt x="4177882" y="2947858"/>
                    </a:lnTo>
                    <a:lnTo>
                      <a:pt x="4177881" y="2947862"/>
                    </a:lnTo>
                    <a:lnTo>
                      <a:pt x="4177881" y="2947863"/>
                    </a:lnTo>
                    <a:cubicBezTo>
                      <a:pt x="4177512" y="2959157"/>
                      <a:pt x="4178512" y="2970576"/>
                      <a:pt x="4181465" y="2982149"/>
                    </a:cubicBezTo>
                    <a:lnTo>
                      <a:pt x="4193158" y="3077402"/>
                    </a:lnTo>
                    <a:lnTo>
                      <a:pt x="4180703" y="3172654"/>
                    </a:lnTo>
                    <a:cubicBezTo>
                      <a:pt x="4154794" y="3276480"/>
                      <a:pt x="4127362" y="3380305"/>
                      <a:pt x="4133076" y="3489467"/>
                    </a:cubicBezTo>
                    <a:cubicBezTo>
                      <a:pt x="4134028" y="3507563"/>
                      <a:pt x="4122407" y="3529090"/>
                      <a:pt x="4110977" y="3544713"/>
                    </a:cubicBezTo>
                    <a:cubicBezTo>
                      <a:pt x="4100119" y="3559668"/>
                      <a:pt x="4094260" y="3566812"/>
                      <a:pt x="4093355" y="3574408"/>
                    </a:cubicBezTo>
                    <a:lnTo>
                      <a:pt x="4093355" y="3574409"/>
                    </a:lnTo>
                    <a:cubicBezTo>
                      <a:pt x="4092450" y="3582005"/>
                      <a:pt x="4096499" y="3590054"/>
                      <a:pt x="4105453" y="3606818"/>
                    </a:cubicBezTo>
                    <a:cubicBezTo>
                      <a:pt x="4109835" y="3614820"/>
                      <a:pt x="4112501" y="3624726"/>
                      <a:pt x="4118979" y="3630633"/>
                    </a:cubicBezTo>
                    <a:lnTo>
                      <a:pt x="4136708" y="3654416"/>
                    </a:lnTo>
                    <a:lnTo>
                      <a:pt x="4140382" y="3668940"/>
                    </a:lnTo>
                    <a:lnTo>
                      <a:pt x="4143220" y="3680164"/>
                    </a:lnTo>
                    <a:lnTo>
                      <a:pt x="4139172" y="3734837"/>
                    </a:lnTo>
                    <a:lnTo>
                      <a:pt x="4139172" y="3734838"/>
                    </a:lnTo>
                    <a:cubicBezTo>
                      <a:pt x="4138220" y="3741316"/>
                      <a:pt x="4136886" y="3749126"/>
                      <a:pt x="4139554" y="3754653"/>
                    </a:cubicBezTo>
                    <a:lnTo>
                      <a:pt x="4145911" y="3789776"/>
                    </a:lnTo>
                    <a:lnTo>
                      <a:pt x="4130980" y="3822472"/>
                    </a:lnTo>
                    <a:cubicBezTo>
                      <a:pt x="4123932" y="3831902"/>
                      <a:pt x="4118312" y="3842046"/>
                      <a:pt x="4116645" y="3852619"/>
                    </a:cubicBezTo>
                    <a:lnTo>
                      <a:pt x="4116645" y="3852620"/>
                    </a:lnTo>
                    <a:lnTo>
                      <a:pt x="4117425" y="3868764"/>
                    </a:lnTo>
                    <a:lnTo>
                      <a:pt x="4126028" y="3885337"/>
                    </a:lnTo>
                    <a:lnTo>
                      <a:pt x="4126028" y="3885339"/>
                    </a:lnTo>
                    <a:cubicBezTo>
                      <a:pt x="4135744" y="3897722"/>
                      <a:pt x="4143150" y="3910319"/>
                      <a:pt x="4148409" y="3923125"/>
                    </a:cubicBezTo>
                    <a:lnTo>
                      <a:pt x="4157913" y="3962160"/>
                    </a:lnTo>
                    <a:lnTo>
                      <a:pt x="4142221" y="4043838"/>
                    </a:lnTo>
                    <a:lnTo>
                      <a:pt x="4142220" y="4043839"/>
                    </a:lnTo>
                    <a:cubicBezTo>
                      <a:pt x="4133457" y="4063842"/>
                      <a:pt x="4128075" y="4083702"/>
                      <a:pt x="4127099" y="4103825"/>
                    </a:cubicBezTo>
                    <a:lnTo>
                      <a:pt x="4127099" y="4103826"/>
                    </a:lnTo>
                    <a:lnTo>
                      <a:pt x="4129066" y="4134256"/>
                    </a:lnTo>
                    <a:lnTo>
                      <a:pt x="4138410" y="4165382"/>
                    </a:lnTo>
                    <a:lnTo>
                      <a:pt x="4138410" y="4165384"/>
                    </a:lnTo>
                    <a:lnTo>
                      <a:pt x="4142315" y="4192388"/>
                    </a:lnTo>
                    <a:lnTo>
                      <a:pt x="4142315" y="4192387"/>
                    </a:lnTo>
                    <a:cubicBezTo>
                      <a:pt x="4142411" y="4182767"/>
                      <a:pt x="4141839" y="4173480"/>
                      <a:pt x="4138410" y="4165383"/>
                    </a:cubicBezTo>
                    <a:lnTo>
                      <a:pt x="4138410" y="4165382"/>
                    </a:lnTo>
                    <a:lnTo>
                      <a:pt x="4127099" y="4103826"/>
                    </a:lnTo>
                    <a:lnTo>
                      <a:pt x="4142220" y="4043840"/>
                    </a:lnTo>
                    <a:lnTo>
                      <a:pt x="4142221" y="4043838"/>
                    </a:lnTo>
                    <a:lnTo>
                      <a:pt x="4155523" y="4002410"/>
                    </a:lnTo>
                    <a:lnTo>
                      <a:pt x="4157913" y="3962160"/>
                    </a:lnTo>
                    <a:lnTo>
                      <a:pt x="4157913" y="3962159"/>
                    </a:lnTo>
                    <a:cubicBezTo>
                      <a:pt x="4155651" y="3935727"/>
                      <a:pt x="4145460" y="3910104"/>
                      <a:pt x="4126028" y="3885338"/>
                    </a:cubicBezTo>
                    <a:lnTo>
                      <a:pt x="4126028" y="3885337"/>
                    </a:lnTo>
                    <a:lnTo>
                      <a:pt x="4116645" y="3852620"/>
                    </a:lnTo>
                    <a:lnTo>
                      <a:pt x="4130980" y="3822473"/>
                    </a:lnTo>
                    <a:cubicBezTo>
                      <a:pt x="4139172" y="3811614"/>
                      <a:pt x="4144316" y="3800897"/>
                      <a:pt x="4145911" y="3789777"/>
                    </a:cubicBezTo>
                    <a:lnTo>
                      <a:pt x="4145911" y="3789776"/>
                    </a:lnTo>
                    <a:cubicBezTo>
                      <a:pt x="4147507" y="3778655"/>
                      <a:pt x="4145554" y="3767130"/>
                      <a:pt x="4139554" y="3754652"/>
                    </a:cubicBezTo>
                    <a:lnTo>
                      <a:pt x="4139172" y="3734838"/>
                    </a:lnTo>
                    <a:lnTo>
                      <a:pt x="4143220" y="3680164"/>
                    </a:lnTo>
                    <a:lnTo>
                      <a:pt x="4143220" y="3680163"/>
                    </a:lnTo>
                    <a:lnTo>
                      <a:pt x="4140382" y="3668940"/>
                    </a:lnTo>
                    <a:lnTo>
                      <a:pt x="4136708" y="3654416"/>
                    </a:lnTo>
                    <a:lnTo>
                      <a:pt x="4136708" y="3654416"/>
                    </a:lnTo>
                    <a:lnTo>
                      <a:pt x="4136708" y="3654415"/>
                    </a:lnTo>
                    <a:cubicBezTo>
                      <a:pt x="4132898" y="3646123"/>
                      <a:pt x="4127219" y="3638157"/>
                      <a:pt x="4118979" y="3630632"/>
                    </a:cubicBezTo>
                    <a:cubicBezTo>
                      <a:pt x="4112501" y="3624725"/>
                      <a:pt x="4109835" y="3614819"/>
                      <a:pt x="4105453" y="3606817"/>
                    </a:cubicBezTo>
                    <a:cubicBezTo>
                      <a:pt x="4100976" y="3598435"/>
                      <a:pt x="4097725" y="3592232"/>
                      <a:pt x="4095707" y="3587174"/>
                    </a:cubicBezTo>
                    <a:lnTo>
                      <a:pt x="4093355" y="3574408"/>
                    </a:lnTo>
                    <a:lnTo>
                      <a:pt x="4098434" y="3562321"/>
                    </a:lnTo>
                    <a:cubicBezTo>
                      <a:pt x="4101369" y="3557716"/>
                      <a:pt x="4105548" y="3552191"/>
                      <a:pt x="4110977" y="3544714"/>
                    </a:cubicBezTo>
                    <a:cubicBezTo>
                      <a:pt x="4122407" y="3529091"/>
                      <a:pt x="4134028" y="3507564"/>
                      <a:pt x="4133076" y="3489468"/>
                    </a:cubicBezTo>
                    <a:cubicBezTo>
                      <a:pt x="4127362" y="3380306"/>
                      <a:pt x="4154794" y="3276481"/>
                      <a:pt x="4180703" y="3172655"/>
                    </a:cubicBezTo>
                    <a:cubicBezTo>
                      <a:pt x="4188705" y="3140650"/>
                      <a:pt x="4192943" y="3109026"/>
                      <a:pt x="4193158" y="3077402"/>
                    </a:cubicBezTo>
                    <a:lnTo>
                      <a:pt x="4193158" y="3077401"/>
                    </a:lnTo>
                    <a:cubicBezTo>
                      <a:pt x="4193372" y="3045777"/>
                      <a:pt x="4189562" y="3014153"/>
                      <a:pt x="4181465" y="2982148"/>
                    </a:cubicBezTo>
                    <a:lnTo>
                      <a:pt x="4177881" y="2947863"/>
                    </a:lnTo>
                    <a:lnTo>
                      <a:pt x="4177882" y="2947858"/>
                    </a:lnTo>
                    <a:lnTo>
                      <a:pt x="4185787" y="2903551"/>
                    </a:lnTo>
                    <a:lnTo>
                      <a:pt x="4202421" y="2848794"/>
                    </a:lnTo>
                    <a:cubicBezTo>
                      <a:pt x="4203754" y="2844317"/>
                      <a:pt x="4207040" y="2839983"/>
                      <a:pt x="4211111" y="2836173"/>
                    </a:cubicBezTo>
                    <a:close/>
                    <a:moveTo>
                      <a:pt x="3726625" y="1508458"/>
                    </a:moveTo>
                    <a:lnTo>
                      <a:pt x="3698531" y="1596214"/>
                    </a:lnTo>
                    <a:cubicBezTo>
                      <a:pt x="3696054" y="1604979"/>
                      <a:pt x="3697579" y="1615837"/>
                      <a:pt x="3700436" y="1624981"/>
                    </a:cubicBezTo>
                    <a:cubicBezTo>
                      <a:pt x="3710152" y="1656224"/>
                      <a:pt x="3734537" y="1676037"/>
                      <a:pt x="3757017" y="1697754"/>
                    </a:cubicBezTo>
                    <a:cubicBezTo>
                      <a:pt x="3766924" y="1707280"/>
                      <a:pt x="3773972" y="1720424"/>
                      <a:pt x="3779686" y="1733189"/>
                    </a:cubicBezTo>
                    <a:cubicBezTo>
                      <a:pt x="3794357" y="1766336"/>
                      <a:pt x="3807501" y="1800247"/>
                      <a:pt x="3821407" y="1833776"/>
                    </a:cubicBezTo>
                    <a:cubicBezTo>
                      <a:pt x="3822741" y="1837014"/>
                      <a:pt x="3826170" y="1839680"/>
                      <a:pt x="3829028" y="1842159"/>
                    </a:cubicBezTo>
                    <a:cubicBezTo>
                      <a:pt x="3859129" y="1866923"/>
                      <a:pt x="3889418" y="1891498"/>
                      <a:pt x="3919519" y="1916455"/>
                    </a:cubicBezTo>
                    <a:cubicBezTo>
                      <a:pt x="3925233" y="1921217"/>
                      <a:pt x="3929425" y="1928077"/>
                      <a:pt x="3934949" y="1933220"/>
                    </a:cubicBezTo>
                    <a:cubicBezTo>
                      <a:pt x="3942569" y="1940460"/>
                      <a:pt x="3949810" y="1949604"/>
                      <a:pt x="3958954" y="1953414"/>
                    </a:cubicBezTo>
                    <a:cubicBezTo>
                      <a:pt x="3987719" y="1965225"/>
                      <a:pt x="4000103" y="1987895"/>
                      <a:pt x="4005437" y="2016470"/>
                    </a:cubicBezTo>
                    <a:cubicBezTo>
                      <a:pt x="4010390" y="2042571"/>
                      <a:pt x="4014582" y="2068670"/>
                      <a:pt x="4020296" y="2094579"/>
                    </a:cubicBezTo>
                    <a:cubicBezTo>
                      <a:pt x="4027154" y="2126202"/>
                      <a:pt x="4034584" y="2157637"/>
                      <a:pt x="4042967" y="2188880"/>
                    </a:cubicBezTo>
                    <a:cubicBezTo>
                      <a:pt x="4046587" y="2202405"/>
                      <a:pt x="4050777" y="2216693"/>
                      <a:pt x="4058207" y="2228315"/>
                    </a:cubicBezTo>
                    <a:cubicBezTo>
                      <a:pt x="4078782" y="2260891"/>
                      <a:pt x="4092688" y="2295754"/>
                      <a:pt x="4087164" y="2334045"/>
                    </a:cubicBezTo>
                    <a:cubicBezTo>
                      <a:pt x="4082782" y="2364716"/>
                      <a:pt x="4094022" y="2390435"/>
                      <a:pt x="4111549" y="2409486"/>
                    </a:cubicBezTo>
                    <a:cubicBezTo>
                      <a:pt x="4119503" y="2418155"/>
                      <a:pt x="4125016" y="2426977"/>
                      <a:pt x="4128650" y="2435913"/>
                    </a:cubicBezTo>
                    <a:lnTo>
                      <a:pt x="4134481" y="2463018"/>
                    </a:lnTo>
                    <a:lnTo>
                      <a:pt x="4125839" y="2518262"/>
                    </a:lnTo>
                    <a:lnTo>
                      <a:pt x="4125838" y="2518264"/>
                    </a:lnTo>
                    <a:cubicBezTo>
                      <a:pt x="4123171" y="2527790"/>
                      <a:pt x="4122027" y="2536457"/>
                      <a:pt x="4122194" y="2545006"/>
                    </a:cubicBezTo>
                    <a:lnTo>
                      <a:pt x="4122194" y="2545007"/>
                    </a:lnTo>
                    <a:cubicBezTo>
                      <a:pt x="4122360" y="2553556"/>
                      <a:pt x="4123837" y="2561986"/>
                      <a:pt x="4126408" y="2571035"/>
                    </a:cubicBezTo>
                    <a:cubicBezTo>
                      <a:pt x="4138410" y="2612946"/>
                      <a:pt x="4170987" y="2640951"/>
                      <a:pt x="4199563" y="2668002"/>
                    </a:cubicBezTo>
                    <a:cubicBezTo>
                      <a:pt x="4223947" y="2691055"/>
                      <a:pt x="4237663" y="2716964"/>
                      <a:pt x="4247953" y="2745349"/>
                    </a:cubicBezTo>
                    <a:lnTo>
                      <a:pt x="4247954" y="2745352"/>
                    </a:lnTo>
                    <a:lnTo>
                      <a:pt x="4253873" y="2778006"/>
                    </a:lnTo>
                    <a:lnTo>
                      <a:pt x="4253453" y="2785440"/>
                    </a:lnTo>
                    <a:lnTo>
                      <a:pt x="4243374" y="2811780"/>
                    </a:lnTo>
                    <a:lnTo>
                      <a:pt x="4243371" y="2811787"/>
                    </a:lnTo>
                    <a:lnTo>
                      <a:pt x="4243372" y="2811787"/>
                    </a:lnTo>
                    <a:lnTo>
                      <a:pt x="4243374" y="2811780"/>
                    </a:lnTo>
                    <a:lnTo>
                      <a:pt x="4253025" y="2793023"/>
                    </a:lnTo>
                    <a:lnTo>
                      <a:pt x="4253453" y="2785440"/>
                    </a:lnTo>
                    <a:lnTo>
                      <a:pt x="4254654" y="2782305"/>
                    </a:lnTo>
                    <a:lnTo>
                      <a:pt x="4253873" y="2778006"/>
                    </a:lnTo>
                    <a:lnTo>
                      <a:pt x="4254284" y="2770758"/>
                    </a:lnTo>
                    <a:lnTo>
                      <a:pt x="4247954" y="2745352"/>
                    </a:lnTo>
                    <a:lnTo>
                      <a:pt x="4247953" y="2745348"/>
                    </a:lnTo>
                    <a:cubicBezTo>
                      <a:pt x="4237663" y="2716963"/>
                      <a:pt x="4223947" y="2691054"/>
                      <a:pt x="4199563" y="2668001"/>
                    </a:cubicBezTo>
                    <a:cubicBezTo>
                      <a:pt x="4170987" y="2640950"/>
                      <a:pt x="4138410" y="2612945"/>
                      <a:pt x="4126408" y="2571034"/>
                    </a:cubicBezTo>
                    <a:lnTo>
                      <a:pt x="4122194" y="2545007"/>
                    </a:lnTo>
                    <a:lnTo>
                      <a:pt x="4125838" y="2518265"/>
                    </a:lnTo>
                    <a:lnTo>
                      <a:pt x="4125839" y="2518262"/>
                    </a:lnTo>
                    <a:lnTo>
                      <a:pt x="4132419" y="2490551"/>
                    </a:lnTo>
                    <a:lnTo>
                      <a:pt x="4134481" y="2463018"/>
                    </a:lnTo>
                    <a:lnTo>
                      <a:pt x="4134481" y="2463017"/>
                    </a:lnTo>
                    <a:cubicBezTo>
                      <a:pt x="4133600" y="2444777"/>
                      <a:pt x="4127457" y="2426822"/>
                      <a:pt x="4111549" y="2409485"/>
                    </a:cubicBezTo>
                    <a:cubicBezTo>
                      <a:pt x="4094022" y="2390434"/>
                      <a:pt x="4082782" y="2364715"/>
                      <a:pt x="4087164" y="2334044"/>
                    </a:cubicBezTo>
                    <a:cubicBezTo>
                      <a:pt x="4092688" y="2295753"/>
                      <a:pt x="4078782" y="2260890"/>
                      <a:pt x="4058207" y="2228314"/>
                    </a:cubicBezTo>
                    <a:cubicBezTo>
                      <a:pt x="4050777" y="2216692"/>
                      <a:pt x="4046587" y="2202404"/>
                      <a:pt x="4042967" y="2188879"/>
                    </a:cubicBezTo>
                    <a:cubicBezTo>
                      <a:pt x="4034584" y="2157636"/>
                      <a:pt x="4027154" y="2126201"/>
                      <a:pt x="4020296" y="2094578"/>
                    </a:cubicBezTo>
                    <a:cubicBezTo>
                      <a:pt x="4014582" y="2068669"/>
                      <a:pt x="4010390" y="2042570"/>
                      <a:pt x="4005437" y="2016469"/>
                    </a:cubicBezTo>
                    <a:cubicBezTo>
                      <a:pt x="4000103" y="1987894"/>
                      <a:pt x="3987719" y="1965224"/>
                      <a:pt x="3958954" y="1953413"/>
                    </a:cubicBezTo>
                    <a:cubicBezTo>
                      <a:pt x="3949810" y="1949603"/>
                      <a:pt x="3942569" y="1940459"/>
                      <a:pt x="3934949" y="1933219"/>
                    </a:cubicBezTo>
                    <a:cubicBezTo>
                      <a:pt x="3929425" y="1928076"/>
                      <a:pt x="3925233" y="1921216"/>
                      <a:pt x="3919519" y="1916454"/>
                    </a:cubicBezTo>
                    <a:cubicBezTo>
                      <a:pt x="3889418" y="1891497"/>
                      <a:pt x="3859129" y="1866922"/>
                      <a:pt x="3829028" y="1842158"/>
                    </a:cubicBezTo>
                    <a:cubicBezTo>
                      <a:pt x="3826170" y="1839679"/>
                      <a:pt x="3822741" y="1837013"/>
                      <a:pt x="3821407" y="1833775"/>
                    </a:cubicBezTo>
                    <a:cubicBezTo>
                      <a:pt x="3807501" y="1800246"/>
                      <a:pt x="3794358" y="1766335"/>
                      <a:pt x="3779686" y="1733188"/>
                    </a:cubicBezTo>
                    <a:cubicBezTo>
                      <a:pt x="3773972" y="1720423"/>
                      <a:pt x="3766924" y="1707279"/>
                      <a:pt x="3757018" y="1697753"/>
                    </a:cubicBezTo>
                    <a:cubicBezTo>
                      <a:pt x="3734538" y="1676036"/>
                      <a:pt x="3710152" y="1656223"/>
                      <a:pt x="3700436" y="1624980"/>
                    </a:cubicBezTo>
                    <a:cubicBezTo>
                      <a:pt x="3697580" y="1615836"/>
                      <a:pt x="3696055" y="1604978"/>
                      <a:pt x="3698532" y="1596213"/>
                    </a:cubicBezTo>
                    <a:close/>
                    <a:moveTo>
                      <a:pt x="3745230" y="1459073"/>
                    </a:moveTo>
                    <a:lnTo>
                      <a:pt x="3745229" y="1459074"/>
                    </a:lnTo>
                    <a:lnTo>
                      <a:pt x="3736012" y="1481572"/>
                    </a:lnTo>
                    <a:close/>
                    <a:moveTo>
                      <a:pt x="3764423" y="1268758"/>
                    </a:moveTo>
                    <a:cubicBezTo>
                      <a:pt x="3764875" y="1275402"/>
                      <a:pt x="3766447" y="1281689"/>
                      <a:pt x="3769590" y="1286070"/>
                    </a:cubicBezTo>
                    <a:cubicBezTo>
                      <a:pt x="3784163" y="1306930"/>
                      <a:pt x="3790403" y="1328553"/>
                      <a:pt x="3791927" y="1350628"/>
                    </a:cubicBezTo>
                    <a:lnTo>
                      <a:pt x="3786333" y="1413840"/>
                    </a:lnTo>
                    <a:lnTo>
                      <a:pt x="3791928" y="1350627"/>
                    </a:lnTo>
                    <a:cubicBezTo>
                      <a:pt x="3790403" y="1328552"/>
                      <a:pt x="3784164" y="1306930"/>
                      <a:pt x="3769590" y="1286069"/>
                    </a:cubicBezTo>
                    <a:close/>
                    <a:moveTo>
                      <a:pt x="3706152" y="773035"/>
                    </a:moveTo>
                    <a:lnTo>
                      <a:pt x="3706152" y="773036"/>
                    </a:lnTo>
                    <a:cubicBezTo>
                      <a:pt x="3708438" y="800277"/>
                      <a:pt x="3711676" y="827330"/>
                      <a:pt x="3714152" y="854380"/>
                    </a:cubicBezTo>
                    <a:cubicBezTo>
                      <a:pt x="3716438" y="878957"/>
                      <a:pt x="3717200" y="903723"/>
                      <a:pt x="3745205" y="915344"/>
                    </a:cubicBezTo>
                    <a:cubicBezTo>
                      <a:pt x="3749587" y="917060"/>
                      <a:pt x="3752825" y="922774"/>
                      <a:pt x="3755683" y="927156"/>
                    </a:cubicBezTo>
                    <a:cubicBezTo>
                      <a:pt x="3799691" y="994786"/>
                      <a:pt x="3798547" y="1030981"/>
                      <a:pt x="3752063" y="1097088"/>
                    </a:cubicBezTo>
                    <a:cubicBezTo>
                      <a:pt x="3747301" y="1103946"/>
                      <a:pt x="3743871" y="1118614"/>
                      <a:pt x="3747681" y="1123186"/>
                    </a:cubicBezTo>
                    <a:cubicBezTo>
                      <a:pt x="3763493" y="1142618"/>
                      <a:pt x="3770542" y="1162954"/>
                      <a:pt x="3772400" y="1184029"/>
                    </a:cubicBezTo>
                    <a:cubicBezTo>
                      <a:pt x="3770542" y="1162954"/>
                      <a:pt x="3763494" y="1142617"/>
                      <a:pt x="3747682" y="1123185"/>
                    </a:cubicBezTo>
                    <a:cubicBezTo>
                      <a:pt x="3743872" y="1118613"/>
                      <a:pt x="3747302" y="1103945"/>
                      <a:pt x="3752064" y="1097087"/>
                    </a:cubicBezTo>
                    <a:cubicBezTo>
                      <a:pt x="3798548" y="1030980"/>
                      <a:pt x="3799692" y="994785"/>
                      <a:pt x="3755684" y="927155"/>
                    </a:cubicBezTo>
                    <a:cubicBezTo>
                      <a:pt x="3752826" y="922773"/>
                      <a:pt x="3749588" y="917059"/>
                      <a:pt x="3745206" y="915343"/>
                    </a:cubicBezTo>
                    <a:cubicBezTo>
                      <a:pt x="3717200" y="903722"/>
                      <a:pt x="3716438" y="878956"/>
                      <a:pt x="3714152" y="854379"/>
                    </a:cubicBezTo>
                    <a:close/>
                    <a:moveTo>
                      <a:pt x="3761553" y="517851"/>
                    </a:moveTo>
                    <a:lnTo>
                      <a:pt x="3752635" y="556048"/>
                    </a:lnTo>
                    <a:cubicBezTo>
                      <a:pt x="3750539" y="564049"/>
                      <a:pt x="3745015" y="572623"/>
                      <a:pt x="3746157" y="580051"/>
                    </a:cubicBezTo>
                    <a:cubicBezTo>
                      <a:pt x="3749491" y="601579"/>
                      <a:pt x="3747062" y="622201"/>
                      <a:pt x="3742776" y="642538"/>
                    </a:cubicBezTo>
                    <a:lnTo>
                      <a:pt x="3730253" y="694928"/>
                    </a:lnTo>
                    <a:lnTo>
                      <a:pt x="3742777" y="642537"/>
                    </a:lnTo>
                    <a:cubicBezTo>
                      <a:pt x="3747063" y="622201"/>
                      <a:pt x="3749492" y="601578"/>
                      <a:pt x="3746158" y="580050"/>
                    </a:cubicBezTo>
                    <a:cubicBezTo>
                      <a:pt x="3745016" y="572622"/>
                      <a:pt x="3750540" y="564048"/>
                      <a:pt x="3752636" y="556047"/>
                    </a:cubicBezTo>
                    <a:close/>
                    <a:moveTo>
                      <a:pt x="3774848" y="298169"/>
                    </a:moveTo>
                    <a:lnTo>
                      <a:pt x="3760065" y="313534"/>
                    </a:lnTo>
                    <a:cubicBezTo>
                      <a:pt x="3755873" y="316390"/>
                      <a:pt x="3758159" y="330299"/>
                      <a:pt x="3759493" y="338871"/>
                    </a:cubicBezTo>
                    <a:lnTo>
                      <a:pt x="3759500" y="338900"/>
                    </a:lnTo>
                    <a:lnTo>
                      <a:pt x="3769400" y="395640"/>
                    </a:lnTo>
                    <a:lnTo>
                      <a:pt x="3765590" y="367328"/>
                    </a:lnTo>
                    <a:lnTo>
                      <a:pt x="3759500" y="338900"/>
                    </a:lnTo>
                    <a:lnTo>
                      <a:pt x="3759494" y="338870"/>
                    </a:lnTo>
                    <a:cubicBezTo>
                      <a:pt x="3758160" y="330298"/>
                      <a:pt x="3755874" y="316389"/>
                      <a:pt x="3760066" y="313533"/>
                    </a:cubicBezTo>
                    <a:close/>
                    <a:moveTo>
                      <a:pt x="3782393" y="281568"/>
                    </a:moveTo>
                    <a:lnTo>
                      <a:pt x="3777498" y="295415"/>
                    </a:lnTo>
                    <a:lnTo>
                      <a:pt x="3777499" y="295415"/>
                    </a:lnTo>
                    <a:close/>
                    <a:moveTo>
                      <a:pt x="3769073" y="24486"/>
                    </a:moveTo>
                    <a:lnTo>
                      <a:pt x="3766810" y="74129"/>
                    </a:lnTo>
                    <a:cubicBezTo>
                      <a:pt x="3767733" y="91492"/>
                      <a:pt x="3770043" y="108703"/>
                      <a:pt x="3772734" y="125861"/>
                    </a:cubicBezTo>
                    <a:lnTo>
                      <a:pt x="3777129" y="153387"/>
                    </a:lnTo>
                    <a:lnTo>
                      <a:pt x="3785402" y="228944"/>
                    </a:lnTo>
                    <a:lnTo>
                      <a:pt x="3780943" y="177271"/>
                    </a:lnTo>
                    <a:lnTo>
                      <a:pt x="3777129" y="153387"/>
                    </a:lnTo>
                    <a:lnTo>
                      <a:pt x="3776930" y="151569"/>
                    </a:lnTo>
                    <a:cubicBezTo>
                      <a:pt x="3772700" y="125876"/>
                      <a:pt x="3768195" y="100174"/>
                      <a:pt x="3766811" y="74129"/>
                    </a:cubicBezTo>
                    <a:close/>
                    <a:moveTo>
                      <a:pt x="3766492" y="0"/>
                    </a:moveTo>
                    <a:lnTo>
                      <a:pt x="4230600" y="0"/>
                    </a:lnTo>
                    <a:lnTo>
                      <a:pt x="4229473" y="2817"/>
                    </a:lnTo>
                    <a:cubicBezTo>
                      <a:pt x="4221092" y="21486"/>
                      <a:pt x="4218423" y="43012"/>
                      <a:pt x="4215375" y="63587"/>
                    </a:cubicBezTo>
                    <a:cubicBezTo>
                      <a:pt x="4209851" y="101308"/>
                      <a:pt x="4206421" y="139219"/>
                      <a:pt x="4201468" y="176939"/>
                    </a:cubicBezTo>
                    <a:cubicBezTo>
                      <a:pt x="4200325" y="184941"/>
                      <a:pt x="4198231" y="194085"/>
                      <a:pt x="4193466" y="200182"/>
                    </a:cubicBezTo>
                    <a:cubicBezTo>
                      <a:pt x="4161461" y="241901"/>
                      <a:pt x="4152508" y="292579"/>
                      <a:pt x="4155554" y="340774"/>
                    </a:cubicBezTo>
                    <a:cubicBezTo>
                      <a:pt x="4157843" y="378686"/>
                      <a:pt x="4159557" y="415835"/>
                      <a:pt x="4156319" y="453364"/>
                    </a:cubicBezTo>
                    <a:cubicBezTo>
                      <a:pt x="4156127" y="456222"/>
                      <a:pt x="4156509" y="460032"/>
                      <a:pt x="4158033" y="462126"/>
                    </a:cubicBezTo>
                    <a:cubicBezTo>
                      <a:pt x="4168129" y="475081"/>
                      <a:pt x="4168891" y="488607"/>
                      <a:pt x="4170605" y="505182"/>
                    </a:cubicBezTo>
                    <a:cubicBezTo>
                      <a:pt x="4173083" y="528615"/>
                      <a:pt x="4171367" y="550141"/>
                      <a:pt x="4167177" y="571860"/>
                    </a:cubicBezTo>
                    <a:cubicBezTo>
                      <a:pt x="4164129" y="587672"/>
                      <a:pt x="4157843" y="603673"/>
                      <a:pt x="4149840" y="617772"/>
                    </a:cubicBezTo>
                    <a:cubicBezTo>
                      <a:pt x="4138600" y="637392"/>
                      <a:pt x="4134220" y="656255"/>
                      <a:pt x="4149078" y="674923"/>
                    </a:cubicBezTo>
                    <a:cubicBezTo>
                      <a:pt x="4164891" y="695116"/>
                      <a:pt x="4159367" y="717977"/>
                      <a:pt x="4159937" y="740268"/>
                    </a:cubicBezTo>
                    <a:cubicBezTo>
                      <a:pt x="4160129" y="749982"/>
                      <a:pt x="4159747" y="760270"/>
                      <a:pt x="4162223" y="769605"/>
                    </a:cubicBezTo>
                    <a:cubicBezTo>
                      <a:pt x="4169273" y="796655"/>
                      <a:pt x="4179941" y="822756"/>
                      <a:pt x="4184703" y="850189"/>
                    </a:cubicBezTo>
                    <a:cubicBezTo>
                      <a:pt x="4187370" y="865430"/>
                      <a:pt x="4182607" y="882384"/>
                      <a:pt x="4179179" y="898198"/>
                    </a:cubicBezTo>
                    <a:cubicBezTo>
                      <a:pt x="4175559" y="914200"/>
                      <a:pt x="4170035" y="930011"/>
                      <a:pt x="4164319" y="945444"/>
                    </a:cubicBezTo>
                    <a:cubicBezTo>
                      <a:pt x="4160509" y="955920"/>
                      <a:pt x="4156889" y="967350"/>
                      <a:pt x="4150030" y="975733"/>
                    </a:cubicBezTo>
                    <a:cubicBezTo>
                      <a:pt x="4134410" y="994785"/>
                      <a:pt x="4131742" y="1014406"/>
                      <a:pt x="4139934" y="1036887"/>
                    </a:cubicBezTo>
                    <a:cubicBezTo>
                      <a:pt x="4141268" y="1040315"/>
                      <a:pt x="4141268" y="1044315"/>
                      <a:pt x="4141458" y="1048125"/>
                    </a:cubicBezTo>
                    <a:cubicBezTo>
                      <a:pt x="4145458" y="1109091"/>
                      <a:pt x="4147936" y="1170051"/>
                      <a:pt x="4154032" y="1230633"/>
                    </a:cubicBezTo>
                    <a:cubicBezTo>
                      <a:pt x="4156509" y="1255206"/>
                      <a:pt x="4167367" y="1278829"/>
                      <a:pt x="4174225" y="1303024"/>
                    </a:cubicBezTo>
                    <a:cubicBezTo>
                      <a:pt x="4175559" y="1307978"/>
                      <a:pt x="4177655" y="1313504"/>
                      <a:pt x="4176701" y="1318456"/>
                    </a:cubicBezTo>
                    <a:cubicBezTo>
                      <a:pt x="4167177" y="1372368"/>
                      <a:pt x="4181083" y="1422854"/>
                      <a:pt x="4199372" y="1472575"/>
                    </a:cubicBezTo>
                    <a:cubicBezTo>
                      <a:pt x="4201278" y="1477717"/>
                      <a:pt x="4200706" y="1484004"/>
                      <a:pt x="4200325" y="1489720"/>
                    </a:cubicBezTo>
                    <a:cubicBezTo>
                      <a:pt x="4198993" y="1505724"/>
                      <a:pt x="4192324" y="1523059"/>
                      <a:pt x="4196324" y="1537537"/>
                    </a:cubicBezTo>
                    <a:cubicBezTo>
                      <a:pt x="4207374" y="1576019"/>
                      <a:pt x="4220709" y="1614120"/>
                      <a:pt x="4237474" y="1650317"/>
                    </a:cubicBezTo>
                    <a:cubicBezTo>
                      <a:pt x="4254428" y="1687086"/>
                      <a:pt x="4268716" y="1721185"/>
                      <a:pt x="4251572" y="1763287"/>
                    </a:cubicBezTo>
                    <a:cubicBezTo>
                      <a:pt x="4244332" y="1781194"/>
                      <a:pt x="4249476" y="1804816"/>
                      <a:pt x="4251380" y="1825393"/>
                    </a:cubicBezTo>
                    <a:cubicBezTo>
                      <a:pt x="4252904" y="1840441"/>
                      <a:pt x="4261478" y="1854920"/>
                      <a:pt x="4261478" y="1869780"/>
                    </a:cubicBezTo>
                    <a:cubicBezTo>
                      <a:pt x="4261478" y="1909408"/>
                      <a:pt x="4271574" y="1944649"/>
                      <a:pt x="4292149" y="1978940"/>
                    </a:cubicBezTo>
                    <a:cubicBezTo>
                      <a:pt x="4300150" y="1992279"/>
                      <a:pt x="4294815" y="2013043"/>
                      <a:pt x="4296911" y="2030378"/>
                    </a:cubicBezTo>
                    <a:cubicBezTo>
                      <a:pt x="4299388" y="2048668"/>
                      <a:pt x="4301673" y="2067525"/>
                      <a:pt x="4307201" y="2085054"/>
                    </a:cubicBezTo>
                    <a:cubicBezTo>
                      <a:pt x="4321679" y="2130393"/>
                      <a:pt x="4338062" y="2175163"/>
                      <a:pt x="4353302" y="2220312"/>
                    </a:cubicBezTo>
                    <a:cubicBezTo>
                      <a:pt x="4365877" y="2257459"/>
                      <a:pt x="4355970" y="2294039"/>
                      <a:pt x="4350636" y="2330806"/>
                    </a:cubicBezTo>
                    <a:cubicBezTo>
                      <a:pt x="4347205" y="2353859"/>
                      <a:pt x="4339013" y="2375383"/>
                      <a:pt x="4351206" y="2401292"/>
                    </a:cubicBezTo>
                    <a:cubicBezTo>
                      <a:pt x="4362828" y="2426059"/>
                      <a:pt x="4360160" y="2457492"/>
                      <a:pt x="4366446" y="2485307"/>
                    </a:cubicBezTo>
                    <a:cubicBezTo>
                      <a:pt x="4371781" y="2508742"/>
                      <a:pt x="4380354" y="2531409"/>
                      <a:pt x="4388736" y="2554079"/>
                    </a:cubicBezTo>
                    <a:cubicBezTo>
                      <a:pt x="4400168" y="2584942"/>
                      <a:pt x="4412167" y="2615421"/>
                      <a:pt x="4406453" y="2649143"/>
                    </a:cubicBezTo>
                    <a:cubicBezTo>
                      <a:pt x="4399976" y="2687436"/>
                      <a:pt x="4424359" y="2713723"/>
                      <a:pt x="4440554" y="2743826"/>
                    </a:cubicBezTo>
                    <a:cubicBezTo>
                      <a:pt x="4451603" y="2764590"/>
                      <a:pt x="4459795" y="2787259"/>
                      <a:pt x="4466653" y="2809930"/>
                    </a:cubicBezTo>
                    <a:cubicBezTo>
                      <a:pt x="4475607" y="2840219"/>
                      <a:pt x="4480941" y="2871462"/>
                      <a:pt x="4489705" y="2901943"/>
                    </a:cubicBezTo>
                    <a:cubicBezTo>
                      <a:pt x="4502848" y="2948047"/>
                      <a:pt x="4513137" y="2994722"/>
                      <a:pt x="4505897" y="3042728"/>
                    </a:cubicBezTo>
                    <a:cubicBezTo>
                      <a:pt x="4502659" y="3064827"/>
                      <a:pt x="4502848" y="3085403"/>
                      <a:pt x="4507613" y="3107500"/>
                    </a:cubicBezTo>
                    <a:cubicBezTo>
                      <a:pt x="4515422" y="3143695"/>
                      <a:pt x="4516376" y="3180844"/>
                      <a:pt x="4545521" y="3209993"/>
                    </a:cubicBezTo>
                    <a:cubicBezTo>
                      <a:pt x="4555811" y="3220280"/>
                      <a:pt x="4558477" y="3238758"/>
                      <a:pt x="4563811" y="3253809"/>
                    </a:cubicBezTo>
                    <a:cubicBezTo>
                      <a:pt x="4570099" y="3271145"/>
                      <a:pt x="4566858" y="3283908"/>
                      <a:pt x="4548570" y="3293244"/>
                    </a:cubicBezTo>
                    <a:cubicBezTo>
                      <a:pt x="4540379" y="3297434"/>
                      <a:pt x="4532378" y="3309437"/>
                      <a:pt x="4531043" y="3318771"/>
                    </a:cubicBezTo>
                    <a:cubicBezTo>
                      <a:pt x="4527043" y="3346776"/>
                      <a:pt x="4532950" y="3372495"/>
                      <a:pt x="4545904" y="3399546"/>
                    </a:cubicBezTo>
                    <a:cubicBezTo>
                      <a:pt x="4558096" y="3424883"/>
                      <a:pt x="4556762" y="3456508"/>
                      <a:pt x="4561524" y="3485275"/>
                    </a:cubicBezTo>
                    <a:cubicBezTo>
                      <a:pt x="4564954" y="3505657"/>
                      <a:pt x="4572002" y="3526042"/>
                      <a:pt x="4572002" y="3546617"/>
                    </a:cubicBezTo>
                    <a:cubicBezTo>
                      <a:pt x="4572002" y="3572146"/>
                      <a:pt x="4565907" y="3597482"/>
                      <a:pt x="4563620" y="3623201"/>
                    </a:cubicBezTo>
                    <a:cubicBezTo>
                      <a:pt x="4561716" y="3643204"/>
                      <a:pt x="4562478" y="3663589"/>
                      <a:pt x="4560192" y="3683591"/>
                    </a:cubicBezTo>
                    <a:cubicBezTo>
                      <a:pt x="4558477" y="3699976"/>
                      <a:pt x="4554096" y="3716168"/>
                      <a:pt x="4550476" y="3732361"/>
                    </a:cubicBezTo>
                    <a:cubicBezTo>
                      <a:pt x="4549142" y="3738267"/>
                      <a:pt x="4543998" y="3744173"/>
                      <a:pt x="4544759" y="3749506"/>
                    </a:cubicBezTo>
                    <a:cubicBezTo>
                      <a:pt x="4552953" y="3802467"/>
                      <a:pt x="4516376" y="3840569"/>
                      <a:pt x="4500182" y="3885338"/>
                    </a:cubicBezTo>
                    <a:cubicBezTo>
                      <a:pt x="4483035" y="3932394"/>
                      <a:pt x="4456748" y="3977925"/>
                      <a:pt x="4464557" y="4030503"/>
                    </a:cubicBezTo>
                    <a:cubicBezTo>
                      <a:pt x="4469319" y="4062318"/>
                      <a:pt x="4480369" y="4092989"/>
                      <a:pt x="4487039" y="4124614"/>
                    </a:cubicBezTo>
                    <a:cubicBezTo>
                      <a:pt x="4489324" y="4135854"/>
                      <a:pt x="4488943" y="4148427"/>
                      <a:pt x="4486656" y="4159667"/>
                    </a:cubicBezTo>
                    <a:cubicBezTo>
                      <a:pt x="4476177" y="4213961"/>
                      <a:pt x="4474653" y="4267493"/>
                      <a:pt x="4491801" y="4320837"/>
                    </a:cubicBezTo>
                    <a:cubicBezTo>
                      <a:pt x="4494659" y="4329979"/>
                      <a:pt x="4497325" y="4339695"/>
                      <a:pt x="4497325" y="4349222"/>
                    </a:cubicBezTo>
                    <a:cubicBezTo>
                      <a:pt x="4497325" y="4401419"/>
                      <a:pt x="4493324" y="4452665"/>
                      <a:pt x="4474653" y="4502579"/>
                    </a:cubicBezTo>
                    <a:cubicBezTo>
                      <a:pt x="4468368" y="4519343"/>
                      <a:pt x="4472368" y="4539728"/>
                      <a:pt x="4470844" y="4558207"/>
                    </a:cubicBezTo>
                    <a:cubicBezTo>
                      <a:pt x="4469511" y="4575351"/>
                      <a:pt x="4468940" y="4592878"/>
                      <a:pt x="4464557" y="4609452"/>
                    </a:cubicBezTo>
                    <a:cubicBezTo>
                      <a:pt x="4458082" y="4633647"/>
                      <a:pt x="4457320" y="4656126"/>
                      <a:pt x="4463033" y="4681083"/>
                    </a:cubicBezTo>
                    <a:cubicBezTo>
                      <a:pt x="4468368" y="4704895"/>
                      <a:pt x="4465702" y="4730614"/>
                      <a:pt x="4465891" y="4755381"/>
                    </a:cubicBezTo>
                    <a:cubicBezTo>
                      <a:pt x="4466082" y="4783004"/>
                      <a:pt x="4466272" y="4810627"/>
                      <a:pt x="4465319" y="4838250"/>
                    </a:cubicBezTo>
                    <a:cubicBezTo>
                      <a:pt x="4464940" y="4849300"/>
                      <a:pt x="4457320" y="4861873"/>
                      <a:pt x="4460367" y="4871019"/>
                    </a:cubicBezTo>
                    <a:cubicBezTo>
                      <a:pt x="4470653" y="4900546"/>
                      <a:pt x="4458271" y="4930075"/>
                      <a:pt x="4463795" y="4959602"/>
                    </a:cubicBezTo>
                    <a:cubicBezTo>
                      <a:pt x="4466653" y="4974082"/>
                      <a:pt x="4458844" y="4990465"/>
                      <a:pt x="4458082" y="5006086"/>
                    </a:cubicBezTo>
                    <a:cubicBezTo>
                      <a:pt x="4456748" y="5031614"/>
                      <a:pt x="4457320" y="5057141"/>
                      <a:pt x="4456937" y="5082670"/>
                    </a:cubicBezTo>
                    <a:cubicBezTo>
                      <a:pt x="4456748" y="5091052"/>
                      <a:pt x="4455986" y="5099245"/>
                      <a:pt x="4455603" y="5107627"/>
                    </a:cubicBezTo>
                    <a:cubicBezTo>
                      <a:pt x="4455223" y="5115057"/>
                      <a:pt x="4453508" y="5122867"/>
                      <a:pt x="4454840" y="5129916"/>
                    </a:cubicBezTo>
                    <a:cubicBezTo>
                      <a:pt x="4459605" y="5155445"/>
                      <a:pt x="4467415" y="5180591"/>
                      <a:pt x="4470464" y="5206308"/>
                    </a:cubicBezTo>
                    <a:cubicBezTo>
                      <a:pt x="4473130" y="5228597"/>
                      <a:pt x="4469511" y="5251650"/>
                      <a:pt x="4471415" y="5274129"/>
                    </a:cubicBezTo>
                    <a:cubicBezTo>
                      <a:pt x="4474653" y="5313754"/>
                      <a:pt x="4480369" y="5353379"/>
                      <a:pt x="4483990" y="5393005"/>
                    </a:cubicBezTo>
                    <a:cubicBezTo>
                      <a:pt x="4484752" y="5401579"/>
                      <a:pt x="4479988" y="5410531"/>
                      <a:pt x="4479607" y="5419295"/>
                    </a:cubicBezTo>
                    <a:cubicBezTo>
                      <a:pt x="4478656" y="5446728"/>
                      <a:pt x="4478464" y="5474161"/>
                      <a:pt x="4477894" y="5501594"/>
                    </a:cubicBezTo>
                    <a:cubicBezTo>
                      <a:pt x="4477702" y="5517215"/>
                      <a:pt x="4478273" y="5533027"/>
                      <a:pt x="4476560" y="5548460"/>
                    </a:cubicBezTo>
                    <a:cubicBezTo>
                      <a:pt x="4474273" y="5568842"/>
                      <a:pt x="4470844" y="5587321"/>
                      <a:pt x="4485703" y="5606372"/>
                    </a:cubicBezTo>
                    <a:cubicBezTo>
                      <a:pt x="4508755" y="5635711"/>
                      <a:pt x="4499801" y="5673050"/>
                      <a:pt x="4505134" y="5706959"/>
                    </a:cubicBezTo>
                    <a:cubicBezTo>
                      <a:pt x="4506468" y="5715723"/>
                      <a:pt x="4506659" y="5724678"/>
                      <a:pt x="4508183" y="5733440"/>
                    </a:cubicBezTo>
                    <a:cubicBezTo>
                      <a:pt x="4511041" y="5749634"/>
                      <a:pt x="4514279" y="5765635"/>
                      <a:pt x="4517519" y="5781830"/>
                    </a:cubicBezTo>
                    <a:cubicBezTo>
                      <a:pt x="4518089" y="5784686"/>
                      <a:pt x="4518281" y="5787924"/>
                      <a:pt x="4519234" y="5790592"/>
                    </a:cubicBezTo>
                    <a:cubicBezTo>
                      <a:pt x="4527233" y="5815169"/>
                      <a:pt x="4536378" y="5839361"/>
                      <a:pt x="4542855" y="5864318"/>
                    </a:cubicBezTo>
                    <a:cubicBezTo>
                      <a:pt x="4546095" y="5876511"/>
                      <a:pt x="4546476" y="5890037"/>
                      <a:pt x="4544759" y="5902610"/>
                    </a:cubicBezTo>
                    <a:cubicBezTo>
                      <a:pt x="4539808" y="5939377"/>
                      <a:pt x="4537712" y="5975764"/>
                      <a:pt x="4544951" y="6012723"/>
                    </a:cubicBezTo>
                    <a:cubicBezTo>
                      <a:pt x="4547808" y="6027392"/>
                      <a:pt x="4543045" y="6043776"/>
                      <a:pt x="4541332" y="6059397"/>
                    </a:cubicBezTo>
                    <a:cubicBezTo>
                      <a:pt x="4536759" y="6096736"/>
                      <a:pt x="4531805" y="6134075"/>
                      <a:pt x="4527426" y="6171605"/>
                    </a:cubicBezTo>
                    <a:cubicBezTo>
                      <a:pt x="4524758" y="6195037"/>
                      <a:pt x="4523234" y="6218660"/>
                      <a:pt x="4520568" y="6242093"/>
                    </a:cubicBezTo>
                    <a:cubicBezTo>
                      <a:pt x="4517327" y="6269144"/>
                      <a:pt x="4512375" y="6296005"/>
                      <a:pt x="4509706" y="6323058"/>
                    </a:cubicBezTo>
                    <a:cubicBezTo>
                      <a:pt x="4506659" y="6353919"/>
                      <a:pt x="4506089" y="6384972"/>
                      <a:pt x="4502848" y="6415833"/>
                    </a:cubicBezTo>
                    <a:cubicBezTo>
                      <a:pt x="4496563" y="6472225"/>
                      <a:pt x="4489132" y="6528424"/>
                      <a:pt x="4482084" y="6584812"/>
                    </a:cubicBezTo>
                    <a:cubicBezTo>
                      <a:pt x="4475226" y="6639488"/>
                      <a:pt x="4469129" y="6694164"/>
                      <a:pt x="4460557" y="6748458"/>
                    </a:cubicBezTo>
                    <a:cubicBezTo>
                      <a:pt x="4456937" y="6771319"/>
                      <a:pt x="4447030" y="6793035"/>
                      <a:pt x="4441507" y="6815516"/>
                    </a:cubicBezTo>
                    <a:lnTo>
                      <a:pt x="4431806" y="6858001"/>
                    </a:lnTo>
                    <a:lnTo>
                      <a:pt x="4259554" y="6858001"/>
                    </a:lnTo>
                    <a:lnTo>
                      <a:pt x="4259554" y="6858002"/>
                    </a:lnTo>
                    <a:lnTo>
                      <a:pt x="0" y="6858002"/>
                    </a:lnTo>
                    <a:lnTo>
                      <a:pt x="0" y="2"/>
                    </a:lnTo>
                    <a:lnTo>
                      <a:pt x="3766492" y="1"/>
                    </a:lnTo>
                    <a:lnTo>
                      <a:pt x="3769210" y="21486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D56F11D0-7966-41FE-AAB9-EC0C54F11F6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-2" y="-1"/>
                <a:ext cx="4572002" cy="6858002"/>
              </a:xfrm>
              <a:custGeom>
                <a:avLst/>
                <a:gdLst>
                  <a:gd name="connsiteX0" fmla="*/ 4214994 w 4572002"/>
                  <a:gd name="connsiteY0" fmla="*/ 6564620 h 6858002"/>
                  <a:gd name="connsiteX1" fmla="*/ 4214994 w 4572002"/>
                  <a:gd name="connsiteY1" fmla="*/ 6564621 h 6858002"/>
                  <a:gd name="connsiteX2" fmla="*/ 4237474 w 4572002"/>
                  <a:gd name="connsiteY2" fmla="*/ 6588626 h 6858002"/>
                  <a:gd name="connsiteX3" fmla="*/ 4254096 w 4572002"/>
                  <a:gd name="connsiteY3" fmla="*/ 6625225 h 6858002"/>
                  <a:gd name="connsiteX4" fmla="*/ 4247001 w 4572002"/>
                  <a:gd name="connsiteY4" fmla="*/ 6662540 h 6858002"/>
                  <a:gd name="connsiteX5" fmla="*/ 4247000 w 4572002"/>
                  <a:gd name="connsiteY5" fmla="*/ 6662541 h 6858002"/>
                  <a:gd name="connsiteX6" fmla="*/ 4246999 w 4572002"/>
                  <a:gd name="connsiteY6" fmla="*/ 6662544 h 6858002"/>
                  <a:gd name="connsiteX7" fmla="*/ 4235550 w 4572002"/>
                  <a:gd name="connsiteY7" fmla="*/ 6683027 h 6858002"/>
                  <a:gd name="connsiteX8" fmla="*/ 4232403 w 4572002"/>
                  <a:gd name="connsiteY8" fmla="*/ 6702976 h 6858002"/>
                  <a:gd name="connsiteX9" fmla="*/ 4232403 w 4572002"/>
                  <a:gd name="connsiteY9" fmla="*/ 6702977 h 6858002"/>
                  <a:gd name="connsiteX10" fmla="*/ 4246238 w 4572002"/>
                  <a:gd name="connsiteY10" fmla="*/ 6742553 h 6858002"/>
                  <a:gd name="connsiteX11" fmla="*/ 4246239 w 4572002"/>
                  <a:gd name="connsiteY11" fmla="*/ 6742555 h 6858002"/>
                  <a:gd name="connsiteX12" fmla="*/ 4265716 w 4572002"/>
                  <a:gd name="connsiteY12" fmla="*/ 6812062 h 6858002"/>
                  <a:gd name="connsiteX13" fmla="*/ 4265717 w 4572002"/>
                  <a:gd name="connsiteY13" fmla="*/ 6812064 h 6858002"/>
                  <a:gd name="connsiteX14" fmla="*/ 4265717 w 4572002"/>
                  <a:gd name="connsiteY14" fmla="*/ 6812063 h 6858002"/>
                  <a:gd name="connsiteX15" fmla="*/ 4265716 w 4572002"/>
                  <a:gd name="connsiteY15" fmla="*/ 6812062 h 6858002"/>
                  <a:gd name="connsiteX16" fmla="*/ 4260942 w 4572002"/>
                  <a:gd name="connsiteY16" fmla="*/ 6776800 h 6858002"/>
                  <a:gd name="connsiteX17" fmla="*/ 4246239 w 4572002"/>
                  <a:gd name="connsiteY17" fmla="*/ 6742555 h 6858002"/>
                  <a:gd name="connsiteX18" fmla="*/ 4246238 w 4572002"/>
                  <a:gd name="connsiteY18" fmla="*/ 6742552 h 6858002"/>
                  <a:gd name="connsiteX19" fmla="*/ 4232403 w 4572002"/>
                  <a:gd name="connsiteY19" fmla="*/ 6702976 h 6858002"/>
                  <a:gd name="connsiteX20" fmla="*/ 4246999 w 4572002"/>
                  <a:gd name="connsiteY20" fmla="*/ 6662544 h 6858002"/>
                  <a:gd name="connsiteX21" fmla="*/ 4247000 w 4572002"/>
                  <a:gd name="connsiteY21" fmla="*/ 6662542 h 6858002"/>
                  <a:gd name="connsiteX22" fmla="*/ 4247001 w 4572002"/>
                  <a:gd name="connsiteY22" fmla="*/ 6662540 h 6858002"/>
                  <a:gd name="connsiteX23" fmla="*/ 4254084 w 4572002"/>
                  <a:gd name="connsiteY23" fmla="*/ 6645552 h 6858002"/>
                  <a:gd name="connsiteX24" fmla="*/ 4254096 w 4572002"/>
                  <a:gd name="connsiteY24" fmla="*/ 6625225 h 6858002"/>
                  <a:gd name="connsiteX25" fmla="*/ 4254096 w 4572002"/>
                  <a:gd name="connsiteY25" fmla="*/ 6625224 h 6858002"/>
                  <a:gd name="connsiteX26" fmla="*/ 4237474 w 4572002"/>
                  <a:gd name="connsiteY26" fmla="*/ 6588625 h 6858002"/>
                  <a:gd name="connsiteX27" fmla="*/ 4295315 w 4572002"/>
                  <a:gd name="connsiteY27" fmla="*/ 6438981 h 6858002"/>
                  <a:gd name="connsiteX28" fmla="*/ 4275385 w 4572002"/>
                  <a:gd name="connsiteY28" fmla="*/ 6463840 h 6858002"/>
                  <a:gd name="connsiteX29" fmla="*/ 4275382 w 4572002"/>
                  <a:gd name="connsiteY29" fmla="*/ 6463849 h 6858002"/>
                  <a:gd name="connsiteX30" fmla="*/ 4261587 w 4572002"/>
                  <a:gd name="connsiteY30" fmla="*/ 6513012 h 6858002"/>
                  <a:gd name="connsiteX31" fmla="*/ 4242781 w 4572002"/>
                  <a:gd name="connsiteY31" fmla="*/ 6546194 h 6858002"/>
                  <a:gd name="connsiteX32" fmla="*/ 4242781 w 4572002"/>
                  <a:gd name="connsiteY32" fmla="*/ 6546195 h 6858002"/>
                  <a:gd name="connsiteX33" fmla="*/ 4259120 w 4572002"/>
                  <a:gd name="connsiteY33" fmla="*/ 6521804 h 6858002"/>
                  <a:gd name="connsiteX34" fmla="*/ 4261587 w 4572002"/>
                  <a:gd name="connsiteY34" fmla="*/ 6513012 h 6858002"/>
                  <a:gd name="connsiteX35" fmla="*/ 4264398 w 4572002"/>
                  <a:gd name="connsiteY35" fmla="*/ 6508052 h 6858002"/>
                  <a:gd name="connsiteX36" fmla="*/ 4275382 w 4572002"/>
                  <a:gd name="connsiteY36" fmla="*/ 6463849 h 6858002"/>
                  <a:gd name="connsiteX37" fmla="*/ 4275385 w 4572002"/>
                  <a:gd name="connsiteY37" fmla="*/ 6463841 h 6858002"/>
                  <a:gd name="connsiteX38" fmla="*/ 4295315 w 4572002"/>
                  <a:gd name="connsiteY38" fmla="*/ 6438981 h 6858002"/>
                  <a:gd name="connsiteX39" fmla="*/ 4381289 w 4572002"/>
                  <a:gd name="connsiteY39" fmla="*/ 6365204 h 6858002"/>
                  <a:gd name="connsiteX40" fmla="*/ 4380008 w 4572002"/>
                  <a:gd name="connsiteY40" fmla="*/ 6387910 h 6858002"/>
                  <a:gd name="connsiteX41" fmla="*/ 4378243 w 4572002"/>
                  <a:gd name="connsiteY41" fmla="*/ 6391549 h 6858002"/>
                  <a:gd name="connsiteX42" fmla="*/ 4370589 w 4572002"/>
                  <a:gd name="connsiteY42" fmla="*/ 6407332 h 6858002"/>
                  <a:gd name="connsiteX43" fmla="*/ 4370589 w 4572002"/>
                  <a:gd name="connsiteY43" fmla="*/ 6407333 h 6858002"/>
                  <a:gd name="connsiteX44" fmla="*/ 4378243 w 4572002"/>
                  <a:gd name="connsiteY44" fmla="*/ 6391549 h 6858002"/>
                  <a:gd name="connsiteX45" fmla="*/ 4380008 w 4572002"/>
                  <a:gd name="connsiteY45" fmla="*/ 6387910 h 6858002"/>
                  <a:gd name="connsiteX46" fmla="*/ 4142220 w 4572002"/>
                  <a:gd name="connsiteY46" fmla="*/ 4221391 h 6858002"/>
                  <a:gd name="connsiteX47" fmla="*/ 4142220 w 4572002"/>
                  <a:gd name="connsiteY47" fmla="*/ 4221392 h 6858002"/>
                  <a:gd name="connsiteX48" fmla="*/ 4147936 w 4572002"/>
                  <a:gd name="connsiteY48" fmla="*/ 4253015 h 6858002"/>
                  <a:gd name="connsiteX49" fmla="*/ 4187752 w 4572002"/>
                  <a:gd name="connsiteY49" fmla="*/ 4324646 h 6858002"/>
                  <a:gd name="connsiteX50" fmla="*/ 4196706 w 4572002"/>
                  <a:gd name="connsiteY50" fmla="*/ 4363891 h 6858002"/>
                  <a:gd name="connsiteX51" fmla="*/ 4195944 w 4572002"/>
                  <a:gd name="connsiteY51" fmla="*/ 4482004 h 6858002"/>
                  <a:gd name="connsiteX52" fmla="*/ 4135934 w 4572002"/>
                  <a:gd name="connsiteY52" fmla="*/ 4659174 h 6858002"/>
                  <a:gd name="connsiteX53" fmla="*/ 4127932 w 4572002"/>
                  <a:gd name="connsiteY53" fmla="*/ 4677655 h 6858002"/>
                  <a:gd name="connsiteX54" fmla="*/ 4118025 w 4572002"/>
                  <a:gd name="connsiteY54" fmla="*/ 4767764 h 6858002"/>
                  <a:gd name="connsiteX55" fmla="*/ 4116716 w 4572002"/>
                  <a:gd name="connsiteY55" fmla="*/ 4800483 h 6858002"/>
                  <a:gd name="connsiteX56" fmla="*/ 4116716 w 4572002"/>
                  <a:gd name="connsiteY56" fmla="*/ 4800484 h 6858002"/>
                  <a:gd name="connsiteX57" fmla="*/ 4131552 w 4572002"/>
                  <a:gd name="connsiteY57" fmla="*/ 4828917 h 6858002"/>
                  <a:gd name="connsiteX58" fmla="*/ 4153733 w 4572002"/>
                  <a:gd name="connsiteY58" fmla="*/ 4863343 h 6858002"/>
                  <a:gd name="connsiteX59" fmla="*/ 4161262 w 4572002"/>
                  <a:gd name="connsiteY59" fmla="*/ 4889275 h 6858002"/>
                  <a:gd name="connsiteX60" fmla="*/ 4159557 w 4572002"/>
                  <a:gd name="connsiteY60" fmla="*/ 4912168 h 6858002"/>
                  <a:gd name="connsiteX61" fmla="*/ 4158155 w 4572002"/>
                  <a:gd name="connsiteY61" fmla="*/ 4933804 h 6858002"/>
                  <a:gd name="connsiteX62" fmla="*/ 4158155 w 4572002"/>
                  <a:gd name="connsiteY62" fmla="*/ 4933805 h 6858002"/>
                  <a:gd name="connsiteX63" fmla="*/ 4162914 w 4572002"/>
                  <a:gd name="connsiteY63" fmla="*/ 4952673 h 6858002"/>
                  <a:gd name="connsiteX64" fmla="*/ 4165707 w 4572002"/>
                  <a:gd name="connsiteY64" fmla="*/ 4957454 h 6858002"/>
                  <a:gd name="connsiteX65" fmla="*/ 4166985 w 4572002"/>
                  <a:gd name="connsiteY65" fmla="*/ 4961456 h 6858002"/>
                  <a:gd name="connsiteX66" fmla="*/ 4182989 w 4572002"/>
                  <a:gd name="connsiteY66" fmla="*/ 4987038 h 6858002"/>
                  <a:gd name="connsiteX67" fmla="*/ 4209468 w 4572002"/>
                  <a:gd name="connsiteY67" fmla="*/ 5041522 h 6858002"/>
                  <a:gd name="connsiteX68" fmla="*/ 4216684 w 4572002"/>
                  <a:gd name="connsiteY68" fmla="*/ 5072376 h 6858002"/>
                  <a:gd name="connsiteX69" fmla="*/ 4222587 w 4572002"/>
                  <a:gd name="connsiteY69" fmla="*/ 5087441 h 6858002"/>
                  <a:gd name="connsiteX70" fmla="*/ 4235615 w 4572002"/>
                  <a:gd name="connsiteY70" fmla="*/ 5133220 h 6858002"/>
                  <a:gd name="connsiteX71" fmla="*/ 4235616 w 4572002"/>
                  <a:gd name="connsiteY71" fmla="*/ 5133225 h 6858002"/>
                  <a:gd name="connsiteX72" fmla="*/ 4228901 w 4572002"/>
                  <a:gd name="connsiteY72" fmla="*/ 5166113 h 6858002"/>
                  <a:gd name="connsiteX73" fmla="*/ 4228901 w 4572002"/>
                  <a:gd name="connsiteY73" fmla="*/ 5166114 h 6858002"/>
                  <a:gd name="connsiteX74" fmla="*/ 4229593 w 4572002"/>
                  <a:gd name="connsiteY74" fmla="*/ 5172091 h 6858002"/>
                  <a:gd name="connsiteX75" fmla="*/ 4232139 w 4572002"/>
                  <a:gd name="connsiteY75" fmla="*/ 5179068 h 6858002"/>
                  <a:gd name="connsiteX76" fmla="*/ 4231973 w 4572002"/>
                  <a:gd name="connsiteY76" fmla="*/ 5229434 h 6858002"/>
                  <a:gd name="connsiteX77" fmla="*/ 4225669 w 4572002"/>
                  <a:gd name="connsiteY77" fmla="*/ 5241089 h 6858002"/>
                  <a:gd name="connsiteX78" fmla="*/ 4208517 w 4572002"/>
                  <a:gd name="connsiteY78" fmla="*/ 5272796 h 6858002"/>
                  <a:gd name="connsiteX79" fmla="*/ 4184613 w 4572002"/>
                  <a:gd name="connsiteY79" fmla="*/ 5312288 h 6858002"/>
                  <a:gd name="connsiteX80" fmla="*/ 4183557 w 4572002"/>
                  <a:gd name="connsiteY80" fmla="*/ 5321350 h 6858002"/>
                  <a:gd name="connsiteX81" fmla="*/ 4181083 w 4572002"/>
                  <a:gd name="connsiteY81" fmla="*/ 5326163 h 6858002"/>
                  <a:gd name="connsiteX82" fmla="*/ 4179637 w 4572002"/>
                  <a:gd name="connsiteY82" fmla="*/ 5355014 h 6858002"/>
                  <a:gd name="connsiteX83" fmla="*/ 4179637 w 4572002"/>
                  <a:gd name="connsiteY83" fmla="*/ 5355015 h 6858002"/>
                  <a:gd name="connsiteX84" fmla="*/ 4184513 w 4572002"/>
                  <a:gd name="connsiteY84" fmla="*/ 5385385 h 6858002"/>
                  <a:gd name="connsiteX85" fmla="*/ 4192704 w 4572002"/>
                  <a:gd name="connsiteY85" fmla="*/ 5425583 h 6858002"/>
                  <a:gd name="connsiteX86" fmla="*/ 4204327 w 4572002"/>
                  <a:gd name="connsiteY86" fmla="*/ 5480638 h 6858002"/>
                  <a:gd name="connsiteX87" fmla="*/ 4208850 w 4572002"/>
                  <a:gd name="connsiteY87" fmla="*/ 5507668 h 6858002"/>
                  <a:gd name="connsiteX88" fmla="*/ 4198232 w 4572002"/>
                  <a:gd name="connsiteY88" fmla="*/ 5531692 h 6858002"/>
                  <a:gd name="connsiteX89" fmla="*/ 4198231 w 4572002"/>
                  <a:gd name="connsiteY89" fmla="*/ 5531693 h 6858002"/>
                  <a:gd name="connsiteX90" fmla="*/ 4188085 w 4572002"/>
                  <a:gd name="connsiteY90" fmla="*/ 5547578 h 6858002"/>
                  <a:gd name="connsiteX91" fmla="*/ 4188085 w 4572002"/>
                  <a:gd name="connsiteY91" fmla="*/ 5547579 h 6858002"/>
                  <a:gd name="connsiteX92" fmla="*/ 4197659 w 4572002"/>
                  <a:gd name="connsiteY92" fmla="*/ 5562747 h 6858002"/>
                  <a:gd name="connsiteX93" fmla="*/ 4268907 w 4572002"/>
                  <a:gd name="connsiteY93" fmla="*/ 5704484 h 6858002"/>
                  <a:gd name="connsiteX94" fmla="*/ 4274812 w 4572002"/>
                  <a:gd name="connsiteY94" fmla="*/ 5740489 h 6858002"/>
                  <a:gd name="connsiteX95" fmla="*/ 4283578 w 4572002"/>
                  <a:gd name="connsiteY95" fmla="*/ 5760874 h 6858002"/>
                  <a:gd name="connsiteX96" fmla="*/ 4371973 w 4572002"/>
                  <a:gd name="connsiteY96" fmla="*/ 5883752 h 6858002"/>
                  <a:gd name="connsiteX97" fmla="*/ 4371974 w 4572002"/>
                  <a:gd name="connsiteY97" fmla="*/ 5883757 h 6858002"/>
                  <a:gd name="connsiteX98" fmla="*/ 4389877 w 4572002"/>
                  <a:gd name="connsiteY98" fmla="*/ 5935946 h 6858002"/>
                  <a:gd name="connsiteX99" fmla="*/ 4389878 w 4572002"/>
                  <a:gd name="connsiteY99" fmla="*/ 5935950 h 6858002"/>
                  <a:gd name="connsiteX100" fmla="*/ 4386259 w 4572002"/>
                  <a:gd name="connsiteY100" fmla="*/ 5993290 h 6858002"/>
                  <a:gd name="connsiteX101" fmla="*/ 4386259 w 4572002"/>
                  <a:gd name="connsiteY101" fmla="*/ 5993291 h 6858002"/>
                  <a:gd name="connsiteX102" fmla="*/ 4379782 w 4572002"/>
                  <a:gd name="connsiteY102" fmla="*/ 6026440 h 6858002"/>
                  <a:gd name="connsiteX103" fmla="*/ 4323583 w 4572002"/>
                  <a:gd name="connsiteY103" fmla="*/ 6108738 h 6858002"/>
                  <a:gd name="connsiteX104" fmla="*/ 4309890 w 4572002"/>
                  <a:gd name="connsiteY104" fmla="*/ 6133314 h 6858002"/>
                  <a:gd name="connsiteX105" fmla="*/ 4309890 w 4572002"/>
                  <a:gd name="connsiteY105" fmla="*/ 6133315 h 6858002"/>
                  <a:gd name="connsiteX106" fmla="*/ 4313591 w 4572002"/>
                  <a:gd name="connsiteY106" fmla="*/ 6143190 h 6858002"/>
                  <a:gd name="connsiteX107" fmla="*/ 4325486 w 4572002"/>
                  <a:gd name="connsiteY107" fmla="*/ 6155600 h 6858002"/>
                  <a:gd name="connsiteX108" fmla="*/ 4325488 w 4572002"/>
                  <a:gd name="connsiteY108" fmla="*/ 6155603 h 6858002"/>
                  <a:gd name="connsiteX109" fmla="*/ 4364160 w 4572002"/>
                  <a:gd name="connsiteY109" fmla="*/ 6228757 h 6858002"/>
                  <a:gd name="connsiteX110" fmla="*/ 4381497 w 4572002"/>
                  <a:gd name="connsiteY110" fmla="*/ 6361540 h 6858002"/>
                  <a:gd name="connsiteX111" fmla="*/ 4381497 w 4572002"/>
                  <a:gd name="connsiteY111" fmla="*/ 6361539 h 6858002"/>
                  <a:gd name="connsiteX112" fmla="*/ 4364160 w 4572002"/>
                  <a:gd name="connsiteY112" fmla="*/ 6228756 h 6858002"/>
                  <a:gd name="connsiteX113" fmla="*/ 4325488 w 4572002"/>
                  <a:gd name="connsiteY113" fmla="*/ 6155602 h 6858002"/>
                  <a:gd name="connsiteX114" fmla="*/ 4325486 w 4572002"/>
                  <a:gd name="connsiteY114" fmla="*/ 6155600 h 6858002"/>
                  <a:gd name="connsiteX115" fmla="*/ 4309890 w 4572002"/>
                  <a:gd name="connsiteY115" fmla="*/ 6133315 h 6858002"/>
                  <a:gd name="connsiteX116" fmla="*/ 4323583 w 4572002"/>
                  <a:gd name="connsiteY116" fmla="*/ 6108739 h 6858002"/>
                  <a:gd name="connsiteX117" fmla="*/ 4379782 w 4572002"/>
                  <a:gd name="connsiteY117" fmla="*/ 6026441 h 6858002"/>
                  <a:gd name="connsiteX118" fmla="*/ 4386259 w 4572002"/>
                  <a:gd name="connsiteY118" fmla="*/ 5993292 h 6858002"/>
                  <a:gd name="connsiteX119" fmla="*/ 4386259 w 4572002"/>
                  <a:gd name="connsiteY119" fmla="*/ 5993290 h 6858002"/>
                  <a:gd name="connsiteX120" fmla="*/ 4389712 w 4572002"/>
                  <a:gd name="connsiteY120" fmla="*/ 5964477 h 6858002"/>
                  <a:gd name="connsiteX121" fmla="*/ 4389878 w 4572002"/>
                  <a:gd name="connsiteY121" fmla="*/ 5935950 h 6858002"/>
                  <a:gd name="connsiteX122" fmla="*/ 4389878 w 4572002"/>
                  <a:gd name="connsiteY122" fmla="*/ 5935949 h 6858002"/>
                  <a:gd name="connsiteX123" fmla="*/ 4389877 w 4572002"/>
                  <a:gd name="connsiteY123" fmla="*/ 5935946 h 6858002"/>
                  <a:gd name="connsiteX124" fmla="*/ 4382997 w 4572002"/>
                  <a:gd name="connsiteY124" fmla="*/ 5909351 h 6858002"/>
                  <a:gd name="connsiteX125" fmla="*/ 4371974 w 4572002"/>
                  <a:gd name="connsiteY125" fmla="*/ 5883757 h 6858002"/>
                  <a:gd name="connsiteX126" fmla="*/ 4371973 w 4572002"/>
                  <a:gd name="connsiteY126" fmla="*/ 5883751 h 6858002"/>
                  <a:gd name="connsiteX127" fmla="*/ 4283578 w 4572002"/>
                  <a:gd name="connsiteY127" fmla="*/ 5760873 h 6858002"/>
                  <a:gd name="connsiteX128" fmla="*/ 4274812 w 4572002"/>
                  <a:gd name="connsiteY128" fmla="*/ 5740488 h 6858002"/>
                  <a:gd name="connsiteX129" fmla="*/ 4268907 w 4572002"/>
                  <a:gd name="connsiteY129" fmla="*/ 5704483 h 6858002"/>
                  <a:gd name="connsiteX130" fmla="*/ 4197659 w 4572002"/>
                  <a:gd name="connsiteY130" fmla="*/ 5562746 h 6858002"/>
                  <a:gd name="connsiteX131" fmla="*/ 4188085 w 4572002"/>
                  <a:gd name="connsiteY131" fmla="*/ 5547578 h 6858002"/>
                  <a:gd name="connsiteX132" fmla="*/ 4198231 w 4572002"/>
                  <a:gd name="connsiteY132" fmla="*/ 5531694 h 6858002"/>
                  <a:gd name="connsiteX133" fmla="*/ 4198232 w 4572002"/>
                  <a:gd name="connsiteY133" fmla="*/ 5531692 h 6858002"/>
                  <a:gd name="connsiteX134" fmla="*/ 4206630 w 4572002"/>
                  <a:gd name="connsiteY134" fmla="*/ 5520422 h 6858002"/>
                  <a:gd name="connsiteX135" fmla="*/ 4208850 w 4572002"/>
                  <a:gd name="connsiteY135" fmla="*/ 5507668 h 6858002"/>
                  <a:gd name="connsiteX136" fmla="*/ 4208850 w 4572002"/>
                  <a:gd name="connsiteY136" fmla="*/ 5507667 h 6858002"/>
                  <a:gd name="connsiteX137" fmla="*/ 4204327 w 4572002"/>
                  <a:gd name="connsiteY137" fmla="*/ 5480637 h 6858002"/>
                  <a:gd name="connsiteX138" fmla="*/ 4192704 w 4572002"/>
                  <a:gd name="connsiteY138" fmla="*/ 5425582 h 6858002"/>
                  <a:gd name="connsiteX139" fmla="*/ 4184513 w 4572002"/>
                  <a:gd name="connsiteY139" fmla="*/ 5385384 h 6858002"/>
                  <a:gd name="connsiteX140" fmla="*/ 4179637 w 4572002"/>
                  <a:gd name="connsiteY140" fmla="*/ 5355014 h 6858002"/>
                  <a:gd name="connsiteX141" fmla="*/ 4183557 w 4572002"/>
                  <a:gd name="connsiteY141" fmla="*/ 5321350 h 6858002"/>
                  <a:gd name="connsiteX142" fmla="*/ 4208517 w 4572002"/>
                  <a:gd name="connsiteY142" fmla="*/ 5272797 h 6858002"/>
                  <a:gd name="connsiteX143" fmla="*/ 4225669 w 4572002"/>
                  <a:gd name="connsiteY143" fmla="*/ 5241089 h 6858002"/>
                  <a:gd name="connsiteX144" fmla="*/ 4231973 w 4572002"/>
                  <a:gd name="connsiteY144" fmla="*/ 5229433 h 6858002"/>
                  <a:gd name="connsiteX145" fmla="*/ 4232139 w 4572002"/>
                  <a:gd name="connsiteY145" fmla="*/ 5179068 h 6858002"/>
                  <a:gd name="connsiteX146" fmla="*/ 4232139 w 4572002"/>
                  <a:gd name="connsiteY146" fmla="*/ 5179067 h 6858002"/>
                  <a:gd name="connsiteX147" fmla="*/ 4229593 w 4572002"/>
                  <a:gd name="connsiteY147" fmla="*/ 5172090 h 6858002"/>
                  <a:gd name="connsiteX148" fmla="*/ 4228901 w 4572002"/>
                  <a:gd name="connsiteY148" fmla="*/ 5166114 h 6858002"/>
                  <a:gd name="connsiteX149" fmla="*/ 4235616 w 4572002"/>
                  <a:gd name="connsiteY149" fmla="*/ 5133225 h 6858002"/>
                  <a:gd name="connsiteX150" fmla="*/ 4235616 w 4572002"/>
                  <a:gd name="connsiteY150" fmla="*/ 5133224 h 6858002"/>
                  <a:gd name="connsiteX151" fmla="*/ 4235615 w 4572002"/>
                  <a:gd name="connsiteY151" fmla="*/ 5133220 h 6858002"/>
                  <a:gd name="connsiteX152" fmla="*/ 4228473 w 4572002"/>
                  <a:gd name="connsiteY152" fmla="*/ 5102461 h 6858002"/>
                  <a:gd name="connsiteX153" fmla="*/ 4222587 w 4572002"/>
                  <a:gd name="connsiteY153" fmla="*/ 5087441 h 6858002"/>
                  <a:gd name="connsiteX154" fmla="*/ 4222582 w 4572002"/>
                  <a:gd name="connsiteY154" fmla="*/ 5087423 h 6858002"/>
                  <a:gd name="connsiteX155" fmla="*/ 4209468 w 4572002"/>
                  <a:gd name="connsiteY155" fmla="*/ 5041521 h 6858002"/>
                  <a:gd name="connsiteX156" fmla="*/ 4182989 w 4572002"/>
                  <a:gd name="connsiteY156" fmla="*/ 4987037 h 6858002"/>
                  <a:gd name="connsiteX157" fmla="*/ 4165707 w 4572002"/>
                  <a:gd name="connsiteY157" fmla="*/ 4957454 h 6858002"/>
                  <a:gd name="connsiteX158" fmla="*/ 4158155 w 4572002"/>
                  <a:gd name="connsiteY158" fmla="*/ 4933805 h 6858002"/>
                  <a:gd name="connsiteX159" fmla="*/ 4159557 w 4572002"/>
                  <a:gd name="connsiteY159" fmla="*/ 4912169 h 6858002"/>
                  <a:gd name="connsiteX160" fmla="*/ 4161262 w 4572002"/>
                  <a:gd name="connsiteY160" fmla="*/ 4889276 h 6858002"/>
                  <a:gd name="connsiteX161" fmla="*/ 4161262 w 4572002"/>
                  <a:gd name="connsiteY161" fmla="*/ 4889275 h 6858002"/>
                  <a:gd name="connsiteX162" fmla="*/ 4156484 w 4572002"/>
                  <a:gd name="connsiteY162" fmla="*/ 4867614 h 6858002"/>
                  <a:gd name="connsiteX163" fmla="*/ 4153733 w 4572002"/>
                  <a:gd name="connsiteY163" fmla="*/ 4863343 h 6858002"/>
                  <a:gd name="connsiteX164" fmla="*/ 4151983 w 4572002"/>
                  <a:gd name="connsiteY164" fmla="*/ 4857317 h 6858002"/>
                  <a:gd name="connsiteX165" fmla="*/ 4131552 w 4572002"/>
                  <a:gd name="connsiteY165" fmla="*/ 4828916 h 6858002"/>
                  <a:gd name="connsiteX166" fmla="*/ 4116716 w 4572002"/>
                  <a:gd name="connsiteY166" fmla="*/ 4800483 h 6858002"/>
                  <a:gd name="connsiteX167" fmla="*/ 4118025 w 4572002"/>
                  <a:gd name="connsiteY167" fmla="*/ 4767765 h 6858002"/>
                  <a:gd name="connsiteX168" fmla="*/ 4127932 w 4572002"/>
                  <a:gd name="connsiteY168" fmla="*/ 4677656 h 6858002"/>
                  <a:gd name="connsiteX169" fmla="*/ 4135934 w 4572002"/>
                  <a:gd name="connsiteY169" fmla="*/ 4659175 h 6858002"/>
                  <a:gd name="connsiteX170" fmla="*/ 4195944 w 4572002"/>
                  <a:gd name="connsiteY170" fmla="*/ 4482005 h 6858002"/>
                  <a:gd name="connsiteX171" fmla="*/ 4196706 w 4572002"/>
                  <a:gd name="connsiteY171" fmla="*/ 4363891 h 6858002"/>
                  <a:gd name="connsiteX172" fmla="*/ 4196706 w 4572002"/>
                  <a:gd name="connsiteY172" fmla="*/ 4363890 h 6858002"/>
                  <a:gd name="connsiteX173" fmla="*/ 4187752 w 4572002"/>
                  <a:gd name="connsiteY173" fmla="*/ 4324645 h 6858002"/>
                  <a:gd name="connsiteX174" fmla="*/ 4147936 w 4572002"/>
                  <a:gd name="connsiteY174" fmla="*/ 4253014 h 6858002"/>
                  <a:gd name="connsiteX175" fmla="*/ 4211111 w 4572002"/>
                  <a:gd name="connsiteY175" fmla="*/ 2836172 h 6858002"/>
                  <a:gd name="connsiteX176" fmla="*/ 4202421 w 4572002"/>
                  <a:gd name="connsiteY176" fmla="*/ 2848793 h 6858002"/>
                  <a:gd name="connsiteX177" fmla="*/ 4186816 w 4572002"/>
                  <a:gd name="connsiteY177" fmla="*/ 2897785 h 6858002"/>
                  <a:gd name="connsiteX178" fmla="*/ 4185787 w 4572002"/>
                  <a:gd name="connsiteY178" fmla="*/ 2903551 h 6858002"/>
                  <a:gd name="connsiteX179" fmla="*/ 4182513 w 4572002"/>
                  <a:gd name="connsiteY179" fmla="*/ 2914328 h 6858002"/>
                  <a:gd name="connsiteX180" fmla="*/ 4177882 w 4572002"/>
                  <a:gd name="connsiteY180" fmla="*/ 2947858 h 6858002"/>
                  <a:gd name="connsiteX181" fmla="*/ 4177881 w 4572002"/>
                  <a:gd name="connsiteY181" fmla="*/ 2947862 h 6858002"/>
                  <a:gd name="connsiteX182" fmla="*/ 4177881 w 4572002"/>
                  <a:gd name="connsiteY182" fmla="*/ 2947863 h 6858002"/>
                  <a:gd name="connsiteX183" fmla="*/ 4181465 w 4572002"/>
                  <a:gd name="connsiteY183" fmla="*/ 2982149 h 6858002"/>
                  <a:gd name="connsiteX184" fmla="*/ 4193158 w 4572002"/>
                  <a:gd name="connsiteY184" fmla="*/ 3077402 h 6858002"/>
                  <a:gd name="connsiteX185" fmla="*/ 4180703 w 4572002"/>
                  <a:gd name="connsiteY185" fmla="*/ 3172654 h 6858002"/>
                  <a:gd name="connsiteX186" fmla="*/ 4133076 w 4572002"/>
                  <a:gd name="connsiteY186" fmla="*/ 3489467 h 6858002"/>
                  <a:gd name="connsiteX187" fmla="*/ 4110977 w 4572002"/>
                  <a:gd name="connsiteY187" fmla="*/ 3544713 h 6858002"/>
                  <a:gd name="connsiteX188" fmla="*/ 4093355 w 4572002"/>
                  <a:gd name="connsiteY188" fmla="*/ 3574408 h 6858002"/>
                  <a:gd name="connsiteX189" fmla="*/ 4093355 w 4572002"/>
                  <a:gd name="connsiteY189" fmla="*/ 3574409 h 6858002"/>
                  <a:gd name="connsiteX190" fmla="*/ 4105453 w 4572002"/>
                  <a:gd name="connsiteY190" fmla="*/ 3606818 h 6858002"/>
                  <a:gd name="connsiteX191" fmla="*/ 4118979 w 4572002"/>
                  <a:gd name="connsiteY191" fmla="*/ 3630633 h 6858002"/>
                  <a:gd name="connsiteX192" fmla="*/ 4136708 w 4572002"/>
                  <a:gd name="connsiteY192" fmla="*/ 3654416 h 6858002"/>
                  <a:gd name="connsiteX193" fmla="*/ 4140382 w 4572002"/>
                  <a:gd name="connsiteY193" fmla="*/ 3668940 h 6858002"/>
                  <a:gd name="connsiteX194" fmla="*/ 4143220 w 4572002"/>
                  <a:gd name="connsiteY194" fmla="*/ 3680164 h 6858002"/>
                  <a:gd name="connsiteX195" fmla="*/ 4139172 w 4572002"/>
                  <a:gd name="connsiteY195" fmla="*/ 3734837 h 6858002"/>
                  <a:gd name="connsiteX196" fmla="*/ 4139172 w 4572002"/>
                  <a:gd name="connsiteY196" fmla="*/ 3734838 h 6858002"/>
                  <a:gd name="connsiteX197" fmla="*/ 4139554 w 4572002"/>
                  <a:gd name="connsiteY197" fmla="*/ 3754653 h 6858002"/>
                  <a:gd name="connsiteX198" fmla="*/ 4145911 w 4572002"/>
                  <a:gd name="connsiteY198" fmla="*/ 3789776 h 6858002"/>
                  <a:gd name="connsiteX199" fmla="*/ 4130980 w 4572002"/>
                  <a:gd name="connsiteY199" fmla="*/ 3822472 h 6858002"/>
                  <a:gd name="connsiteX200" fmla="*/ 4116645 w 4572002"/>
                  <a:gd name="connsiteY200" fmla="*/ 3852619 h 6858002"/>
                  <a:gd name="connsiteX201" fmla="*/ 4116645 w 4572002"/>
                  <a:gd name="connsiteY201" fmla="*/ 3852620 h 6858002"/>
                  <a:gd name="connsiteX202" fmla="*/ 4117425 w 4572002"/>
                  <a:gd name="connsiteY202" fmla="*/ 3868764 h 6858002"/>
                  <a:gd name="connsiteX203" fmla="*/ 4126028 w 4572002"/>
                  <a:gd name="connsiteY203" fmla="*/ 3885337 h 6858002"/>
                  <a:gd name="connsiteX204" fmla="*/ 4126028 w 4572002"/>
                  <a:gd name="connsiteY204" fmla="*/ 3885339 h 6858002"/>
                  <a:gd name="connsiteX205" fmla="*/ 4148409 w 4572002"/>
                  <a:gd name="connsiteY205" fmla="*/ 3923125 h 6858002"/>
                  <a:gd name="connsiteX206" fmla="*/ 4157913 w 4572002"/>
                  <a:gd name="connsiteY206" fmla="*/ 3962160 h 6858002"/>
                  <a:gd name="connsiteX207" fmla="*/ 4142221 w 4572002"/>
                  <a:gd name="connsiteY207" fmla="*/ 4043838 h 6858002"/>
                  <a:gd name="connsiteX208" fmla="*/ 4142220 w 4572002"/>
                  <a:gd name="connsiteY208" fmla="*/ 4043839 h 6858002"/>
                  <a:gd name="connsiteX209" fmla="*/ 4127099 w 4572002"/>
                  <a:gd name="connsiteY209" fmla="*/ 4103825 h 6858002"/>
                  <a:gd name="connsiteX210" fmla="*/ 4127099 w 4572002"/>
                  <a:gd name="connsiteY210" fmla="*/ 4103826 h 6858002"/>
                  <a:gd name="connsiteX211" fmla="*/ 4129066 w 4572002"/>
                  <a:gd name="connsiteY211" fmla="*/ 4134256 h 6858002"/>
                  <a:gd name="connsiteX212" fmla="*/ 4138410 w 4572002"/>
                  <a:gd name="connsiteY212" fmla="*/ 4165382 h 6858002"/>
                  <a:gd name="connsiteX213" fmla="*/ 4138410 w 4572002"/>
                  <a:gd name="connsiteY213" fmla="*/ 4165384 h 6858002"/>
                  <a:gd name="connsiteX214" fmla="*/ 4142315 w 4572002"/>
                  <a:gd name="connsiteY214" fmla="*/ 4192388 h 6858002"/>
                  <a:gd name="connsiteX215" fmla="*/ 4142315 w 4572002"/>
                  <a:gd name="connsiteY215" fmla="*/ 4192387 h 6858002"/>
                  <a:gd name="connsiteX216" fmla="*/ 4138410 w 4572002"/>
                  <a:gd name="connsiteY216" fmla="*/ 4165383 h 6858002"/>
                  <a:gd name="connsiteX217" fmla="*/ 4138410 w 4572002"/>
                  <a:gd name="connsiteY217" fmla="*/ 4165382 h 6858002"/>
                  <a:gd name="connsiteX218" fmla="*/ 4127099 w 4572002"/>
                  <a:gd name="connsiteY218" fmla="*/ 4103826 h 6858002"/>
                  <a:gd name="connsiteX219" fmla="*/ 4142220 w 4572002"/>
                  <a:gd name="connsiteY219" fmla="*/ 4043840 h 6858002"/>
                  <a:gd name="connsiteX220" fmla="*/ 4142221 w 4572002"/>
                  <a:gd name="connsiteY220" fmla="*/ 4043838 h 6858002"/>
                  <a:gd name="connsiteX221" fmla="*/ 4155523 w 4572002"/>
                  <a:gd name="connsiteY221" fmla="*/ 4002410 h 6858002"/>
                  <a:gd name="connsiteX222" fmla="*/ 4157913 w 4572002"/>
                  <a:gd name="connsiteY222" fmla="*/ 3962160 h 6858002"/>
                  <a:gd name="connsiteX223" fmla="*/ 4157913 w 4572002"/>
                  <a:gd name="connsiteY223" fmla="*/ 3962159 h 6858002"/>
                  <a:gd name="connsiteX224" fmla="*/ 4126028 w 4572002"/>
                  <a:gd name="connsiteY224" fmla="*/ 3885338 h 6858002"/>
                  <a:gd name="connsiteX225" fmla="*/ 4126028 w 4572002"/>
                  <a:gd name="connsiteY225" fmla="*/ 3885337 h 6858002"/>
                  <a:gd name="connsiteX226" fmla="*/ 4116645 w 4572002"/>
                  <a:gd name="connsiteY226" fmla="*/ 3852620 h 6858002"/>
                  <a:gd name="connsiteX227" fmla="*/ 4130980 w 4572002"/>
                  <a:gd name="connsiteY227" fmla="*/ 3822473 h 6858002"/>
                  <a:gd name="connsiteX228" fmla="*/ 4145911 w 4572002"/>
                  <a:gd name="connsiteY228" fmla="*/ 3789777 h 6858002"/>
                  <a:gd name="connsiteX229" fmla="*/ 4145911 w 4572002"/>
                  <a:gd name="connsiteY229" fmla="*/ 3789776 h 6858002"/>
                  <a:gd name="connsiteX230" fmla="*/ 4139554 w 4572002"/>
                  <a:gd name="connsiteY230" fmla="*/ 3754652 h 6858002"/>
                  <a:gd name="connsiteX231" fmla="*/ 4139172 w 4572002"/>
                  <a:gd name="connsiteY231" fmla="*/ 3734838 h 6858002"/>
                  <a:gd name="connsiteX232" fmla="*/ 4143220 w 4572002"/>
                  <a:gd name="connsiteY232" fmla="*/ 3680164 h 6858002"/>
                  <a:gd name="connsiteX233" fmla="*/ 4143220 w 4572002"/>
                  <a:gd name="connsiteY233" fmla="*/ 3680163 h 6858002"/>
                  <a:gd name="connsiteX234" fmla="*/ 4140382 w 4572002"/>
                  <a:gd name="connsiteY234" fmla="*/ 3668940 h 6858002"/>
                  <a:gd name="connsiteX235" fmla="*/ 4136708 w 4572002"/>
                  <a:gd name="connsiteY235" fmla="*/ 3654416 h 6858002"/>
                  <a:gd name="connsiteX236" fmla="*/ 4136708 w 4572002"/>
                  <a:gd name="connsiteY236" fmla="*/ 3654416 h 6858002"/>
                  <a:gd name="connsiteX237" fmla="*/ 4136708 w 4572002"/>
                  <a:gd name="connsiteY237" fmla="*/ 3654415 h 6858002"/>
                  <a:gd name="connsiteX238" fmla="*/ 4118979 w 4572002"/>
                  <a:gd name="connsiteY238" fmla="*/ 3630632 h 6858002"/>
                  <a:gd name="connsiteX239" fmla="*/ 4105453 w 4572002"/>
                  <a:gd name="connsiteY239" fmla="*/ 3606817 h 6858002"/>
                  <a:gd name="connsiteX240" fmla="*/ 4095707 w 4572002"/>
                  <a:gd name="connsiteY240" fmla="*/ 3587174 h 6858002"/>
                  <a:gd name="connsiteX241" fmla="*/ 4093355 w 4572002"/>
                  <a:gd name="connsiteY241" fmla="*/ 3574408 h 6858002"/>
                  <a:gd name="connsiteX242" fmla="*/ 4098434 w 4572002"/>
                  <a:gd name="connsiteY242" fmla="*/ 3562321 h 6858002"/>
                  <a:gd name="connsiteX243" fmla="*/ 4110977 w 4572002"/>
                  <a:gd name="connsiteY243" fmla="*/ 3544714 h 6858002"/>
                  <a:gd name="connsiteX244" fmla="*/ 4133076 w 4572002"/>
                  <a:gd name="connsiteY244" fmla="*/ 3489468 h 6858002"/>
                  <a:gd name="connsiteX245" fmla="*/ 4180703 w 4572002"/>
                  <a:gd name="connsiteY245" fmla="*/ 3172655 h 6858002"/>
                  <a:gd name="connsiteX246" fmla="*/ 4193158 w 4572002"/>
                  <a:gd name="connsiteY246" fmla="*/ 3077402 h 6858002"/>
                  <a:gd name="connsiteX247" fmla="*/ 4193158 w 4572002"/>
                  <a:gd name="connsiteY247" fmla="*/ 3077401 h 6858002"/>
                  <a:gd name="connsiteX248" fmla="*/ 4181465 w 4572002"/>
                  <a:gd name="connsiteY248" fmla="*/ 2982148 h 6858002"/>
                  <a:gd name="connsiteX249" fmla="*/ 4177881 w 4572002"/>
                  <a:gd name="connsiteY249" fmla="*/ 2947863 h 6858002"/>
                  <a:gd name="connsiteX250" fmla="*/ 4177882 w 4572002"/>
                  <a:gd name="connsiteY250" fmla="*/ 2947858 h 6858002"/>
                  <a:gd name="connsiteX251" fmla="*/ 4185787 w 4572002"/>
                  <a:gd name="connsiteY251" fmla="*/ 2903551 h 6858002"/>
                  <a:gd name="connsiteX252" fmla="*/ 4202421 w 4572002"/>
                  <a:gd name="connsiteY252" fmla="*/ 2848794 h 6858002"/>
                  <a:gd name="connsiteX253" fmla="*/ 4211111 w 4572002"/>
                  <a:gd name="connsiteY253" fmla="*/ 2836173 h 6858002"/>
                  <a:gd name="connsiteX254" fmla="*/ 3726625 w 4572002"/>
                  <a:gd name="connsiteY254" fmla="*/ 1508458 h 6858002"/>
                  <a:gd name="connsiteX255" fmla="*/ 3698531 w 4572002"/>
                  <a:gd name="connsiteY255" fmla="*/ 1596214 h 6858002"/>
                  <a:gd name="connsiteX256" fmla="*/ 3700436 w 4572002"/>
                  <a:gd name="connsiteY256" fmla="*/ 1624981 h 6858002"/>
                  <a:gd name="connsiteX257" fmla="*/ 3757017 w 4572002"/>
                  <a:gd name="connsiteY257" fmla="*/ 1697754 h 6858002"/>
                  <a:gd name="connsiteX258" fmla="*/ 3779686 w 4572002"/>
                  <a:gd name="connsiteY258" fmla="*/ 1733189 h 6858002"/>
                  <a:gd name="connsiteX259" fmla="*/ 3821407 w 4572002"/>
                  <a:gd name="connsiteY259" fmla="*/ 1833776 h 6858002"/>
                  <a:gd name="connsiteX260" fmla="*/ 3829028 w 4572002"/>
                  <a:gd name="connsiteY260" fmla="*/ 1842159 h 6858002"/>
                  <a:gd name="connsiteX261" fmla="*/ 3919519 w 4572002"/>
                  <a:gd name="connsiteY261" fmla="*/ 1916455 h 6858002"/>
                  <a:gd name="connsiteX262" fmla="*/ 3934949 w 4572002"/>
                  <a:gd name="connsiteY262" fmla="*/ 1933220 h 6858002"/>
                  <a:gd name="connsiteX263" fmla="*/ 3958954 w 4572002"/>
                  <a:gd name="connsiteY263" fmla="*/ 1953414 h 6858002"/>
                  <a:gd name="connsiteX264" fmla="*/ 4005437 w 4572002"/>
                  <a:gd name="connsiteY264" fmla="*/ 2016470 h 6858002"/>
                  <a:gd name="connsiteX265" fmla="*/ 4020296 w 4572002"/>
                  <a:gd name="connsiteY265" fmla="*/ 2094579 h 6858002"/>
                  <a:gd name="connsiteX266" fmla="*/ 4042967 w 4572002"/>
                  <a:gd name="connsiteY266" fmla="*/ 2188880 h 6858002"/>
                  <a:gd name="connsiteX267" fmla="*/ 4058207 w 4572002"/>
                  <a:gd name="connsiteY267" fmla="*/ 2228315 h 6858002"/>
                  <a:gd name="connsiteX268" fmla="*/ 4087164 w 4572002"/>
                  <a:gd name="connsiteY268" fmla="*/ 2334045 h 6858002"/>
                  <a:gd name="connsiteX269" fmla="*/ 4111549 w 4572002"/>
                  <a:gd name="connsiteY269" fmla="*/ 2409486 h 6858002"/>
                  <a:gd name="connsiteX270" fmla="*/ 4128650 w 4572002"/>
                  <a:gd name="connsiteY270" fmla="*/ 2435913 h 6858002"/>
                  <a:gd name="connsiteX271" fmla="*/ 4134481 w 4572002"/>
                  <a:gd name="connsiteY271" fmla="*/ 2463018 h 6858002"/>
                  <a:gd name="connsiteX272" fmla="*/ 4125839 w 4572002"/>
                  <a:gd name="connsiteY272" fmla="*/ 2518262 h 6858002"/>
                  <a:gd name="connsiteX273" fmla="*/ 4125838 w 4572002"/>
                  <a:gd name="connsiteY273" fmla="*/ 2518264 h 6858002"/>
                  <a:gd name="connsiteX274" fmla="*/ 4122194 w 4572002"/>
                  <a:gd name="connsiteY274" fmla="*/ 2545006 h 6858002"/>
                  <a:gd name="connsiteX275" fmla="*/ 4122194 w 4572002"/>
                  <a:gd name="connsiteY275" fmla="*/ 2545007 h 6858002"/>
                  <a:gd name="connsiteX276" fmla="*/ 4126408 w 4572002"/>
                  <a:gd name="connsiteY276" fmla="*/ 2571035 h 6858002"/>
                  <a:gd name="connsiteX277" fmla="*/ 4199563 w 4572002"/>
                  <a:gd name="connsiteY277" fmla="*/ 2668002 h 6858002"/>
                  <a:gd name="connsiteX278" fmla="*/ 4247953 w 4572002"/>
                  <a:gd name="connsiteY278" fmla="*/ 2745349 h 6858002"/>
                  <a:gd name="connsiteX279" fmla="*/ 4247954 w 4572002"/>
                  <a:gd name="connsiteY279" fmla="*/ 2745352 h 6858002"/>
                  <a:gd name="connsiteX280" fmla="*/ 4253873 w 4572002"/>
                  <a:gd name="connsiteY280" fmla="*/ 2778006 h 6858002"/>
                  <a:gd name="connsiteX281" fmla="*/ 4253453 w 4572002"/>
                  <a:gd name="connsiteY281" fmla="*/ 2785440 h 6858002"/>
                  <a:gd name="connsiteX282" fmla="*/ 4243374 w 4572002"/>
                  <a:gd name="connsiteY282" fmla="*/ 2811780 h 6858002"/>
                  <a:gd name="connsiteX283" fmla="*/ 4243371 w 4572002"/>
                  <a:gd name="connsiteY283" fmla="*/ 2811787 h 6858002"/>
                  <a:gd name="connsiteX284" fmla="*/ 4243372 w 4572002"/>
                  <a:gd name="connsiteY284" fmla="*/ 2811787 h 6858002"/>
                  <a:gd name="connsiteX285" fmla="*/ 4243374 w 4572002"/>
                  <a:gd name="connsiteY285" fmla="*/ 2811780 h 6858002"/>
                  <a:gd name="connsiteX286" fmla="*/ 4253025 w 4572002"/>
                  <a:gd name="connsiteY286" fmla="*/ 2793023 h 6858002"/>
                  <a:gd name="connsiteX287" fmla="*/ 4253453 w 4572002"/>
                  <a:gd name="connsiteY287" fmla="*/ 2785440 h 6858002"/>
                  <a:gd name="connsiteX288" fmla="*/ 4254654 w 4572002"/>
                  <a:gd name="connsiteY288" fmla="*/ 2782305 h 6858002"/>
                  <a:gd name="connsiteX289" fmla="*/ 4253873 w 4572002"/>
                  <a:gd name="connsiteY289" fmla="*/ 2778006 h 6858002"/>
                  <a:gd name="connsiteX290" fmla="*/ 4254284 w 4572002"/>
                  <a:gd name="connsiteY290" fmla="*/ 2770758 h 6858002"/>
                  <a:gd name="connsiteX291" fmla="*/ 4247954 w 4572002"/>
                  <a:gd name="connsiteY291" fmla="*/ 2745352 h 6858002"/>
                  <a:gd name="connsiteX292" fmla="*/ 4247953 w 4572002"/>
                  <a:gd name="connsiteY292" fmla="*/ 2745348 h 6858002"/>
                  <a:gd name="connsiteX293" fmla="*/ 4199563 w 4572002"/>
                  <a:gd name="connsiteY293" fmla="*/ 2668001 h 6858002"/>
                  <a:gd name="connsiteX294" fmla="*/ 4126408 w 4572002"/>
                  <a:gd name="connsiteY294" fmla="*/ 2571034 h 6858002"/>
                  <a:gd name="connsiteX295" fmla="*/ 4122194 w 4572002"/>
                  <a:gd name="connsiteY295" fmla="*/ 2545007 h 6858002"/>
                  <a:gd name="connsiteX296" fmla="*/ 4125838 w 4572002"/>
                  <a:gd name="connsiteY296" fmla="*/ 2518265 h 6858002"/>
                  <a:gd name="connsiteX297" fmla="*/ 4125839 w 4572002"/>
                  <a:gd name="connsiteY297" fmla="*/ 2518262 h 6858002"/>
                  <a:gd name="connsiteX298" fmla="*/ 4132419 w 4572002"/>
                  <a:gd name="connsiteY298" fmla="*/ 2490551 h 6858002"/>
                  <a:gd name="connsiteX299" fmla="*/ 4134481 w 4572002"/>
                  <a:gd name="connsiteY299" fmla="*/ 2463018 h 6858002"/>
                  <a:gd name="connsiteX300" fmla="*/ 4134481 w 4572002"/>
                  <a:gd name="connsiteY300" fmla="*/ 2463017 h 6858002"/>
                  <a:gd name="connsiteX301" fmla="*/ 4111549 w 4572002"/>
                  <a:gd name="connsiteY301" fmla="*/ 2409485 h 6858002"/>
                  <a:gd name="connsiteX302" fmla="*/ 4087164 w 4572002"/>
                  <a:gd name="connsiteY302" fmla="*/ 2334044 h 6858002"/>
                  <a:gd name="connsiteX303" fmla="*/ 4058207 w 4572002"/>
                  <a:gd name="connsiteY303" fmla="*/ 2228314 h 6858002"/>
                  <a:gd name="connsiteX304" fmla="*/ 4042967 w 4572002"/>
                  <a:gd name="connsiteY304" fmla="*/ 2188879 h 6858002"/>
                  <a:gd name="connsiteX305" fmla="*/ 4020296 w 4572002"/>
                  <a:gd name="connsiteY305" fmla="*/ 2094578 h 6858002"/>
                  <a:gd name="connsiteX306" fmla="*/ 4005437 w 4572002"/>
                  <a:gd name="connsiteY306" fmla="*/ 2016469 h 6858002"/>
                  <a:gd name="connsiteX307" fmla="*/ 3958954 w 4572002"/>
                  <a:gd name="connsiteY307" fmla="*/ 1953413 h 6858002"/>
                  <a:gd name="connsiteX308" fmla="*/ 3934949 w 4572002"/>
                  <a:gd name="connsiteY308" fmla="*/ 1933219 h 6858002"/>
                  <a:gd name="connsiteX309" fmla="*/ 3919519 w 4572002"/>
                  <a:gd name="connsiteY309" fmla="*/ 1916454 h 6858002"/>
                  <a:gd name="connsiteX310" fmla="*/ 3829028 w 4572002"/>
                  <a:gd name="connsiteY310" fmla="*/ 1842158 h 6858002"/>
                  <a:gd name="connsiteX311" fmla="*/ 3821407 w 4572002"/>
                  <a:gd name="connsiteY311" fmla="*/ 1833775 h 6858002"/>
                  <a:gd name="connsiteX312" fmla="*/ 3779686 w 4572002"/>
                  <a:gd name="connsiteY312" fmla="*/ 1733188 h 6858002"/>
                  <a:gd name="connsiteX313" fmla="*/ 3757018 w 4572002"/>
                  <a:gd name="connsiteY313" fmla="*/ 1697753 h 6858002"/>
                  <a:gd name="connsiteX314" fmla="*/ 3700436 w 4572002"/>
                  <a:gd name="connsiteY314" fmla="*/ 1624980 h 6858002"/>
                  <a:gd name="connsiteX315" fmla="*/ 3698532 w 4572002"/>
                  <a:gd name="connsiteY315" fmla="*/ 1596213 h 6858002"/>
                  <a:gd name="connsiteX316" fmla="*/ 3745230 w 4572002"/>
                  <a:gd name="connsiteY316" fmla="*/ 1459073 h 6858002"/>
                  <a:gd name="connsiteX317" fmla="*/ 3745229 w 4572002"/>
                  <a:gd name="connsiteY317" fmla="*/ 1459074 h 6858002"/>
                  <a:gd name="connsiteX318" fmla="*/ 3736012 w 4572002"/>
                  <a:gd name="connsiteY318" fmla="*/ 1481572 h 6858002"/>
                  <a:gd name="connsiteX319" fmla="*/ 3764423 w 4572002"/>
                  <a:gd name="connsiteY319" fmla="*/ 1268758 h 6858002"/>
                  <a:gd name="connsiteX320" fmla="*/ 3769590 w 4572002"/>
                  <a:gd name="connsiteY320" fmla="*/ 1286070 h 6858002"/>
                  <a:gd name="connsiteX321" fmla="*/ 3791927 w 4572002"/>
                  <a:gd name="connsiteY321" fmla="*/ 1350628 h 6858002"/>
                  <a:gd name="connsiteX322" fmla="*/ 3786333 w 4572002"/>
                  <a:gd name="connsiteY322" fmla="*/ 1413840 h 6858002"/>
                  <a:gd name="connsiteX323" fmla="*/ 3791928 w 4572002"/>
                  <a:gd name="connsiteY323" fmla="*/ 1350627 h 6858002"/>
                  <a:gd name="connsiteX324" fmla="*/ 3769590 w 4572002"/>
                  <a:gd name="connsiteY324" fmla="*/ 1286069 h 6858002"/>
                  <a:gd name="connsiteX325" fmla="*/ 3706152 w 4572002"/>
                  <a:gd name="connsiteY325" fmla="*/ 773035 h 6858002"/>
                  <a:gd name="connsiteX326" fmla="*/ 3706152 w 4572002"/>
                  <a:gd name="connsiteY326" fmla="*/ 773036 h 6858002"/>
                  <a:gd name="connsiteX327" fmla="*/ 3714152 w 4572002"/>
                  <a:gd name="connsiteY327" fmla="*/ 854380 h 6858002"/>
                  <a:gd name="connsiteX328" fmla="*/ 3745205 w 4572002"/>
                  <a:gd name="connsiteY328" fmla="*/ 915344 h 6858002"/>
                  <a:gd name="connsiteX329" fmla="*/ 3755683 w 4572002"/>
                  <a:gd name="connsiteY329" fmla="*/ 927156 h 6858002"/>
                  <a:gd name="connsiteX330" fmla="*/ 3752063 w 4572002"/>
                  <a:gd name="connsiteY330" fmla="*/ 1097088 h 6858002"/>
                  <a:gd name="connsiteX331" fmla="*/ 3747681 w 4572002"/>
                  <a:gd name="connsiteY331" fmla="*/ 1123186 h 6858002"/>
                  <a:gd name="connsiteX332" fmla="*/ 3772400 w 4572002"/>
                  <a:gd name="connsiteY332" fmla="*/ 1184029 h 6858002"/>
                  <a:gd name="connsiteX333" fmla="*/ 3747682 w 4572002"/>
                  <a:gd name="connsiteY333" fmla="*/ 1123185 h 6858002"/>
                  <a:gd name="connsiteX334" fmla="*/ 3752064 w 4572002"/>
                  <a:gd name="connsiteY334" fmla="*/ 1097087 h 6858002"/>
                  <a:gd name="connsiteX335" fmla="*/ 3755684 w 4572002"/>
                  <a:gd name="connsiteY335" fmla="*/ 927155 h 6858002"/>
                  <a:gd name="connsiteX336" fmla="*/ 3745206 w 4572002"/>
                  <a:gd name="connsiteY336" fmla="*/ 915343 h 6858002"/>
                  <a:gd name="connsiteX337" fmla="*/ 3714152 w 4572002"/>
                  <a:gd name="connsiteY337" fmla="*/ 854379 h 6858002"/>
                  <a:gd name="connsiteX338" fmla="*/ 3761553 w 4572002"/>
                  <a:gd name="connsiteY338" fmla="*/ 517851 h 6858002"/>
                  <a:gd name="connsiteX339" fmla="*/ 3752635 w 4572002"/>
                  <a:gd name="connsiteY339" fmla="*/ 556048 h 6858002"/>
                  <a:gd name="connsiteX340" fmla="*/ 3746157 w 4572002"/>
                  <a:gd name="connsiteY340" fmla="*/ 580051 h 6858002"/>
                  <a:gd name="connsiteX341" fmla="*/ 3742776 w 4572002"/>
                  <a:gd name="connsiteY341" fmla="*/ 642538 h 6858002"/>
                  <a:gd name="connsiteX342" fmla="*/ 3730253 w 4572002"/>
                  <a:gd name="connsiteY342" fmla="*/ 694928 h 6858002"/>
                  <a:gd name="connsiteX343" fmla="*/ 3742777 w 4572002"/>
                  <a:gd name="connsiteY343" fmla="*/ 642537 h 6858002"/>
                  <a:gd name="connsiteX344" fmla="*/ 3746158 w 4572002"/>
                  <a:gd name="connsiteY344" fmla="*/ 580050 h 6858002"/>
                  <a:gd name="connsiteX345" fmla="*/ 3752636 w 4572002"/>
                  <a:gd name="connsiteY345" fmla="*/ 556047 h 6858002"/>
                  <a:gd name="connsiteX346" fmla="*/ 3774848 w 4572002"/>
                  <a:gd name="connsiteY346" fmla="*/ 298169 h 6858002"/>
                  <a:gd name="connsiteX347" fmla="*/ 3760065 w 4572002"/>
                  <a:gd name="connsiteY347" fmla="*/ 313534 h 6858002"/>
                  <a:gd name="connsiteX348" fmla="*/ 3759493 w 4572002"/>
                  <a:gd name="connsiteY348" fmla="*/ 338871 h 6858002"/>
                  <a:gd name="connsiteX349" fmla="*/ 3759500 w 4572002"/>
                  <a:gd name="connsiteY349" fmla="*/ 338900 h 6858002"/>
                  <a:gd name="connsiteX350" fmla="*/ 3769400 w 4572002"/>
                  <a:gd name="connsiteY350" fmla="*/ 395640 h 6858002"/>
                  <a:gd name="connsiteX351" fmla="*/ 3765590 w 4572002"/>
                  <a:gd name="connsiteY351" fmla="*/ 367328 h 6858002"/>
                  <a:gd name="connsiteX352" fmla="*/ 3759500 w 4572002"/>
                  <a:gd name="connsiteY352" fmla="*/ 338900 h 6858002"/>
                  <a:gd name="connsiteX353" fmla="*/ 3759494 w 4572002"/>
                  <a:gd name="connsiteY353" fmla="*/ 338870 h 6858002"/>
                  <a:gd name="connsiteX354" fmla="*/ 3760066 w 4572002"/>
                  <a:gd name="connsiteY354" fmla="*/ 313533 h 6858002"/>
                  <a:gd name="connsiteX355" fmla="*/ 3782393 w 4572002"/>
                  <a:gd name="connsiteY355" fmla="*/ 281568 h 6858002"/>
                  <a:gd name="connsiteX356" fmla="*/ 3777498 w 4572002"/>
                  <a:gd name="connsiteY356" fmla="*/ 295415 h 6858002"/>
                  <a:gd name="connsiteX357" fmla="*/ 3777499 w 4572002"/>
                  <a:gd name="connsiteY357" fmla="*/ 295415 h 6858002"/>
                  <a:gd name="connsiteX358" fmla="*/ 3769073 w 4572002"/>
                  <a:gd name="connsiteY358" fmla="*/ 24486 h 6858002"/>
                  <a:gd name="connsiteX359" fmla="*/ 3766810 w 4572002"/>
                  <a:gd name="connsiteY359" fmla="*/ 74129 h 6858002"/>
                  <a:gd name="connsiteX360" fmla="*/ 3772734 w 4572002"/>
                  <a:gd name="connsiteY360" fmla="*/ 125861 h 6858002"/>
                  <a:gd name="connsiteX361" fmla="*/ 3777129 w 4572002"/>
                  <a:gd name="connsiteY361" fmla="*/ 153387 h 6858002"/>
                  <a:gd name="connsiteX362" fmla="*/ 3785402 w 4572002"/>
                  <a:gd name="connsiteY362" fmla="*/ 228944 h 6858002"/>
                  <a:gd name="connsiteX363" fmla="*/ 3780943 w 4572002"/>
                  <a:gd name="connsiteY363" fmla="*/ 177271 h 6858002"/>
                  <a:gd name="connsiteX364" fmla="*/ 3777129 w 4572002"/>
                  <a:gd name="connsiteY364" fmla="*/ 153387 h 6858002"/>
                  <a:gd name="connsiteX365" fmla="*/ 3776930 w 4572002"/>
                  <a:gd name="connsiteY365" fmla="*/ 151569 h 6858002"/>
                  <a:gd name="connsiteX366" fmla="*/ 3766811 w 4572002"/>
                  <a:gd name="connsiteY366" fmla="*/ 74129 h 6858002"/>
                  <a:gd name="connsiteX367" fmla="*/ 3766492 w 4572002"/>
                  <a:gd name="connsiteY367" fmla="*/ 0 h 6858002"/>
                  <a:gd name="connsiteX368" fmla="*/ 4230600 w 4572002"/>
                  <a:gd name="connsiteY368" fmla="*/ 0 h 6858002"/>
                  <a:gd name="connsiteX369" fmla="*/ 4229473 w 4572002"/>
                  <a:gd name="connsiteY369" fmla="*/ 2817 h 6858002"/>
                  <a:gd name="connsiteX370" fmla="*/ 4215375 w 4572002"/>
                  <a:gd name="connsiteY370" fmla="*/ 63587 h 6858002"/>
                  <a:gd name="connsiteX371" fmla="*/ 4201468 w 4572002"/>
                  <a:gd name="connsiteY371" fmla="*/ 176939 h 6858002"/>
                  <a:gd name="connsiteX372" fmla="*/ 4193466 w 4572002"/>
                  <a:gd name="connsiteY372" fmla="*/ 200182 h 6858002"/>
                  <a:gd name="connsiteX373" fmla="*/ 4155554 w 4572002"/>
                  <a:gd name="connsiteY373" fmla="*/ 340774 h 6858002"/>
                  <a:gd name="connsiteX374" fmla="*/ 4156319 w 4572002"/>
                  <a:gd name="connsiteY374" fmla="*/ 453364 h 6858002"/>
                  <a:gd name="connsiteX375" fmla="*/ 4158033 w 4572002"/>
                  <a:gd name="connsiteY375" fmla="*/ 462126 h 6858002"/>
                  <a:gd name="connsiteX376" fmla="*/ 4170605 w 4572002"/>
                  <a:gd name="connsiteY376" fmla="*/ 505182 h 6858002"/>
                  <a:gd name="connsiteX377" fmla="*/ 4167177 w 4572002"/>
                  <a:gd name="connsiteY377" fmla="*/ 571860 h 6858002"/>
                  <a:gd name="connsiteX378" fmla="*/ 4149840 w 4572002"/>
                  <a:gd name="connsiteY378" fmla="*/ 617772 h 6858002"/>
                  <a:gd name="connsiteX379" fmla="*/ 4149078 w 4572002"/>
                  <a:gd name="connsiteY379" fmla="*/ 674923 h 6858002"/>
                  <a:gd name="connsiteX380" fmla="*/ 4159937 w 4572002"/>
                  <a:gd name="connsiteY380" fmla="*/ 740268 h 6858002"/>
                  <a:gd name="connsiteX381" fmla="*/ 4162223 w 4572002"/>
                  <a:gd name="connsiteY381" fmla="*/ 769605 h 6858002"/>
                  <a:gd name="connsiteX382" fmla="*/ 4184703 w 4572002"/>
                  <a:gd name="connsiteY382" fmla="*/ 850189 h 6858002"/>
                  <a:gd name="connsiteX383" fmla="*/ 4179179 w 4572002"/>
                  <a:gd name="connsiteY383" fmla="*/ 898198 h 6858002"/>
                  <a:gd name="connsiteX384" fmla="*/ 4164319 w 4572002"/>
                  <a:gd name="connsiteY384" fmla="*/ 945444 h 6858002"/>
                  <a:gd name="connsiteX385" fmla="*/ 4150030 w 4572002"/>
                  <a:gd name="connsiteY385" fmla="*/ 975733 h 6858002"/>
                  <a:gd name="connsiteX386" fmla="*/ 4139934 w 4572002"/>
                  <a:gd name="connsiteY386" fmla="*/ 1036887 h 6858002"/>
                  <a:gd name="connsiteX387" fmla="*/ 4141458 w 4572002"/>
                  <a:gd name="connsiteY387" fmla="*/ 1048125 h 6858002"/>
                  <a:gd name="connsiteX388" fmla="*/ 4154032 w 4572002"/>
                  <a:gd name="connsiteY388" fmla="*/ 1230633 h 6858002"/>
                  <a:gd name="connsiteX389" fmla="*/ 4174225 w 4572002"/>
                  <a:gd name="connsiteY389" fmla="*/ 1303024 h 6858002"/>
                  <a:gd name="connsiteX390" fmla="*/ 4176701 w 4572002"/>
                  <a:gd name="connsiteY390" fmla="*/ 1318456 h 6858002"/>
                  <a:gd name="connsiteX391" fmla="*/ 4199372 w 4572002"/>
                  <a:gd name="connsiteY391" fmla="*/ 1472575 h 6858002"/>
                  <a:gd name="connsiteX392" fmla="*/ 4200325 w 4572002"/>
                  <a:gd name="connsiteY392" fmla="*/ 1489720 h 6858002"/>
                  <a:gd name="connsiteX393" fmla="*/ 4196324 w 4572002"/>
                  <a:gd name="connsiteY393" fmla="*/ 1537537 h 6858002"/>
                  <a:gd name="connsiteX394" fmla="*/ 4237474 w 4572002"/>
                  <a:gd name="connsiteY394" fmla="*/ 1650317 h 6858002"/>
                  <a:gd name="connsiteX395" fmla="*/ 4251572 w 4572002"/>
                  <a:gd name="connsiteY395" fmla="*/ 1763287 h 6858002"/>
                  <a:gd name="connsiteX396" fmla="*/ 4251380 w 4572002"/>
                  <a:gd name="connsiteY396" fmla="*/ 1825393 h 6858002"/>
                  <a:gd name="connsiteX397" fmla="*/ 4261478 w 4572002"/>
                  <a:gd name="connsiteY397" fmla="*/ 1869780 h 6858002"/>
                  <a:gd name="connsiteX398" fmla="*/ 4292149 w 4572002"/>
                  <a:gd name="connsiteY398" fmla="*/ 1978940 h 6858002"/>
                  <a:gd name="connsiteX399" fmla="*/ 4296911 w 4572002"/>
                  <a:gd name="connsiteY399" fmla="*/ 2030378 h 6858002"/>
                  <a:gd name="connsiteX400" fmla="*/ 4307201 w 4572002"/>
                  <a:gd name="connsiteY400" fmla="*/ 2085054 h 6858002"/>
                  <a:gd name="connsiteX401" fmla="*/ 4353302 w 4572002"/>
                  <a:gd name="connsiteY401" fmla="*/ 2220312 h 6858002"/>
                  <a:gd name="connsiteX402" fmla="*/ 4350636 w 4572002"/>
                  <a:gd name="connsiteY402" fmla="*/ 2330806 h 6858002"/>
                  <a:gd name="connsiteX403" fmla="*/ 4351206 w 4572002"/>
                  <a:gd name="connsiteY403" fmla="*/ 2401292 h 6858002"/>
                  <a:gd name="connsiteX404" fmla="*/ 4366446 w 4572002"/>
                  <a:gd name="connsiteY404" fmla="*/ 2485307 h 6858002"/>
                  <a:gd name="connsiteX405" fmla="*/ 4388736 w 4572002"/>
                  <a:gd name="connsiteY405" fmla="*/ 2554079 h 6858002"/>
                  <a:gd name="connsiteX406" fmla="*/ 4406453 w 4572002"/>
                  <a:gd name="connsiteY406" fmla="*/ 2649143 h 6858002"/>
                  <a:gd name="connsiteX407" fmla="*/ 4440554 w 4572002"/>
                  <a:gd name="connsiteY407" fmla="*/ 2743826 h 6858002"/>
                  <a:gd name="connsiteX408" fmla="*/ 4466653 w 4572002"/>
                  <a:gd name="connsiteY408" fmla="*/ 2809930 h 6858002"/>
                  <a:gd name="connsiteX409" fmla="*/ 4489705 w 4572002"/>
                  <a:gd name="connsiteY409" fmla="*/ 2901943 h 6858002"/>
                  <a:gd name="connsiteX410" fmla="*/ 4505897 w 4572002"/>
                  <a:gd name="connsiteY410" fmla="*/ 3042728 h 6858002"/>
                  <a:gd name="connsiteX411" fmla="*/ 4507613 w 4572002"/>
                  <a:gd name="connsiteY411" fmla="*/ 3107500 h 6858002"/>
                  <a:gd name="connsiteX412" fmla="*/ 4545521 w 4572002"/>
                  <a:gd name="connsiteY412" fmla="*/ 3209993 h 6858002"/>
                  <a:gd name="connsiteX413" fmla="*/ 4563811 w 4572002"/>
                  <a:gd name="connsiteY413" fmla="*/ 3253809 h 6858002"/>
                  <a:gd name="connsiteX414" fmla="*/ 4548570 w 4572002"/>
                  <a:gd name="connsiteY414" fmla="*/ 3293244 h 6858002"/>
                  <a:gd name="connsiteX415" fmla="*/ 4531043 w 4572002"/>
                  <a:gd name="connsiteY415" fmla="*/ 3318771 h 6858002"/>
                  <a:gd name="connsiteX416" fmla="*/ 4545904 w 4572002"/>
                  <a:gd name="connsiteY416" fmla="*/ 3399546 h 6858002"/>
                  <a:gd name="connsiteX417" fmla="*/ 4561524 w 4572002"/>
                  <a:gd name="connsiteY417" fmla="*/ 3485275 h 6858002"/>
                  <a:gd name="connsiteX418" fmla="*/ 4572002 w 4572002"/>
                  <a:gd name="connsiteY418" fmla="*/ 3546617 h 6858002"/>
                  <a:gd name="connsiteX419" fmla="*/ 4563620 w 4572002"/>
                  <a:gd name="connsiteY419" fmla="*/ 3623201 h 6858002"/>
                  <a:gd name="connsiteX420" fmla="*/ 4560192 w 4572002"/>
                  <a:gd name="connsiteY420" fmla="*/ 3683591 h 6858002"/>
                  <a:gd name="connsiteX421" fmla="*/ 4550476 w 4572002"/>
                  <a:gd name="connsiteY421" fmla="*/ 3732361 h 6858002"/>
                  <a:gd name="connsiteX422" fmla="*/ 4544759 w 4572002"/>
                  <a:gd name="connsiteY422" fmla="*/ 3749506 h 6858002"/>
                  <a:gd name="connsiteX423" fmla="*/ 4500182 w 4572002"/>
                  <a:gd name="connsiteY423" fmla="*/ 3885338 h 6858002"/>
                  <a:gd name="connsiteX424" fmla="*/ 4464557 w 4572002"/>
                  <a:gd name="connsiteY424" fmla="*/ 4030503 h 6858002"/>
                  <a:gd name="connsiteX425" fmla="*/ 4487039 w 4572002"/>
                  <a:gd name="connsiteY425" fmla="*/ 4124614 h 6858002"/>
                  <a:gd name="connsiteX426" fmla="*/ 4486656 w 4572002"/>
                  <a:gd name="connsiteY426" fmla="*/ 4159667 h 6858002"/>
                  <a:gd name="connsiteX427" fmla="*/ 4491801 w 4572002"/>
                  <a:gd name="connsiteY427" fmla="*/ 4320837 h 6858002"/>
                  <a:gd name="connsiteX428" fmla="*/ 4497325 w 4572002"/>
                  <a:gd name="connsiteY428" fmla="*/ 4349222 h 6858002"/>
                  <a:gd name="connsiteX429" fmla="*/ 4474653 w 4572002"/>
                  <a:gd name="connsiteY429" fmla="*/ 4502579 h 6858002"/>
                  <a:gd name="connsiteX430" fmla="*/ 4470844 w 4572002"/>
                  <a:gd name="connsiteY430" fmla="*/ 4558207 h 6858002"/>
                  <a:gd name="connsiteX431" fmla="*/ 4464557 w 4572002"/>
                  <a:gd name="connsiteY431" fmla="*/ 4609452 h 6858002"/>
                  <a:gd name="connsiteX432" fmla="*/ 4463033 w 4572002"/>
                  <a:gd name="connsiteY432" fmla="*/ 4681083 h 6858002"/>
                  <a:gd name="connsiteX433" fmla="*/ 4465891 w 4572002"/>
                  <a:gd name="connsiteY433" fmla="*/ 4755381 h 6858002"/>
                  <a:gd name="connsiteX434" fmla="*/ 4465319 w 4572002"/>
                  <a:gd name="connsiteY434" fmla="*/ 4838250 h 6858002"/>
                  <a:gd name="connsiteX435" fmla="*/ 4460367 w 4572002"/>
                  <a:gd name="connsiteY435" fmla="*/ 4871019 h 6858002"/>
                  <a:gd name="connsiteX436" fmla="*/ 4463795 w 4572002"/>
                  <a:gd name="connsiteY436" fmla="*/ 4959602 h 6858002"/>
                  <a:gd name="connsiteX437" fmla="*/ 4458082 w 4572002"/>
                  <a:gd name="connsiteY437" fmla="*/ 5006086 h 6858002"/>
                  <a:gd name="connsiteX438" fmla="*/ 4456937 w 4572002"/>
                  <a:gd name="connsiteY438" fmla="*/ 5082670 h 6858002"/>
                  <a:gd name="connsiteX439" fmla="*/ 4455603 w 4572002"/>
                  <a:gd name="connsiteY439" fmla="*/ 5107627 h 6858002"/>
                  <a:gd name="connsiteX440" fmla="*/ 4454840 w 4572002"/>
                  <a:gd name="connsiteY440" fmla="*/ 5129916 h 6858002"/>
                  <a:gd name="connsiteX441" fmla="*/ 4470464 w 4572002"/>
                  <a:gd name="connsiteY441" fmla="*/ 5206308 h 6858002"/>
                  <a:gd name="connsiteX442" fmla="*/ 4471415 w 4572002"/>
                  <a:gd name="connsiteY442" fmla="*/ 5274129 h 6858002"/>
                  <a:gd name="connsiteX443" fmla="*/ 4483990 w 4572002"/>
                  <a:gd name="connsiteY443" fmla="*/ 5393005 h 6858002"/>
                  <a:gd name="connsiteX444" fmla="*/ 4479607 w 4572002"/>
                  <a:gd name="connsiteY444" fmla="*/ 5419295 h 6858002"/>
                  <a:gd name="connsiteX445" fmla="*/ 4477894 w 4572002"/>
                  <a:gd name="connsiteY445" fmla="*/ 5501594 h 6858002"/>
                  <a:gd name="connsiteX446" fmla="*/ 4476560 w 4572002"/>
                  <a:gd name="connsiteY446" fmla="*/ 5548460 h 6858002"/>
                  <a:gd name="connsiteX447" fmla="*/ 4485703 w 4572002"/>
                  <a:gd name="connsiteY447" fmla="*/ 5606372 h 6858002"/>
                  <a:gd name="connsiteX448" fmla="*/ 4505134 w 4572002"/>
                  <a:gd name="connsiteY448" fmla="*/ 5706959 h 6858002"/>
                  <a:gd name="connsiteX449" fmla="*/ 4508183 w 4572002"/>
                  <a:gd name="connsiteY449" fmla="*/ 5733440 h 6858002"/>
                  <a:gd name="connsiteX450" fmla="*/ 4517519 w 4572002"/>
                  <a:gd name="connsiteY450" fmla="*/ 5781830 h 6858002"/>
                  <a:gd name="connsiteX451" fmla="*/ 4519234 w 4572002"/>
                  <a:gd name="connsiteY451" fmla="*/ 5790592 h 6858002"/>
                  <a:gd name="connsiteX452" fmla="*/ 4542855 w 4572002"/>
                  <a:gd name="connsiteY452" fmla="*/ 5864318 h 6858002"/>
                  <a:gd name="connsiteX453" fmla="*/ 4544759 w 4572002"/>
                  <a:gd name="connsiteY453" fmla="*/ 5902610 h 6858002"/>
                  <a:gd name="connsiteX454" fmla="*/ 4544951 w 4572002"/>
                  <a:gd name="connsiteY454" fmla="*/ 6012723 h 6858002"/>
                  <a:gd name="connsiteX455" fmla="*/ 4541332 w 4572002"/>
                  <a:gd name="connsiteY455" fmla="*/ 6059397 h 6858002"/>
                  <a:gd name="connsiteX456" fmla="*/ 4527426 w 4572002"/>
                  <a:gd name="connsiteY456" fmla="*/ 6171605 h 6858002"/>
                  <a:gd name="connsiteX457" fmla="*/ 4520568 w 4572002"/>
                  <a:gd name="connsiteY457" fmla="*/ 6242093 h 6858002"/>
                  <a:gd name="connsiteX458" fmla="*/ 4509706 w 4572002"/>
                  <a:gd name="connsiteY458" fmla="*/ 6323058 h 6858002"/>
                  <a:gd name="connsiteX459" fmla="*/ 4502848 w 4572002"/>
                  <a:gd name="connsiteY459" fmla="*/ 6415833 h 6858002"/>
                  <a:gd name="connsiteX460" fmla="*/ 4482084 w 4572002"/>
                  <a:gd name="connsiteY460" fmla="*/ 6584812 h 6858002"/>
                  <a:gd name="connsiteX461" fmla="*/ 4460557 w 4572002"/>
                  <a:gd name="connsiteY461" fmla="*/ 6748458 h 6858002"/>
                  <a:gd name="connsiteX462" fmla="*/ 4441507 w 4572002"/>
                  <a:gd name="connsiteY462" fmla="*/ 6815516 h 6858002"/>
                  <a:gd name="connsiteX463" fmla="*/ 4431806 w 4572002"/>
                  <a:gd name="connsiteY463" fmla="*/ 6858001 h 6858002"/>
                  <a:gd name="connsiteX464" fmla="*/ 4259554 w 4572002"/>
                  <a:gd name="connsiteY464" fmla="*/ 6858001 h 6858002"/>
                  <a:gd name="connsiteX465" fmla="*/ 4259554 w 4572002"/>
                  <a:gd name="connsiteY465" fmla="*/ 6858002 h 6858002"/>
                  <a:gd name="connsiteX466" fmla="*/ 0 w 4572002"/>
                  <a:gd name="connsiteY466" fmla="*/ 6858002 h 6858002"/>
                  <a:gd name="connsiteX467" fmla="*/ 0 w 4572002"/>
                  <a:gd name="connsiteY467" fmla="*/ 2 h 6858002"/>
                  <a:gd name="connsiteX468" fmla="*/ 3766492 w 4572002"/>
                  <a:gd name="connsiteY468" fmla="*/ 1 h 6858002"/>
                  <a:gd name="connsiteX469" fmla="*/ 3769210 w 4572002"/>
                  <a:gd name="connsiteY469" fmla="*/ 21486 h 6858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</a:cxnLst>
                <a:rect l="l" t="t" r="r" b="b"/>
                <a:pathLst>
                  <a:path w="4572002" h="6858002">
                    <a:moveTo>
                      <a:pt x="4214994" y="6564620"/>
                    </a:moveTo>
                    <a:lnTo>
                      <a:pt x="4214994" y="6564621"/>
                    </a:lnTo>
                    <a:cubicBezTo>
                      <a:pt x="4225281" y="6575479"/>
                      <a:pt x="4231378" y="6582147"/>
                      <a:pt x="4237474" y="6588626"/>
                    </a:cubicBezTo>
                    <a:lnTo>
                      <a:pt x="4254096" y="6625225"/>
                    </a:lnTo>
                    <a:lnTo>
                      <a:pt x="4247001" y="6662540"/>
                    </a:lnTo>
                    <a:lnTo>
                      <a:pt x="4247000" y="6662541"/>
                    </a:lnTo>
                    <a:lnTo>
                      <a:pt x="4246999" y="6662544"/>
                    </a:lnTo>
                    <a:lnTo>
                      <a:pt x="4235550" y="6683027"/>
                    </a:lnTo>
                    <a:lnTo>
                      <a:pt x="4232403" y="6702976"/>
                    </a:lnTo>
                    <a:lnTo>
                      <a:pt x="4232403" y="6702977"/>
                    </a:lnTo>
                    <a:cubicBezTo>
                      <a:pt x="4232808" y="6716169"/>
                      <a:pt x="4237951" y="6729219"/>
                      <a:pt x="4246238" y="6742553"/>
                    </a:cubicBezTo>
                    <a:lnTo>
                      <a:pt x="4246239" y="6742555"/>
                    </a:lnTo>
                    <a:lnTo>
                      <a:pt x="4265716" y="6812062"/>
                    </a:lnTo>
                    <a:lnTo>
                      <a:pt x="4265717" y="6812064"/>
                    </a:lnTo>
                    <a:lnTo>
                      <a:pt x="4265717" y="6812063"/>
                    </a:lnTo>
                    <a:lnTo>
                      <a:pt x="4265716" y="6812062"/>
                    </a:lnTo>
                    <a:lnTo>
                      <a:pt x="4260942" y="6776800"/>
                    </a:lnTo>
                    <a:lnTo>
                      <a:pt x="4246239" y="6742555"/>
                    </a:lnTo>
                    <a:lnTo>
                      <a:pt x="4246238" y="6742552"/>
                    </a:lnTo>
                    <a:lnTo>
                      <a:pt x="4232403" y="6702976"/>
                    </a:lnTo>
                    <a:lnTo>
                      <a:pt x="4246999" y="6662544"/>
                    </a:lnTo>
                    <a:lnTo>
                      <a:pt x="4247000" y="6662542"/>
                    </a:lnTo>
                    <a:lnTo>
                      <a:pt x="4247001" y="6662540"/>
                    </a:lnTo>
                    <a:lnTo>
                      <a:pt x="4254084" y="6645552"/>
                    </a:lnTo>
                    <a:lnTo>
                      <a:pt x="4254096" y="6625225"/>
                    </a:lnTo>
                    <a:lnTo>
                      <a:pt x="4254096" y="6625224"/>
                    </a:lnTo>
                    <a:cubicBezTo>
                      <a:pt x="4252000" y="6611341"/>
                      <a:pt x="4245951" y="6597578"/>
                      <a:pt x="4237474" y="6588625"/>
                    </a:cubicBezTo>
                    <a:close/>
                    <a:moveTo>
                      <a:pt x="4295315" y="6438981"/>
                    </a:moveTo>
                    <a:lnTo>
                      <a:pt x="4275385" y="6463840"/>
                    </a:lnTo>
                    <a:lnTo>
                      <a:pt x="4275382" y="6463849"/>
                    </a:lnTo>
                    <a:lnTo>
                      <a:pt x="4261587" y="6513012"/>
                    </a:lnTo>
                    <a:lnTo>
                      <a:pt x="4242781" y="6546194"/>
                    </a:lnTo>
                    <a:lnTo>
                      <a:pt x="4242781" y="6546195"/>
                    </a:lnTo>
                    <a:lnTo>
                      <a:pt x="4259120" y="6521804"/>
                    </a:lnTo>
                    <a:lnTo>
                      <a:pt x="4261587" y="6513012"/>
                    </a:lnTo>
                    <a:lnTo>
                      <a:pt x="4264398" y="6508052"/>
                    </a:lnTo>
                    <a:lnTo>
                      <a:pt x="4275382" y="6463849"/>
                    </a:lnTo>
                    <a:lnTo>
                      <a:pt x="4275385" y="6463841"/>
                    </a:lnTo>
                    <a:cubicBezTo>
                      <a:pt x="4278336" y="6451650"/>
                      <a:pt x="4285813" y="6444077"/>
                      <a:pt x="4295315" y="6438981"/>
                    </a:cubicBezTo>
                    <a:close/>
                    <a:moveTo>
                      <a:pt x="4381289" y="6365204"/>
                    </a:moveTo>
                    <a:lnTo>
                      <a:pt x="4380008" y="6387910"/>
                    </a:lnTo>
                    <a:lnTo>
                      <a:pt x="4378243" y="6391549"/>
                    </a:lnTo>
                    <a:lnTo>
                      <a:pt x="4370589" y="6407332"/>
                    </a:lnTo>
                    <a:lnTo>
                      <a:pt x="4370589" y="6407333"/>
                    </a:lnTo>
                    <a:lnTo>
                      <a:pt x="4378243" y="6391549"/>
                    </a:lnTo>
                    <a:lnTo>
                      <a:pt x="4380008" y="6387910"/>
                    </a:lnTo>
                    <a:close/>
                    <a:moveTo>
                      <a:pt x="4142220" y="4221391"/>
                    </a:moveTo>
                    <a:lnTo>
                      <a:pt x="4142220" y="4221392"/>
                    </a:lnTo>
                    <a:cubicBezTo>
                      <a:pt x="4142982" y="4232061"/>
                      <a:pt x="4143172" y="4243873"/>
                      <a:pt x="4147936" y="4253015"/>
                    </a:cubicBezTo>
                    <a:cubicBezTo>
                      <a:pt x="4160129" y="4277402"/>
                      <a:pt x="4175749" y="4300071"/>
                      <a:pt x="4187752" y="4324646"/>
                    </a:cubicBezTo>
                    <a:lnTo>
                      <a:pt x="4196706" y="4363891"/>
                    </a:lnTo>
                    <a:lnTo>
                      <a:pt x="4195944" y="4482004"/>
                    </a:lnTo>
                    <a:cubicBezTo>
                      <a:pt x="4193276" y="4546776"/>
                      <a:pt x="4192704" y="4612500"/>
                      <a:pt x="4135934" y="4659174"/>
                    </a:cubicBezTo>
                    <a:cubicBezTo>
                      <a:pt x="4131362" y="4662986"/>
                      <a:pt x="4128694" y="4671176"/>
                      <a:pt x="4127932" y="4677655"/>
                    </a:cubicBezTo>
                    <a:cubicBezTo>
                      <a:pt x="4124313" y="4707564"/>
                      <a:pt x="4123931" y="4738235"/>
                      <a:pt x="4118025" y="4767764"/>
                    </a:cubicBezTo>
                    <a:cubicBezTo>
                      <a:pt x="4115644" y="4779575"/>
                      <a:pt x="4114835" y="4790387"/>
                      <a:pt x="4116716" y="4800483"/>
                    </a:cubicBezTo>
                    <a:lnTo>
                      <a:pt x="4116716" y="4800484"/>
                    </a:lnTo>
                    <a:cubicBezTo>
                      <a:pt x="4118597" y="4810581"/>
                      <a:pt x="4123170" y="4819964"/>
                      <a:pt x="4131552" y="4828917"/>
                    </a:cubicBezTo>
                    <a:lnTo>
                      <a:pt x="4153733" y="4863343"/>
                    </a:lnTo>
                    <a:lnTo>
                      <a:pt x="4161262" y="4889275"/>
                    </a:lnTo>
                    <a:lnTo>
                      <a:pt x="4159557" y="4912168"/>
                    </a:lnTo>
                    <a:cubicBezTo>
                      <a:pt x="4157842" y="4919978"/>
                      <a:pt x="4157485" y="4927122"/>
                      <a:pt x="4158155" y="4933804"/>
                    </a:cubicBezTo>
                    <a:lnTo>
                      <a:pt x="4158155" y="4933805"/>
                    </a:lnTo>
                    <a:lnTo>
                      <a:pt x="4162914" y="4952673"/>
                    </a:lnTo>
                    <a:lnTo>
                      <a:pt x="4165707" y="4957454"/>
                    </a:lnTo>
                    <a:lnTo>
                      <a:pt x="4166985" y="4961456"/>
                    </a:lnTo>
                    <a:cubicBezTo>
                      <a:pt x="4171496" y="4970097"/>
                      <a:pt x="4177202" y="4978394"/>
                      <a:pt x="4182989" y="4987038"/>
                    </a:cubicBezTo>
                    <a:cubicBezTo>
                      <a:pt x="4194228" y="5003802"/>
                      <a:pt x="4208326" y="5022853"/>
                      <a:pt x="4209468" y="5041522"/>
                    </a:cubicBezTo>
                    <a:cubicBezTo>
                      <a:pt x="4210087" y="5052096"/>
                      <a:pt x="4213005" y="5062300"/>
                      <a:pt x="4216684" y="5072376"/>
                    </a:cubicBezTo>
                    <a:lnTo>
                      <a:pt x="4222587" y="5087441"/>
                    </a:lnTo>
                    <a:lnTo>
                      <a:pt x="4235615" y="5133220"/>
                    </a:lnTo>
                    <a:lnTo>
                      <a:pt x="4235616" y="5133225"/>
                    </a:lnTo>
                    <a:lnTo>
                      <a:pt x="4228901" y="5166113"/>
                    </a:lnTo>
                    <a:lnTo>
                      <a:pt x="4228901" y="5166114"/>
                    </a:lnTo>
                    <a:cubicBezTo>
                      <a:pt x="4228139" y="5167638"/>
                      <a:pt x="4228712" y="5169781"/>
                      <a:pt x="4229593" y="5172091"/>
                    </a:cubicBezTo>
                    <a:lnTo>
                      <a:pt x="4232139" y="5179068"/>
                    </a:lnTo>
                    <a:cubicBezTo>
                      <a:pt x="4235759" y="5196595"/>
                      <a:pt x="4235807" y="5213598"/>
                      <a:pt x="4231973" y="5229434"/>
                    </a:cubicBezTo>
                    <a:lnTo>
                      <a:pt x="4225669" y="5241089"/>
                    </a:lnTo>
                    <a:lnTo>
                      <a:pt x="4208517" y="5272796"/>
                    </a:lnTo>
                    <a:cubicBezTo>
                      <a:pt x="4196871" y="5285441"/>
                      <a:pt x="4189165" y="5298595"/>
                      <a:pt x="4184613" y="5312288"/>
                    </a:cubicBezTo>
                    <a:lnTo>
                      <a:pt x="4183557" y="5321350"/>
                    </a:lnTo>
                    <a:lnTo>
                      <a:pt x="4181083" y="5326163"/>
                    </a:lnTo>
                    <a:lnTo>
                      <a:pt x="4179637" y="5355014"/>
                    </a:lnTo>
                    <a:lnTo>
                      <a:pt x="4179637" y="5355015"/>
                    </a:lnTo>
                    <a:cubicBezTo>
                      <a:pt x="4180286" y="5364883"/>
                      <a:pt x="4181989" y="5375003"/>
                      <a:pt x="4184513" y="5385385"/>
                    </a:cubicBezTo>
                    <a:cubicBezTo>
                      <a:pt x="4187752" y="5398722"/>
                      <a:pt x="4190038" y="5412058"/>
                      <a:pt x="4192704" y="5425583"/>
                    </a:cubicBezTo>
                    <a:cubicBezTo>
                      <a:pt x="4196514" y="5443871"/>
                      <a:pt x="4200516" y="5462352"/>
                      <a:pt x="4204327" y="5480638"/>
                    </a:cubicBezTo>
                    <a:lnTo>
                      <a:pt x="4208850" y="5507668"/>
                    </a:lnTo>
                    <a:lnTo>
                      <a:pt x="4198232" y="5531692"/>
                    </a:lnTo>
                    <a:lnTo>
                      <a:pt x="4198231" y="5531693"/>
                    </a:lnTo>
                    <a:cubicBezTo>
                      <a:pt x="4191181" y="5537600"/>
                      <a:pt x="4187989" y="5542649"/>
                      <a:pt x="4188085" y="5547578"/>
                    </a:cubicBezTo>
                    <a:lnTo>
                      <a:pt x="4188085" y="5547579"/>
                    </a:lnTo>
                    <a:cubicBezTo>
                      <a:pt x="4188180" y="5552508"/>
                      <a:pt x="4191562" y="5557318"/>
                      <a:pt x="4197659" y="5562747"/>
                    </a:cubicBezTo>
                    <a:cubicBezTo>
                      <a:pt x="4240332" y="5600468"/>
                      <a:pt x="4267003" y="5646190"/>
                      <a:pt x="4268907" y="5704484"/>
                    </a:cubicBezTo>
                    <a:cubicBezTo>
                      <a:pt x="4269289" y="5716486"/>
                      <a:pt x="4271954" y="5728679"/>
                      <a:pt x="4274812" y="5740489"/>
                    </a:cubicBezTo>
                    <a:cubicBezTo>
                      <a:pt x="4276527" y="5747729"/>
                      <a:pt x="4278433" y="5756494"/>
                      <a:pt x="4283578" y="5760874"/>
                    </a:cubicBezTo>
                    <a:cubicBezTo>
                      <a:pt x="4322821" y="5794975"/>
                      <a:pt x="4350063" y="5837458"/>
                      <a:pt x="4371973" y="5883752"/>
                    </a:cubicBezTo>
                    <a:lnTo>
                      <a:pt x="4371974" y="5883757"/>
                    </a:lnTo>
                    <a:lnTo>
                      <a:pt x="4389877" y="5935946"/>
                    </a:lnTo>
                    <a:lnTo>
                      <a:pt x="4389878" y="5935950"/>
                    </a:lnTo>
                    <a:lnTo>
                      <a:pt x="4386259" y="5993290"/>
                    </a:lnTo>
                    <a:lnTo>
                      <a:pt x="4386259" y="5993291"/>
                    </a:lnTo>
                    <a:cubicBezTo>
                      <a:pt x="4385116" y="6004531"/>
                      <a:pt x="4385306" y="6017485"/>
                      <a:pt x="4379782" y="6026440"/>
                    </a:cubicBezTo>
                    <a:cubicBezTo>
                      <a:pt x="4362445" y="6054825"/>
                      <a:pt x="4343778" y="6082258"/>
                      <a:pt x="4323583" y="6108738"/>
                    </a:cubicBezTo>
                    <a:cubicBezTo>
                      <a:pt x="4314914" y="6120074"/>
                      <a:pt x="4309961" y="6126884"/>
                      <a:pt x="4309890" y="6133314"/>
                    </a:cubicBezTo>
                    <a:lnTo>
                      <a:pt x="4309890" y="6133315"/>
                    </a:lnTo>
                    <a:lnTo>
                      <a:pt x="4313591" y="6143190"/>
                    </a:lnTo>
                    <a:lnTo>
                      <a:pt x="4325486" y="6155600"/>
                    </a:lnTo>
                    <a:lnTo>
                      <a:pt x="4325488" y="6155603"/>
                    </a:lnTo>
                    <a:cubicBezTo>
                      <a:pt x="4347778" y="6175798"/>
                      <a:pt x="4359398" y="6200945"/>
                      <a:pt x="4364160" y="6228757"/>
                    </a:cubicBezTo>
                    <a:lnTo>
                      <a:pt x="4381497" y="6361540"/>
                    </a:lnTo>
                    <a:lnTo>
                      <a:pt x="4381497" y="6361539"/>
                    </a:lnTo>
                    <a:cubicBezTo>
                      <a:pt x="4377877" y="6317151"/>
                      <a:pt x="4371590" y="6272764"/>
                      <a:pt x="4364160" y="6228756"/>
                    </a:cubicBezTo>
                    <a:cubicBezTo>
                      <a:pt x="4359398" y="6200944"/>
                      <a:pt x="4347778" y="6175797"/>
                      <a:pt x="4325488" y="6155602"/>
                    </a:cubicBezTo>
                    <a:lnTo>
                      <a:pt x="4325486" y="6155600"/>
                    </a:lnTo>
                    <a:lnTo>
                      <a:pt x="4309890" y="6133315"/>
                    </a:lnTo>
                    <a:lnTo>
                      <a:pt x="4323583" y="6108739"/>
                    </a:lnTo>
                    <a:cubicBezTo>
                      <a:pt x="4343778" y="6082259"/>
                      <a:pt x="4362445" y="6054826"/>
                      <a:pt x="4379782" y="6026441"/>
                    </a:cubicBezTo>
                    <a:cubicBezTo>
                      <a:pt x="4385306" y="6017486"/>
                      <a:pt x="4385116" y="6004532"/>
                      <a:pt x="4386259" y="5993292"/>
                    </a:cubicBezTo>
                    <a:lnTo>
                      <a:pt x="4386259" y="5993290"/>
                    </a:lnTo>
                    <a:lnTo>
                      <a:pt x="4389712" y="5964477"/>
                    </a:lnTo>
                    <a:lnTo>
                      <a:pt x="4389878" y="5935950"/>
                    </a:lnTo>
                    <a:lnTo>
                      <a:pt x="4389878" y="5935949"/>
                    </a:lnTo>
                    <a:lnTo>
                      <a:pt x="4389877" y="5935946"/>
                    </a:lnTo>
                    <a:lnTo>
                      <a:pt x="4382997" y="5909351"/>
                    </a:lnTo>
                    <a:lnTo>
                      <a:pt x="4371974" y="5883757"/>
                    </a:lnTo>
                    <a:lnTo>
                      <a:pt x="4371973" y="5883751"/>
                    </a:lnTo>
                    <a:cubicBezTo>
                      <a:pt x="4350063" y="5837457"/>
                      <a:pt x="4322821" y="5794974"/>
                      <a:pt x="4283578" y="5760873"/>
                    </a:cubicBezTo>
                    <a:cubicBezTo>
                      <a:pt x="4278433" y="5756493"/>
                      <a:pt x="4276527" y="5747728"/>
                      <a:pt x="4274812" y="5740488"/>
                    </a:cubicBezTo>
                    <a:cubicBezTo>
                      <a:pt x="4271954" y="5728678"/>
                      <a:pt x="4269289" y="5716485"/>
                      <a:pt x="4268907" y="5704483"/>
                    </a:cubicBezTo>
                    <a:cubicBezTo>
                      <a:pt x="4267003" y="5646189"/>
                      <a:pt x="4240332" y="5600467"/>
                      <a:pt x="4197659" y="5562746"/>
                    </a:cubicBezTo>
                    <a:lnTo>
                      <a:pt x="4188085" y="5547578"/>
                    </a:lnTo>
                    <a:lnTo>
                      <a:pt x="4198231" y="5531694"/>
                    </a:lnTo>
                    <a:lnTo>
                      <a:pt x="4198232" y="5531692"/>
                    </a:lnTo>
                    <a:lnTo>
                      <a:pt x="4206630" y="5520422"/>
                    </a:lnTo>
                    <a:lnTo>
                      <a:pt x="4208850" y="5507668"/>
                    </a:lnTo>
                    <a:lnTo>
                      <a:pt x="4208850" y="5507667"/>
                    </a:lnTo>
                    <a:cubicBezTo>
                      <a:pt x="4208803" y="5498832"/>
                      <a:pt x="4206231" y="5489497"/>
                      <a:pt x="4204327" y="5480637"/>
                    </a:cubicBezTo>
                    <a:cubicBezTo>
                      <a:pt x="4200516" y="5462351"/>
                      <a:pt x="4196514" y="5443870"/>
                      <a:pt x="4192704" y="5425582"/>
                    </a:cubicBezTo>
                    <a:cubicBezTo>
                      <a:pt x="4190038" y="5412057"/>
                      <a:pt x="4187752" y="5398721"/>
                      <a:pt x="4184513" y="5385384"/>
                    </a:cubicBezTo>
                    <a:lnTo>
                      <a:pt x="4179637" y="5355014"/>
                    </a:lnTo>
                    <a:lnTo>
                      <a:pt x="4183557" y="5321350"/>
                    </a:lnTo>
                    <a:lnTo>
                      <a:pt x="4208517" y="5272797"/>
                    </a:lnTo>
                    <a:lnTo>
                      <a:pt x="4225669" y="5241089"/>
                    </a:lnTo>
                    <a:lnTo>
                      <a:pt x="4231973" y="5229433"/>
                    </a:lnTo>
                    <a:lnTo>
                      <a:pt x="4232139" y="5179068"/>
                    </a:lnTo>
                    <a:lnTo>
                      <a:pt x="4232139" y="5179067"/>
                    </a:lnTo>
                    <a:cubicBezTo>
                      <a:pt x="4231663" y="5176876"/>
                      <a:pt x="4230473" y="5174400"/>
                      <a:pt x="4229593" y="5172090"/>
                    </a:cubicBezTo>
                    <a:lnTo>
                      <a:pt x="4228901" y="5166114"/>
                    </a:lnTo>
                    <a:lnTo>
                      <a:pt x="4235616" y="5133225"/>
                    </a:lnTo>
                    <a:lnTo>
                      <a:pt x="4235616" y="5133224"/>
                    </a:lnTo>
                    <a:lnTo>
                      <a:pt x="4235615" y="5133220"/>
                    </a:lnTo>
                    <a:lnTo>
                      <a:pt x="4228473" y="5102461"/>
                    </a:lnTo>
                    <a:lnTo>
                      <a:pt x="4222587" y="5087441"/>
                    </a:lnTo>
                    <a:lnTo>
                      <a:pt x="4222582" y="5087423"/>
                    </a:lnTo>
                    <a:cubicBezTo>
                      <a:pt x="4216496" y="5072411"/>
                      <a:pt x="4210397" y="5057381"/>
                      <a:pt x="4209468" y="5041521"/>
                    </a:cubicBezTo>
                    <a:cubicBezTo>
                      <a:pt x="4208326" y="5022852"/>
                      <a:pt x="4194228" y="5003801"/>
                      <a:pt x="4182989" y="4987037"/>
                    </a:cubicBezTo>
                    <a:lnTo>
                      <a:pt x="4165707" y="4957454"/>
                    </a:lnTo>
                    <a:lnTo>
                      <a:pt x="4158155" y="4933805"/>
                    </a:lnTo>
                    <a:lnTo>
                      <a:pt x="4159557" y="4912169"/>
                    </a:lnTo>
                    <a:cubicBezTo>
                      <a:pt x="4161319" y="4904358"/>
                      <a:pt x="4161831" y="4896714"/>
                      <a:pt x="4161262" y="4889276"/>
                    </a:cubicBezTo>
                    <a:lnTo>
                      <a:pt x="4161262" y="4889275"/>
                    </a:lnTo>
                    <a:lnTo>
                      <a:pt x="4156484" y="4867614"/>
                    </a:lnTo>
                    <a:lnTo>
                      <a:pt x="4153733" y="4863343"/>
                    </a:lnTo>
                    <a:lnTo>
                      <a:pt x="4151983" y="4857317"/>
                    </a:lnTo>
                    <a:cubicBezTo>
                      <a:pt x="4146840" y="4847214"/>
                      <a:pt x="4139839" y="4837703"/>
                      <a:pt x="4131552" y="4828916"/>
                    </a:cubicBezTo>
                    <a:lnTo>
                      <a:pt x="4116716" y="4800483"/>
                    </a:lnTo>
                    <a:lnTo>
                      <a:pt x="4118025" y="4767765"/>
                    </a:lnTo>
                    <a:cubicBezTo>
                      <a:pt x="4123931" y="4738236"/>
                      <a:pt x="4124313" y="4707565"/>
                      <a:pt x="4127932" y="4677656"/>
                    </a:cubicBezTo>
                    <a:cubicBezTo>
                      <a:pt x="4128694" y="4671177"/>
                      <a:pt x="4131362" y="4662987"/>
                      <a:pt x="4135934" y="4659175"/>
                    </a:cubicBezTo>
                    <a:cubicBezTo>
                      <a:pt x="4192704" y="4612501"/>
                      <a:pt x="4193276" y="4546777"/>
                      <a:pt x="4195944" y="4482005"/>
                    </a:cubicBezTo>
                    <a:cubicBezTo>
                      <a:pt x="4197659" y="4442762"/>
                      <a:pt x="4197659" y="4403326"/>
                      <a:pt x="4196706" y="4363891"/>
                    </a:cubicBezTo>
                    <a:lnTo>
                      <a:pt x="4196706" y="4363890"/>
                    </a:lnTo>
                    <a:cubicBezTo>
                      <a:pt x="4196514" y="4350554"/>
                      <a:pt x="4193466" y="4336457"/>
                      <a:pt x="4187752" y="4324645"/>
                    </a:cubicBezTo>
                    <a:cubicBezTo>
                      <a:pt x="4175749" y="4300070"/>
                      <a:pt x="4160129" y="4277401"/>
                      <a:pt x="4147936" y="4253014"/>
                    </a:cubicBezTo>
                    <a:close/>
                    <a:moveTo>
                      <a:pt x="4211111" y="2836172"/>
                    </a:moveTo>
                    <a:lnTo>
                      <a:pt x="4202421" y="2848793"/>
                    </a:lnTo>
                    <a:cubicBezTo>
                      <a:pt x="4197421" y="2865010"/>
                      <a:pt x="4191562" y="2881307"/>
                      <a:pt x="4186816" y="2897785"/>
                    </a:cubicBezTo>
                    <a:lnTo>
                      <a:pt x="4185787" y="2903551"/>
                    </a:lnTo>
                    <a:lnTo>
                      <a:pt x="4182513" y="2914328"/>
                    </a:lnTo>
                    <a:lnTo>
                      <a:pt x="4177882" y="2947858"/>
                    </a:lnTo>
                    <a:lnTo>
                      <a:pt x="4177881" y="2947862"/>
                    </a:lnTo>
                    <a:lnTo>
                      <a:pt x="4177881" y="2947863"/>
                    </a:lnTo>
                    <a:cubicBezTo>
                      <a:pt x="4177512" y="2959157"/>
                      <a:pt x="4178512" y="2970576"/>
                      <a:pt x="4181465" y="2982149"/>
                    </a:cubicBezTo>
                    <a:lnTo>
                      <a:pt x="4193158" y="3077402"/>
                    </a:lnTo>
                    <a:lnTo>
                      <a:pt x="4180703" y="3172654"/>
                    </a:lnTo>
                    <a:cubicBezTo>
                      <a:pt x="4154794" y="3276480"/>
                      <a:pt x="4127362" y="3380305"/>
                      <a:pt x="4133076" y="3489467"/>
                    </a:cubicBezTo>
                    <a:cubicBezTo>
                      <a:pt x="4134028" y="3507563"/>
                      <a:pt x="4122407" y="3529090"/>
                      <a:pt x="4110977" y="3544713"/>
                    </a:cubicBezTo>
                    <a:cubicBezTo>
                      <a:pt x="4100119" y="3559668"/>
                      <a:pt x="4094260" y="3566812"/>
                      <a:pt x="4093355" y="3574408"/>
                    </a:cubicBezTo>
                    <a:lnTo>
                      <a:pt x="4093355" y="3574409"/>
                    </a:lnTo>
                    <a:cubicBezTo>
                      <a:pt x="4092450" y="3582005"/>
                      <a:pt x="4096499" y="3590054"/>
                      <a:pt x="4105453" y="3606818"/>
                    </a:cubicBezTo>
                    <a:cubicBezTo>
                      <a:pt x="4109835" y="3614820"/>
                      <a:pt x="4112501" y="3624726"/>
                      <a:pt x="4118979" y="3630633"/>
                    </a:cubicBezTo>
                    <a:lnTo>
                      <a:pt x="4136708" y="3654416"/>
                    </a:lnTo>
                    <a:lnTo>
                      <a:pt x="4140382" y="3668940"/>
                    </a:lnTo>
                    <a:lnTo>
                      <a:pt x="4143220" y="3680164"/>
                    </a:lnTo>
                    <a:lnTo>
                      <a:pt x="4139172" y="3734837"/>
                    </a:lnTo>
                    <a:lnTo>
                      <a:pt x="4139172" y="3734838"/>
                    </a:lnTo>
                    <a:cubicBezTo>
                      <a:pt x="4138220" y="3741316"/>
                      <a:pt x="4136886" y="3749126"/>
                      <a:pt x="4139554" y="3754653"/>
                    </a:cubicBezTo>
                    <a:lnTo>
                      <a:pt x="4145911" y="3789776"/>
                    </a:lnTo>
                    <a:lnTo>
                      <a:pt x="4130980" y="3822472"/>
                    </a:lnTo>
                    <a:cubicBezTo>
                      <a:pt x="4123932" y="3831902"/>
                      <a:pt x="4118312" y="3842046"/>
                      <a:pt x="4116645" y="3852619"/>
                    </a:cubicBezTo>
                    <a:lnTo>
                      <a:pt x="4116645" y="3852620"/>
                    </a:lnTo>
                    <a:lnTo>
                      <a:pt x="4117425" y="3868764"/>
                    </a:lnTo>
                    <a:lnTo>
                      <a:pt x="4126028" y="3885337"/>
                    </a:lnTo>
                    <a:lnTo>
                      <a:pt x="4126028" y="3885339"/>
                    </a:lnTo>
                    <a:cubicBezTo>
                      <a:pt x="4135744" y="3897722"/>
                      <a:pt x="4143150" y="3910319"/>
                      <a:pt x="4148409" y="3923125"/>
                    </a:cubicBezTo>
                    <a:lnTo>
                      <a:pt x="4157913" y="3962160"/>
                    </a:lnTo>
                    <a:lnTo>
                      <a:pt x="4142221" y="4043838"/>
                    </a:lnTo>
                    <a:lnTo>
                      <a:pt x="4142220" y="4043839"/>
                    </a:lnTo>
                    <a:cubicBezTo>
                      <a:pt x="4133457" y="4063842"/>
                      <a:pt x="4128075" y="4083702"/>
                      <a:pt x="4127099" y="4103825"/>
                    </a:cubicBezTo>
                    <a:lnTo>
                      <a:pt x="4127099" y="4103826"/>
                    </a:lnTo>
                    <a:lnTo>
                      <a:pt x="4129066" y="4134256"/>
                    </a:lnTo>
                    <a:lnTo>
                      <a:pt x="4138410" y="4165382"/>
                    </a:lnTo>
                    <a:lnTo>
                      <a:pt x="4138410" y="4165384"/>
                    </a:lnTo>
                    <a:lnTo>
                      <a:pt x="4142315" y="4192388"/>
                    </a:lnTo>
                    <a:lnTo>
                      <a:pt x="4142315" y="4192387"/>
                    </a:lnTo>
                    <a:cubicBezTo>
                      <a:pt x="4142411" y="4182767"/>
                      <a:pt x="4141839" y="4173480"/>
                      <a:pt x="4138410" y="4165383"/>
                    </a:cubicBezTo>
                    <a:lnTo>
                      <a:pt x="4138410" y="4165382"/>
                    </a:lnTo>
                    <a:lnTo>
                      <a:pt x="4127099" y="4103826"/>
                    </a:lnTo>
                    <a:lnTo>
                      <a:pt x="4142220" y="4043840"/>
                    </a:lnTo>
                    <a:lnTo>
                      <a:pt x="4142221" y="4043838"/>
                    </a:lnTo>
                    <a:lnTo>
                      <a:pt x="4155523" y="4002410"/>
                    </a:lnTo>
                    <a:lnTo>
                      <a:pt x="4157913" y="3962160"/>
                    </a:lnTo>
                    <a:lnTo>
                      <a:pt x="4157913" y="3962159"/>
                    </a:lnTo>
                    <a:cubicBezTo>
                      <a:pt x="4155651" y="3935727"/>
                      <a:pt x="4145460" y="3910104"/>
                      <a:pt x="4126028" y="3885338"/>
                    </a:cubicBezTo>
                    <a:lnTo>
                      <a:pt x="4126028" y="3885337"/>
                    </a:lnTo>
                    <a:lnTo>
                      <a:pt x="4116645" y="3852620"/>
                    </a:lnTo>
                    <a:lnTo>
                      <a:pt x="4130980" y="3822473"/>
                    </a:lnTo>
                    <a:cubicBezTo>
                      <a:pt x="4139172" y="3811614"/>
                      <a:pt x="4144316" y="3800897"/>
                      <a:pt x="4145911" y="3789777"/>
                    </a:cubicBezTo>
                    <a:lnTo>
                      <a:pt x="4145911" y="3789776"/>
                    </a:lnTo>
                    <a:cubicBezTo>
                      <a:pt x="4147507" y="3778655"/>
                      <a:pt x="4145554" y="3767130"/>
                      <a:pt x="4139554" y="3754652"/>
                    </a:cubicBezTo>
                    <a:lnTo>
                      <a:pt x="4139172" y="3734838"/>
                    </a:lnTo>
                    <a:lnTo>
                      <a:pt x="4143220" y="3680164"/>
                    </a:lnTo>
                    <a:lnTo>
                      <a:pt x="4143220" y="3680163"/>
                    </a:lnTo>
                    <a:lnTo>
                      <a:pt x="4140382" y="3668940"/>
                    </a:lnTo>
                    <a:lnTo>
                      <a:pt x="4136708" y="3654416"/>
                    </a:lnTo>
                    <a:lnTo>
                      <a:pt x="4136708" y="3654416"/>
                    </a:lnTo>
                    <a:lnTo>
                      <a:pt x="4136708" y="3654415"/>
                    </a:lnTo>
                    <a:cubicBezTo>
                      <a:pt x="4132898" y="3646123"/>
                      <a:pt x="4127219" y="3638157"/>
                      <a:pt x="4118979" y="3630632"/>
                    </a:cubicBezTo>
                    <a:cubicBezTo>
                      <a:pt x="4112501" y="3624725"/>
                      <a:pt x="4109835" y="3614819"/>
                      <a:pt x="4105453" y="3606817"/>
                    </a:cubicBezTo>
                    <a:cubicBezTo>
                      <a:pt x="4100976" y="3598435"/>
                      <a:pt x="4097725" y="3592232"/>
                      <a:pt x="4095707" y="3587174"/>
                    </a:cubicBezTo>
                    <a:lnTo>
                      <a:pt x="4093355" y="3574408"/>
                    </a:lnTo>
                    <a:lnTo>
                      <a:pt x="4098434" y="3562321"/>
                    </a:lnTo>
                    <a:cubicBezTo>
                      <a:pt x="4101369" y="3557716"/>
                      <a:pt x="4105548" y="3552191"/>
                      <a:pt x="4110977" y="3544714"/>
                    </a:cubicBezTo>
                    <a:cubicBezTo>
                      <a:pt x="4122407" y="3529091"/>
                      <a:pt x="4134028" y="3507564"/>
                      <a:pt x="4133076" y="3489468"/>
                    </a:cubicBezTo>
                    <a:cubicBezTo>
                      <a:pt x="4127362" y="3380306"/>
                      <a:pt x="4154794" y="3276481"/>
                      <a:pt x="4180703" y="3172655"/>
                    </a:cubicBezTo>
                    <a:cubicBezTo>
                      <a:pt x="4188705" y="3140650"/>
                      <a:pt x="4192943" y="3109026"/>
                      <a:pt x="4193158" y="3077402"/>
                    </a:cubicBezTo>
                    <a:lnTo>
                      <a:pt x="4193158" y="3077401"/>
                    </a:lnTo>
                    <a:cubicBezTo>
                      <a:pt x="4193372" y="3045777"/>
                      <a:pt x="4189562" y="3014153"/>
                      <a:pt x="4181465" y="2982148"/>
                    </a:cubicBezTo>
                    <a:lnTo>
                      <a:pt x="4177881" y="2947863"/>
                    </a:lnTo>
                    <a:lnTo>
                      <a:pt x="4177882" y="2947858"/>
                    </a:lnTo>
                    <a:lnTo>
                      <a:pt x="4185787" y="2903551"/>
                    </a:lnTo>
                    <a:lnTo>
                      <a:pt x="4202421" y="2848794"/>
                    </a:lnTo>
                    <a:cubicBezTo>
                      <a:pt x="4203754" y="2844317"/>
                      <a:pt x="4207040" y="2839983"/>
                      <a:pt x="4211111" y="2836173"/>
                    </a:cubicBezTo>
                    <a:close/>
                    <a:moveTo>
                      <a:pt x="3726625" y="1508458"/>
                    </a:moveTo>
                    <a:lnTo>
                      <a:pt x="3698531" y="1596214"/>
                    </a:lnTo>
                    <a:cubicBezTo>
                      <a:pt x="3696054" y="1604979"/>
                      <a:pt x="3697579" y="1615837"/>
                      <a:pt x="3700436" y="1624981"/>
                    </a:cubicBezTo>
                    <a:cubicBezTo>
                      <a:pt x="3710152" y="1656224"/>
                      <a:pt x="3734537" y="1676037"/>
                      <a:pt x="3757017" y="1697754"/>
                    </a:cubicBezTo>
                    <a:cubicBezTo>
                      <a:pt x="3766924" y="1707280"/>
                      <a:pt x="3773972" y="1720424"/>
                      <a:pt x="3779686" y="1733189"/>
                    </a:cubicBezTo>
                    <a:cubicBezTo>
                      <a:pt x="3794357" y="1766336"/>
                      <a:pt x="3807501" y="1800247"/>
                      <a:pt x="3821407" y="1833776"/>
                    </a:cubicBezTo>
                    <a:cubicBezTo>
                      <a:pt x="3822741" y="1837014"/>
                      <a:pt x="3826170" y="1839680"/>
                      <a:pt x="3829028" y="1842159"/>
                    </a:cubicBezTo>
                    <a:cubicBezTo>
                      <a:pt x="3859129" y="1866923"/>
                      <a:pt x="3889418" y="1891498"/>
                      <a:pt x="3919519" y="1916455"/>
                    </a:cubicBezTo>
                    <a:cubicBezTo>
                      <a:pt x="3925233" y="1921217"/>
                      <a:pt x="3929425" y="1928077"/>
                      <a:pt x="3934949" y="1933220"/>
                    </a:cubicBezTo>
                    <a:cubicBezTo>
                      <a:pt x="3942569" y="1940460"/>
                      <a:pt x="3949810" y="1949604"/>
                      <a:pt x="3958954" y="1953414"/>
                    </a:cubicBezTo>
                    <a:cubicBezTo>
                      <a:pt x="3987719" y="1965225"/>
                      <a:pt x="4000103" y="1987895"/>
                      <a:pt x="4005437" y="2016470"/>
                    </a:cubicBezTo>
                    <a:cubicBezTo>
                      <a:pt x="4010390" y="2042571"/>
                      <a:pt x="4014582" y="2068670"/>
                      <a:pt x="4020296" y="2094579"/>
                    </a:cubicBezTo>
                    <a:cubicBezTo>
                      <a:pt x="4027154" y="2126202"/>
                      <a:pt x="4034584" y="2157637"/>
                      <a:pt x="4042967" y="2188880"/>
                    </a:cubicBezTo>
                    <a:cubicBezTo>
                      <a:pt x="4046587" y="2202405"/>
                      <a:pt x="4050777" y="2216693"/>
                      <a:pt x="4058207" y="2228315"/>
                    </a:cubicBezTo>
                    <a:cubicBezTo>
                      <a:pt x="4078782" y="2260891"/>
                      <a:pt x="4092688" y="2295754"/>
                      <a:pt x="4087164" y="2334045"/>
                    </a:cubicBezTo>
                    <a:cubicBezTo>
                      <a:pt x="4082782" y="2364716"/>
                      <a:pt x="4094022" y="2390435"/>
                      <a:pt x="4111549" y="2409486"/>
                    </a:cubicBezTo>
                    <a:cubicBezTo>
                      <a:pt x="4119503" y="2418155"/>
                      <a:pt x="4125016" y="2426977"/>
                      <a:pt x="4128650" y="2435913"/>
                    </a:cubicBezTo>
                    <a:lnTo>
                      <a:pt x="4134481" y="2463018"/>
                    </a:lnTo>
                    <a:lnTo>
                      <a:pt x="4125839" y="2518262"/>
                    </a:lnTo>
                    <a:lnTo>
                      <a:pt x="4125838" y="2518264"/>
                    </a:lnTo>
                    <a:cubicBezTo>
                      <a:pt x="4123171" y="2527790"/>
                      <a:pt x="4122027" y="2536457"/>
                      <a:pt x="4122194" y="2545006"/>
                    </a:cubicBezTo>
                    <a:lnTo>
                      <a:pt x="4122194" y="2545007"/>
                    </a:lnTo>
                    <a:cubicBezTo>
                      <a:pt x="4122360" y="2553556"/>
                      <a:pt x="4123837" y="2561986"/>
                      <a:pt x="4126408" y="2571035"/>
                    </a:cubicBezTo>
                    <a:cubicBezTo>
                      <a:pt x="4138410" y="2612946"/>
                      <a:pt x="4170987" y="2640951"/>
                      <a:pt x="4199563" y="2668002"/>
                    </a:cubicBezTo>
                    <a:cubicBezTo>
                      <a:pt x="4223947" y="2691055"/>
                      <a:pt x="4237663" y="2716964"/>
                      <a:pt x="4247953" y="2745349"/>
                    </a:cubicBezTo>
                    <a:lnTo>
                      <a:pt x="4247954" y="2745352"/>
                    </a:lnTo>
                    <a:lnTo>
                      <a:pt x="4253873" y="2778006"/>
                    </a:lnTo>
                    <a:lnTo>
                      <a:pt x="4253453" y="2785440"/>
                    </a:lnTo>
                    <a:lnTo>
                      <a:pt x="4243374" y="2811780"/>
                    </a:lnTo>
                    <a:lnTo>
                      <a:pt x="4243371" y="2811787"/>
                    </a:lnTo>
                    <a:lnTo>
                      <a:pt x="4243372" y="2811787"/>
                    </a:lnTo>
                    <a:lnTo>
                      <a:pt x="4243374" y="2811780"/>
                    </a:lnTo>
                    <a:lnTo>
                      <a:pt x="4253025" y="2793023"/>
                    </a:lnTo>
                    <a:lnTo>
                      <a:pt x="4253453" y="2785440"/>
                    </a:lnTo>
                    <a:lnTo>
                      <a:pt x="4254654" y="2782305"/>
                    </a:lnTo>
                    <a:lnTo>
                      <a:pt x="4253873" y="2778006"/>
                    </a:lnTo>
                    <a:lnTo>
                      <a:pt x="4254284" y="2770758"/>
                    </a:lnTo>
                    <a:lnTo>
                      <a:pt x="4247954" y="2745352"/>
                    </a:lnTo>
                    <a:lnTo>
                      <a:pt x="4247953" y="2745348"/>
                    </a:lnTo>
                    <a:cubicBezTo>
                      <a:pt x="4237663" y="2716963"/>
                      <a:pt x="4223947" y="2691054"/>
                      <a:pt x="4199563" y="2668001"/>
                    </a:cubicBezTo>
                    <a:cubicBezTo>
                      <a:pt x="4170987" y="2640950"/>
                      <a:pt x="4138410" y="2612945"/>
                      <a:pt x="4126408" y="2571034"/>
                    </a:cubicBezTo>
                    <a:lnTo>
                      <a:pt x="4122194" y="2545007"/>
                    </a:lnTo>
                    <a:lnTo>
                      <a:pt x="4125838" y="2518265"/>
                    </a:lnTo>
                    <a:lnTo>
                      <a:pt x="4125839" y="2518262"/>
                    </a:lnTo>
                    <a:lnTo>
                      <a:pt x="4132419" y="2490551"/>
                    </a:lnTo>
                    <a:lnTo>
                      <a:pt x="4134481" y="2463018"/>
                    </a:lnTo>
                    <a:lnTo>
                      <a:pt x="4134481" y="2463017"/>
                    </a:lnTo>
                    <a:cubicBezTo>
                      <a:pt x="4133600" y="2444777"/>
                      <a:pt x="4127457" y="2426822"/>
                      <a:pt x="4111549" y="2409485"/>
                    </a:cubicBezTo>
                    <a:cubicBezTo>
                      <a:pt x="4094022" y="2390434"/>
                      <a:pt x="4082782" y="2364715"/>
                      <a:pt x="4087164" y="2334044"/>
                    </a:cubicBezTo>
                    <a:cubicBezTo>
                      <a:pt x="4092688" y="2295753"/>
                      <a:pt x="4078782" y="2260890"/>
                      <a:pt x="4058207" y="2228314"/>
                    </a:cubicBezTo>
                    <a:cubicBezTo>
                      <a:pt x="4050777" y="2216692"/>
                      <a:pt x="4046587" y="2202404"/>
                      <a:pt x="4042967" y="2188879"/>
                    </a:cubicBezTo>
                    <a:cubicBezTo>
                      <a:pt x="4034584" y="2157636"/>
                      <a:pt x="4027154" y="2126201"/>
                      <a:pt x="4020296" y="2094578"/>
                    </a:cubicBezTo>
                    <a:cubicBezTo>
                      <a:pt x="4014582" y="2068669"/>
                      <a:pt x="4010390" y="2042570"/>
                      <a:pt x="4005437" y="2016469"/>
                    </a:cubicBezTo>
                    <a:cubicBezTo>
                      <a:pt x="4000103" y="1987894"/>
                      <a:pt x="3987719" y="1965224"/>
                      <a:pt x="3958954" y="1953413"/>
                    </a:cubicBezTo>
                    <a:cubicBezTo>
                      <a:pt x="3949810" y="1949603"/>
                      <a:pt x="3942569" y="1940459"/>
                      <a:pt x="3934949" y="1933219"/>
                    </a:cubicBezTo>
                    <a:cubicBezTo>
                      <a:pt x="3929425" y="1928076"/>
                      <a:pt x="3925233" y="1921216"/>
                      <a:pt x="3919519" y="1916454"/>
                    </a:cubicBezTo>
                    <a:cubicBezTo>
                      <a:pt x="3889418" y="1891497"/>
                      <a:pt x="3859129" y="1866922"/>
                      <a:pt x="3829028" y="1842158"/>
                    </a:cubicBezTo>
                    <a:cubicBezTo>
                      <a:pt x="3826170" y="1839679"/>
                      <a:pt x="3822741" y="1837013"/>
                      <a:pt x="3821407" y="1833775"/>
                    </a:cubicBezTo>
                    <a:cubicBezTo>
                      <a:pt x="3807501" y="1800246"/>
                      <a:pt x="3794358" y="1766335"/>
                      <a:pt x="3779686" y="1733188"/>
                    </a:cubicBezTo>
                    <a:cubicBezTo>
                      <a:pt x="3773972" y="1720423"/>
                      <a:pt x="3766924" y="1707279"/>
                      <a:pt x="3757018" y="1697753"/>
                    </a:cubicBezTo>
                    <a:cubicBezTo>
                      <a:pt x="3734538" y="1676036"/>
                      <a:pt x="3710152" y="1656223"/>
                      <a:pt x="3700436" y="1624980"/>
                    </a:cubicBezTo>
                    <a:cubicBezTo>
                      <a:pt x="3697580" y="1615836"/>
                      <a:pt x="3696055" y="1604978"/>
                      <a:pt x="3698532" y="1596213"/>
                    </a:cubicBezTo>
                    <a:close/>
                    <a:moveTo>
                      <a:pt x="3745230" y="1459073"/>
                    </a:moveTo>
                    <a:lnTo>
                      <a:pt x="3745229" y="1459074"/>
                    </a:lnTo>
                    <a:lnTo>
                      <a:pt x="3736012" y="1481572"/>
                    </a:lnTo>
                    <a:close/>
                    <a:moveTo>
                      <a:pt x="3764423" y="1268758"/>
                    </a:moveTo>
                    <a:cubicBezTo>
                      <a:pt x="3764875" y="1275402"/>
                      <a:pt x="3766447" y="1281689"/>
                      <a:pt x="3769590" y="1286070"/>
                    </a:cubicBezTo>
                    <a:cubicBezTo>
                      <a:pt x="3784163" y="1306930"/>
                      <a:pt x="3790403" y="1328553"/>
                      <a:pt x="3791927" y="1350628"/>
                    </a:cubicBezTo>
                    <a:lnTo>
                      <a:pt x="3786333" y="1413840"/>
                    </a:lnTo>
                    <a:lnTo>
                      <a:pt x="3791928" y="1350627"/>
                    </a:lnTo>
                    <a:cubicBezTo>
                      <a:pt x="3790403" y="1328552"/>
                      <a:pt x="3784164" y="1306930"/>
                      <a:pt x="3769590" y="1286069"/>
                    </a:cubicBezTo>
                    <a:close/>
                    <a:moveTo>
                      <a:pt x="3706152" y="773035"/>
                    </a:moveTo>
                    <a:lnTo>
                      <a:pt x="3706152" y="773036"/>
                    </a:lnTo>
                    <a:cubicBezTo>
                      <a:pt x="3708438" y="800277"/>
                      <a:pt x="3711676" y="827330"/>
                      <a:pt x="3714152" y="854380"/>
                    </a:cubicBezTo>
                    <a:cubicBezTo>
                      <a:pt x="3716438" y="878957"/>
                      <a:pt x="3717200" y="903723"/>
                      <a:pt x="3745205" y="915344"/>
                    </a:cubicBezTo>
                    <a:cubicBezTo>
                      <a:pt x="3749587" y="917060"/>
                      <a:pt x="3752825" y="922774"/>
                      <a:pt x="3755683" y="927156"/>
                    </a:cubicBezTo>
                    <a:cubicBezTo>
                      <a:pt x="3799691" y="994786"/>
                      <a:pt x="3798547" y="1030981"/>
                      <a:pt x="3752063" y="1097088"/>
                    </a:cubicBezTo>
                    <a:cubicBezTo>
                      <a:pt x="3747301" y="1103946"/>
                      <a:pt x="3743871" y="1118614"/>
                      <a:pt x="3747681" y="1123186"/>
                    </a:cubicBezTo>
                    <a:cubicBezTo>
                      <a:pt x="3763493" y="1142618"/>
                      <a:pt x="3770542" y="1162954"/>
                      <a:pt x="3772400" y="1184029"/>
                    </a:cubicBezTo>
                    <a:cubicBezTo>
                      <a:pt x="3770542" y="1162954"/>
                      <a:pt x="3763494" y="1142617"/>
                      <a:pt x="3747682" y="1123185"/>
                    </a:cubicBezTo>
                    <a:cubicBezTo>
                      <a:pt x="3743872" y="1118613"/>
                      <a:pt x="3747302" y="1103945"/>
                      <a:pt x="3752064" y="1097087"/>
                    </a:cubicBezTo>
                    <a:cubicBezTo>
                      <a:pt x="3798548" y="1030980"/>
                      <a:pt x="3799692" y="994785"/>
                      <a:pt x="3755684" y="927155"/>
                    </a:cubicBezTo>
                    <a:cubicBezTo>
                      <a:pt x="3752826" y="922773"/>
                      <a:pt x="3749588" y="917059"/>
                      <a:pt x="3745206" y="915343"/>
                    </a:cubicBezTo>
                    <a:cubicBezTo>
                      <a:pt x="3717200" y="903722"/>
                      <a:pt x="3716438" y="878956"/>
                      <a:pt x="3714152" y="854379"/>
                    </a:cubicBezTo>
                    <a:close/>
                    <a:moveTo>
                      <a:pt x="3761553" y="517851"/>
                    </a:moveTo>
                    <a:lnTo>
                      <a:pt x="3752635" y="556048"/>
                    </a:lnTo>
                    <a:cubicBezTo>
                      <a:pt x="3750539" y="564049"/>
                      <a:pt x="3745015" y="572623"/>
                      <a:pt x="3746157" y="580051"/>
                    </a:cubicBezTo>
                    <a:cubicBezTo>
                      <a:pt x="3749491" y="601579"/>
                      <a:pt x="3747062" y="622201"/>
                      <a:pt x="3742776" y="642538"/>
                    </a:cubicBezTo>
                    <a:lnTo>
                      <a:pt x="3730253" y="694928"/>
                    </a:lnTo>
                    <a:lnTo>
                      <a:pt x="3742777" y="642537"/>
                    </a:lnTo>
                    <a:cubicBezTo>
                      <a:pt x="3747063" y="622201"/>
                      <a:pt x="3749492" y="601578"/>
                      <a:pt x="3746158" y="580050"/>
                    </a:cubicBezTo>
                    <a:cubicBezTo>
                      <a:pt x="3745016" y="572622"/>
                      <a:pt x="3750540" y="564048"/>
                      <a:pt x="3752636" y="556047"/>
                    </a:cubicBezTo>
                    <a:close/>
                    <a:moveTo>
                      <a:pt x="3774848" y="298169"/>
                    </a:moveTo>
                    <a:lnTo>
                      <a:pt x="3760065" y="313534"/>
                    </a:lnTo>
                    <a:cubicBezTo>
                      <a:pt x="3755873" y="316390"/>
                      <a:pt x="3758159" y="330299"/>
                      <a:pt x="3759493" y="338871"/>
                    </a:cubicBezTo>
                    <a:lnTo>
                      <a:pt x="3759500" y="338900"/>
                    </a:lnTo>
                    <a:lnTo>
                      <a:pt x="3769400" y="395640"/>
                    </a:lnTo>
                    <a:lnTo>
                      <a:pt x="3765590" y="367328"/>
                    </a:lnTo>
                    <a:lnTo>
                      <a:pt x="3759500" y="338900"/>
                    </a:lnTo>
                    <a:lnTo>
                      <a:pt x="3759494" y="338870"/>
                    </a:lnTo>
                    <a:cubicBezTo>
                      <a:pt x="3758160" y="330298"/>
                      <a:pt x="3755874" y="316389"/>
                      <a:pt x="3760066" y="313533"/>
                    </a:cubicBezTo>
                    <a:close/>
                    <a:moveTo>
                      <a:pt x="3782393" y="281568"/>
                    </a:moveTo>
                    <a:lnTo>
                      <a:pt x="3777498" y="295415"/>
                    </a:lnTo>
                    <a:lnTo>
                      <a:pt x="3777499" y="295415"/>
                    </a:lnTo>
                    <a:close/>
                    <a:moveTo>
                      <a:pt x="3769073" y="24486"/>
                    </a:moveTo>
                    <a:lnTo>
                      <a:pt x="3766810" y="74129"/>
                    </a:lnTo>
                    <a:cubicBezTo>
                      <a:pt x="3767733" y="91492"/>
                      <a:pt x="3770043" y="108703"/>
                      <a:pt x="3772734" y="125861"/>
                    </a:cubicBezTo>
                    <a:lnTo>
                      <a:pt x="3777129" y="153387"/>
                    </a:lnTo>
                    <a:lnTo>
                      <a:pt x="3785402" y="228944"/>
                    </a:lnTo>
                    <a:lnTo>
                      <a:pt x="3780943" y="177271"/>
                    </a:lnTo>
                    <a:lnTo>
                      <a:pt x="3777129" y="153387"/>
                    </a:lnTo>
                    <a:lnTo>
                      <a:pt x="3776930" y="151569"/>
                    </a:lnTo>
                    <a:cubicBezTo>
                      <a:pt x="3772700" y="125876"/>
                      <a:pt x="3768195" y="100174"/>
                      <a:pt x="3766811" y="74129"/>
                    </a:cubicBezTo>
                    <a:close/>
                    <a:moveTo>
                      <a:pt x="3766492" y="0"/>
                    </a:moveTo>
                    <a:lnTo>
                      <a:pt x="4230600" y="0"/>
                    </a:lnTo>
                    <a:lnTo>
                      <a:pt x="4229473" y="2817"/>
                    </a:lnTo>
                    <a:cubicBezTo>
                      <a:pt x="4221092" y="21486"/>
                      <a:pt x="4218423" y="43012"/>
                      <a:pt x="4215375" y="63587"/>
                    </a:cubicBezTo>
                    <a:cubicBezTo>
                      <a:pt x="4209851" y="101308"/>
                      <a:pt x="4206421" y="139219"/>
                      <a:pt x="4201468" y="176939"/>
                    </a:cubicBezTo>
                    <a:cubicBezTo>
                      <a:pt x="4200325" y="184941"/>
                      <a:pt x="4198231" y="194085"/>
                      <a:pt x="4193466" y="200182"/>
                    </a:cubicBezTo>
                    <a:cubicBezTo>
                      <a:pt x="4161461" y="241901"/>
                      <a:pt x="4152508" y="292579"/>
                      <a:pt x="4155554" y="340774"/>
                    </a:cubicBezTo>
                    <a:cubicBezTo>
                      <a:pt x="4157843" y="378686"/>
                      <a:pt x="4159557" y="415835"/>
                      <a:pt x="4156319" y="453364"/>
                    </a:cubicBezTo>
                    <a:cubicBezTo>
                      <a:pt x="4156127" y="456222"/>
                      <a:pt x="4156509" y="460032"/>
                      <a:pt x="4158033" y="462126"/>
                    </a:cubicBezTo>
                    <a:cubicBezTo>
                      <a:pt x="4168129" y="475081"/>
                      <a:pt x="4168891" y="488607"/>
                      <a:pt x="4170605" y="505182"/>
                    </a:cubicBezTo>
                    <a:cubicBezTo>
                      <a:pt x="4173083" y="528615"/>
                      <a:pt x="4171367" y="550141"/>
                      <a:pt x="4167177" y="571860"/>
                    </a:cubicBezTo>
                    <a:cubicBezTo>
                      <a:pt x="4164129" y="587672"/>
                      <a:pt x="4157843" y="603673"/>
                      <a:pt x="4149840" y="617772"/>
                    </a:cubicBezTo>
                    <a:cubicBezTo>
                      <a:pt x="4138600" y="637392"/>
                      <a:pt x="4134220" y="656255"/>
                      <a:pt x="4149078" y="674923"/>
                    </a:cubicBezTo>
                    <a:cubicBezTo>
                      <a:pt x="4164891" y="695116"/>
                      <a:pt x="4159367" y="717977"/>
                      <a:pt x="4159937" y="740268"/>
                    </a:cubicBezTo>
                    <a:cubicBezTo>
                      <a:pt x="4160129" y="749982"/>
                      <a:pt x="4159747" y="760270"/>
                      <a:pt x="4162223" y="769605"/>
                    </a:cubicBezTo>
                    <a:cubicBezTo>
                      <a:pt x="4169273" y="796655"/>
                      <a:pt x="4179941" y="822756"/>
                      <a:pt x="4184703" y="850189"/>
                    </a:cubicBezTo>
                    <a:cubicBezTo>
                      <a:pt x="4187370" y="865430"/>
                      <a:pt x="4182607" y="882384"/>
                      <a:pt x="4179179" y="898198"/>
                    </a:cubicBezTo>
                    <a:cubicBezTo>
                      <a:pt x="4175559" y="914200"/>
                      <a:pt x="4170035" y="930011"/>
                      <a:pt x="4164319" y="945444"/>
                    </a:cubicBezTo>
                    <a:cubicBezTo>
                      <a:pt x="4160509" y="955920"/>
                      <a:pt x="4156889" y="967350"/>
                      <a:pt x="4150030" y="975733"/>
                    </a:cubicBezTo>
                    <a:cubicBezTo>
                      <a:pt x="4134410" y="994785"/>
                      <a:pt x="4131742" y="1014406"/>
                      <a:pt x="4139934" y="1036887"/>
                    </a:cubicBezTo>
                    <a:cubicBezTo>
                      <a:pt x="4141268" y="1040315"/>
                      <a:pt x="4141268" y="1044315"/>
                      <a:pt x="4141458" y="1048125"/>
                    </a:cubicBezTo>
                    <a:cubicBezTo>
                      <a:pt x="4145458" y="1109091"/>
                      <a:pt x="4147936" y="1170051"/>
                      <a:pt x="4154032" y="1230633"/>
                    </a:cubicBezTo>
                    <a:cubicBezTo>
                      <a:pt x="4156509" y="1255206"/>
                      <a:pt x="4167367" y="1278829"/>
                      <a:pt x="4174225" y="1303024"/>
                    </a:cubicBezTo>
                    <a:cubicBezTo>
                      <a:pt x="4175559" y="1307978"/>
                      <a:pt x="4177655" y="1313504"/>
                      <a:pt x="4176701" y="1318456"/>
                    </a:cubicBezTo>
                    <a:cubicBezTo>
                      <a:pt x="4167177" y="1372368"/>
                      <a:pt x="4181083" y="1422854"/>
                      <a:pt x="4199372" y="1472575"/>
                    </a:cubicBezTo>
                    <a:cubicBezTo>
                      <a:pt x="4201278" y="1477717"/>
                      <a:pt x="4200706" y="1484004"/>
                      <a:pt x="4200325" y="1489720"/>
                    </a:cubicBezTo>
                    <a:cubicBezTo>
                      <a:pt x="4198993" y="1505724"/>
                      <a:pt x="4192324" y="1523059"/>
                      <a:pt x="4196324" y="1537537"/>
                    </a:cubicBezTo>
                    <a:cubicBezTo>
                      <a:pt x="4207374" y="1576019"/>
                      <a:pt x="4220709" y="1614120"/>
                      <a:pt x="4237474" y="1650317"/>
                    </a:cubicBezTo>
                    <a:cubicBezTo>
                      <a:pt x="4254428" y="1687086"/>
                      <a:pt x="4268716" y="1721185"/>
                      <a:pt x="4251572" y="1763287"/>
                    </a:cubicBezTo>
                    <a:cubicBezTo>
                      <a:pt x="4244332" y="1781194"/>
                      <a:pt x="4249476" y="1804816"/>
                      <a:pt x="4251380" y="1825393"/>
                    </a:cubicBezTo>
                    <a:cubicBezTo>
                      <a:pt x="4252904" y="1840441"/>
                      <a:pt x="4261478" y="1854920"/>
                      <a:pt x="4261478" y="1869780"/>
                    </a:cubicBezTo>
                    <a:cubicBezTo>
                      <a:pt x="4261478" y="1909408"/>
                      <a:pt x="4271574" y="1944649"/>
                      <a:pt x="4292149" y="1978940"/>
                    </a:cubicBezTo>
                    <a:cubicBezTo>
                      <a:pt x="4300150" y="1992279"/>
                      <a:pt x="4294815" y="2013043"/>
                      <a:pt x="4296911" y="2030378"/>
                    </a:cubicBezTo>
                    <a:cubicBezTo>
                      <a:pt x="4299388" y="2048668"/>
                      <a:pt x="4301673" y="2067525"/>
                      <a:pt x="4307201" y="2085054"/>
                    </a:cubicBezTo>
                    <a:cubicBezTo>
                      <a:pt x="4321679" y="2130393"/>
                      <a:pt x="4338062" y="2175163"/>
                      <a:pt x="4353302" y="2220312"/>
                    </a:cubicBezTo>
                    <a:cubicBezTo>
                      <a:pt x="4365877" y="2257459"/>
                      <a:pt x="4355970" y="2294039"/>
                      <a:pt x="4350636" y="2330806"/>
                    </a:cubicBezTo>
                    <a:cubicBezTo>
                      <a:pt x="4347205" y="2353859"/>
                      <a:pt x="4339013" y="2375383"/>
                      <a:pt x="4351206" y="2401292"/>
                    </a:cubicBezTo>
                    <a:cubicBezTo>
                      <a:pt x="4362828" y="2426059"/>
                      <a:pt x="4360160" y="2457492"/>
                      <a:pt x="4366446" y="2485307"/>
                    </a:cubicBezTo>
                    <a:cubicBezTo>
                      <a:pt x="4371781" y="2508742"/>
                      <a:pt x="4380354" y="2531409"/>
                      <a:pt x="4388736" y="2554079"/>
                    </a:cubicBezTo>
                    <a:cubicBezTo>
                      <a:pt x="4400168" y="2584942"/>
                      <a:pt x="4412167" y="2615421"/>
                      <a:pt x="4406453" y="2649143"/>
                    </a:cubicBezTo>
                    <a:cubicBezTo>
                      <a:pt x="4399976" y="2687436"/>
                      <a:pt x="4424359" y="2713723"/>
                      <a:pt x="4440554" y="2743826"/>
                    </a:cubicBezTo>
                    <a:cubicBezTo>
                      <a:pt x="4451603" y="2764590"/>
                      <a:pt x="4459795" y="2787259"/>
                      <a:pt x="4466653" y="2809930"/>
                    </a:cubicBezTo>
                    <a:cubicBezTo>
                      <a:pt x="4475607" y="2840219"/>
                      <a:pt x="4480941" y="2871462"/>
                      <a:pt x="4489705" y="2901943"/>
                    </a:cubicBezTo>
                    <a:cubicBezTo>
                      <a:pt x="4502848" y="2948047"/>
                      <a:pt x="4513137" y="2994722"/>
                      <a:pt x="4505897" y="3042728"/>
                    </a:cubicBezTo>
                    <a:cubicBezTo>
                      <a:pt x="4502659" y="3064827"/>
                      <a:pt x="4502848" y="3085403"/>
                      <a:pt x="4507613" y="3107500"/>
                    </a:cubicBezTo>
                    <a:cubicBezTo>
                      <a:pt x="4515422" y="3143695"/>
                      <a:pt x="4516376" y="3180844"/>
                      <a:pt x="4545521" y="3209993"/>
                    </a:cubicBezTo>
                    <a:cubicBezTo>
                      <a:pt x="4555811" y="3220280"/>
                      <a:pt x="4558477" y="3238758"/>
                      <a:pt x="4563811" y="3253809"/>
                    </a:cubicBezTo>
                    <a:cubicBezTo>
                      <a:pt x="4570099" y="3271145"/>
                      <a:pt x="4566858" y="3283908"/>
                      <a:pt x="4548570" y="3293244"/>
                    </a:cubicBezTo>
                    <a:cubicBezTo>
                      <a:pt x="4540379" y="3297434"/>
                      <a:pt x="4532378" y="3309437"/>
                      <a:pt x="4531043" y="3318771"/>
                    </a:cubicBezTo>
                    <a:cubicBezTo>
                      <a:pt x="4527043" y="3346776"/>
                      <a:pt x="4532950" y="3372495"/>
                      <a:pt x="4545904" y="3399546"/>
                    </a:cubicBezTo>
                    <a:cubicBezTo>
                      <a:pt x="4558096" y="3424883"/>
                      <a:pt x="4556762" y="3456508"/>
                      <a:pt x="4561524" y="3485275"/>
                    </a:cubicBezTo>
                    <a:cubicBezTo>
                      <a:pt x="4564954" y="3505657"/>
                      <a:pt x="4572002" y="3526042"/>
                      <a:pt x="4572002" y="3546617"/>
                    </a:cubicBezTo>
                    <a:cubicBezTo>
                      <a:pt x="4572002" y="3572146"/>
                      <a:pt x="4565907" y="3597482"/>
                      <a:pt x="4563620" y="3623201"/>
                    </a:cubicBezTo>
                    <a:cubicBezTo>
                      <a:pt x="4561716" y="3643204"/>
                      <a:pt x="4562478" y="3663589"/>
                      <a:pt x="4560192" y="3683591"/>
                    </a:cubicBezTo>
                    <a:cubicBezTo>
                      <a:pt x="4558477" y="3699976"/>
                      <a:pt x="4554096" y="3716168"/>
                      <a:pt x="4550476" y="3732361"/>
                    </a:cubicBezTo>
                    <a:cubicBezTo>
                      <a:pt x="4549142" y="3738267"/>
                      <a:pt x="4543998" y="3744173"/>
                      <a:pt x="4544759" y="3749506"/>
                    </a:cubicBezTo>
                    <a:cubicBezTo>
                      <a:pt x="4552953" y="3802467"/>
                      <a:pt x="4516376" y="3840569"/>
                      <a:pt x="4500182" y="3885338"/>
                    </a:cubicBezTo>
                    <a:cubicBezTo>
                      <a:pt x="4483035" y="3932394"/>
                      <a:pt x="4456748" y="3977925"/>
                      <a:pt x="4464557" y="4030503"/>
                    </a:cubicBezTo>
                    <a:cubicBezTo>
                      <a:pt x="4469319" y="4062318"/>
                      <a:pt x="4480369" y="4092989"/>
                      <a:pt x="4487039" y="4124614"/>
                    </a:cubicBezTo>
                    <a:cubicBezTo>
                      <a:pt x="4489324" y="4135854"/>
                      <a:pt x="4488943" y="4148427"/>
                      <a:pt x="4486656" y="4159667"/>
                    </a:cubicBezTo>
                    <a:cubicBezTo>
                      <a:pt x="4476177" y="4213961"/>
                      <a:pt x="4474653" y="4267493"/>
                      <a:pt x="4491801" y="4320837"/>
                    </a:cubicBezTo>
                    <a:cubicBezTo>
                      <a:pt x="4494659" y="4329979"/>
                      <a:pt x="4497325" y="4339695"/>
                      <a:pt x="4497325" y="4349222"/>
                    </a:cubicBezTo>
                    <a:cubicBezTo>
                      <a:pt x="4497325" y="4401419"/>
                      <a:pt x="4493324" y="4452665"/>
                      <a:pt x="4474653" y="4502579"/>
                    </a:cubicBezTo>
                    <a:cubicBezTo>
                      <a:pt x="4468368" y="4519343"/>
                      <a:pt x="4472368" y="4539728"/>
                      <a:pt x="4470844" y="4558207"/>
                    </a:cubicBezTo>
                    <a:cubicBezTo>
                      <a:pt x="4469511" y="4575351"/>
                      <a:pt x="4468940" y="4592878"/>
                      <a:pt x="4464557" y="4609452"/>
                    </a:cubicBezTo>
                    <a:cubicBezTo>
                      <a:pt x="4458082" y="4633647"/>
                      <a:pt x="4457320" y="4656126"/>
                      <a:pt x="4463033" y="4681083"/>
                    </a:cubicBezTo>
                    <a:cubicBezTo>
                      <a:pt x="4468368" y="4704895"/>
                      <a:pt x="4465702" y="4730614"/>
                      <a:pt x="4465891" y="4755381"/>
                    </a:cubicBezTo>
                    <a:cubicBezTo>
                      <a:pt x="4466082" y="4783004"/>
                      <a:pt x="4466272" y="4810627"/>
                      <a:pt x="4465319" y="4838250"/>
                    </a:cubicBezTo>
                    <a:cubicBezTo>
                      <a:pt x="4464940" y="4849300"/>
                      <a:pt x="4457320" y="4861873"/>
                      <a:pt x="4460367" y="4871019"/>
                    </a:cubicBezTo>
                    <a:cubicBezTo>
                      <a:pt x="4470653" y="4900546"/>
                      <a:pt x="4458271" y="4930075"/>
                      <a:pt x="4463795" y="4959602"/>
                    </a:cubicBezTo>
                    <a:cubicBezTo>
                      <a:pt x="4466653" y="4974082"/>
                      <a:pt x="4458844" y="4990465"/>
                      <a:pt x="4458082" y="5006086"/>
                    </a:cubicBezTo>
                    <a:cubicBezTo>
                      <a:pt x="4456748" y="5031614"/>
                      <a:pt x="4457320" y="5057141"/>
                      <a:pt x="4456937" y="5082670"/>
                    </a:cubicBezTo>
                    <a:cubicBezTo>
                      <a:pt x="4456748" y="5091052"/>
                      <a:pt x="4455986" y="5099245"/>
                      <a:pt x="4455603" y="5107627"/>
                    </a:cubicBezTo>
                    <a:cubicBezTo>
                      <a:pt x="4455223" y="5115057"/>
                      <a:pt x="4453508" y="5122867"/>
                      <a:pt x="4454840" y="5129916"/>
                    </a:cubicBezTo>
                    <a:cubicBezTo>
                      <a:pt x="4459605" y="5155445"/>
                      <a:pt x="4467415" y="5180591"/>
                      <a:pt x="4470464" y="5206308"/>
                    </a:cubicBezTo>
                    <a:cubicBezTo>
                      <a:pt x="4473130" y="5228597"/>
                      <a:pt x="4469511" y="5251650"/>
                      <a:pt x="4471415" y="5274129"/>
                    </a:cubicBezTo>
                    <a:cubicBezTo>
                      <a:pt x="4474653" y="5313754"/>
                      <a:pt x="4480369" y="5353379"/>
                      <a:pt x="4483990" y="5393005"/>
                    </a:cubicBezTo>
                    <a:cubicBezTo>
                      <a:pt x="4484752" y="5401579"/>
                      <a:pt x="4479988" y="5410531"/>
                      <a:pt x="4479607" y="5419295"/>
                    </a:cubicBezTo>
                    <a:cubicBezTo>
                      <a:pt x="4478656" y="5446728"/>
                      <a:pt x="4478464" y="5474161"/>
                      <a:pt x="4477894" y="5501594"/>
                    </a:cubicBezTo>
                    <a:cubicBezTo>
                      <a:pt x="4477702" y="5517215"/>
                      <a:pt x="4478273" y="5533027"/>
                      <a:pt x="4476560" y="5548460"/>
                    </a:cubicBezTo>
                    <a:cubicBezTo>
                      <a:pt x="4474273" y="5568842"/>
                      <a:pt x="4470844" y="5587321"/>
                      <a:pt x="4485703" y="5606372"/>
                    </a:cubicBezTo>
                    <a:cubicBezTo>
                      <a:pt x="4508755" y="5635711"/>
                      <a:pt x="4499801" y="5673050"/>
                      <a:pt x="4505134" y="5706959"/>
                    </a:cubicBezTo>
                    <a:cubicBezTo>
                      <a:pt x="4506468" y="5715723"/>
                      <a:pt x="4506659" y="5724678"/>
                      <a:pt x="4508183" y="5733440"/>
                    </a:cubicBezTo>
                    <a:cubicBezTo>
                      <a:pt x="4511041" y="5749634"/>
                      <a:pt x="4514279" y="5765635"/>
                      <a:pt x="4517519" y="5781830"/>
                    </a:cubicBezTo>
                    <a:cubicBezTo>
                      <a:pt x="4518089" y="5784686"/>
                      <a:pt x="4518281" y="5787924"/>
                      <a:pt x="4519234" y="5790592"/>
                    </a:cubicBezTo>
                    <a:cubicBezTo>
                      <a:pt x="4527233" y="5815169"/>
                      <a:pt x="4536378" y="5839361"/>
                      <a:pt x="4542855" y="5864318"/>
                    </a:cubicBezTo>
                    <a:cubicBezTo>
                      <a:pt x="4546095" y="5876511"/>
                      <a:pt x="4546476" y="5890037"/>
                      <a:pt x="4544759" y="5902610"/>
                    </a:cubicBezTo>
                    <a:cubicBezTo>
                      <a:pt x="4539808" y="5939377"/>
                      <a:pt x="4537712" y="5975764"/>
                      <a:pt x="4544951" y="6012723"/>
                    </a:cubicBezTo>
                    <a:cubicBezTo>
                      <a:pt x="4547808" y="6027392"/>
                      <a:pt x="4543045" y="6043776"/>
                      <a:pt x="4541332" y="6059397"/>
                    </a:cubicBezTo>
                    <a:cubicBezTo>
                      <a:pt x="4536759" y="6096736"/>
                      <a:pt x="4531805" y="6134075"/>
                      <a:pt x="4527426" y="6171605"/>
                    </a:cubicBezTo>
                    <a:cubicBezTo>
                      <a:pt x="4524758" y="6195037"/>
                      <a:pt x="4523234" y="6218660"/>
                      <a:pt x="4520568" y="6242093"/>
                    </a:cubicBezTo>
                    <a:cubicBezTo>
                      <a:pt x="4517327" y="6269144"/>
                      <a:pt x="4512375" y="6296005"/>
                      <a:pt x="4509706" y="6323058"/>
                    </a:cubicBezTo>
                    <a:cubicBezTo>
                      <a:pt x="4506659" y="6353919"/>
                      <a:pt x="4506089" y="6384972"/>
                      <a:pt x="4502848" y="6415833"/>
                    </a:cubicBezTo>
                    <a:cubicBezTo>
                      <a:pt x="4496563" y="6472225"/>
                      <a:pt x="4489132" y="6528424"/>
                      <a:pt x="4482084" y="6584812"/>
                    </a:cubicBezTo>
                    <a:cubicBezTo>
                      <a:pt x="4475226" y="6639488"/>
                      <a:pt x="4469129" y="6694164"/>
                      <a:pt x="4460557" y="6748458"/>
                    </a:cubicBezTo>
                    <a:cubicBezTo>
                      <a:pt x="4456937" y="6771319"/>
                      <a:pt x="4447030" y="6793035"/>
                      <a:pt x="4441507" y="6815516"/>
                    </a:cubicBezTo>
                    <a:lnTo>
                      <a:pt x="4431806" y="6858001"/>
                    </a:lnTo>
                    <a:lnTo>
                      <a:pt x="4259554" y="6858001"/>
                    </a:lnTo>
                    <a:lnTo>
                      <a:pt x="4259554" y="6858002"/>
                    </a:lnTo>
                    <a:lnTo>
                      <a:pt x="0" y="6858002"/>
                    </a:lnTo>
                    <a:lnTo>
                      <a:pt x="0" y="2"/>
                    </a:lnTo>
                    <a:lnTo>
                      <a:pt x="3766492" y="1"/>
                    </a:lnTo>
                    <a:lnTo>
                      <a:pt x="3769210" y="21486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EDE579A-0A12-4A10-85D4-A8DA1663B8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15CA79E3-BA58-419A-8541-7498AC2633F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2348C622-BC44-4959-B64E-427015FD1FF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F8841A98-AA1D-4F65-A368-EF31110B07C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E6609F08-9B2C-4879-AC68-E3E537BED78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2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6910EFC9-D70D-42FD-BCCD-AB1F710BFD4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83BEF371-1E22-4C4F-A62F-AC6B92CAE0B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C582EF2E-1E4D-014B-BDF2-BFA30E2D1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088" y="80180"/>
            <a:ext cx="2655887" cy="3213277"/>
          </a:xfrm>
        </p:spPr>
        <p:txBody>
          <a:bodyPr anchor="t">
            <a:normAutofit/>
          </a:bodyPr>
          <a:lstStyle/>
          <a:p>
            <a:r>
              <a:rPr lang="fi-FI" sz="4000">
                <a:solidFill>
                  <a:schemeClr val="bg1"/>
                </a:solidFill>
              </a:rPr>
              <a:t>Miksi juuri pakopeli?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07F4796-2BCA-5943-81B5-B2D2330070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2401" y="771525"/>
            <a:ext cx="6140449" cy="4902702"/>
          </a:xfrm>
        </p:spPr>
        <p:txBody>
          <a:bodyPr>
            <a:normAutofit fontScale="92500"/>
          </a:bodyPr>
          <a:lstStyle/>
          <a:p>
            <a:r>
              <a:rPr lang="fi-FI" sz="2400">
                <a:solidFill>
                  <a:schemeClr val="bg1">
                    <a:alpha val="80000"/>
                  </a:schemeClr>
                </a:solidFill>
              </a:rPr>
              <a:t>Pakopeli tarjoaa opetukseen toimivaa pelillisyyttä oppilaita kiinnostavalla ja aktivoivalla tavalla.</a:t>
            </a:r>
          </a:p>
          <a:p>
            <a:r>
              <a:rPr lang="fi-FI" sz="2400">
                <a:solidFill>
                  <a:schemeClr val="bg1">
                    <a:alpha val="80000"/>
                  </a:schemeClr>
                </a:solidFill>
              </a:rPr>
              <a:t>Pakopeli avaa mahdollisuudet </a:t>
            </a:r>
            <a:r>
              <a:rPr lang="fi-FI" sz="2400" err="1">
                <a:solidFill>
                  <a:schemeClr val="bg1">
                    <a:alpha val="80000"/>
                  </a:schemeClr>
                </a:solidFill>
              </a:rPr>
              <a:t>immersiiviseen</a:t>
            </a:r>
            <a:r>
              <a:rPr lang="fi-FI" sz="2400">
                <a:solidFill>
                  <a:schemeClr val="bg1">
                    <a:alpha val="80000"/>
                  </a:schemeClr>
                </a:solidFill>
              </a:rPr>
              <a:t> kokemukseen.</a:t>
            </a:r>
          </a:p>
          <a:p>
            <a:r>
              <a:rPr lang="fi-FI" sz="2400">
                <a:solidFill>
                  <a:schemeClr val="bg1">
                    <a:alpha val="80000"/>
                  </a:schemeClr>
                </a:solidFill>
              </a:rPr>
              <a:t>Pakopeliformaatin ”leikkikenttä” on erittäin laaja.</a:t>
            </a:r>
          </a:p>
          <a:p>
            <a:r>
              <a:rPr lang="fi-FI" sz="2400">
                <a:solidFill>
                  <a:schemeClr val="bg1">
                    <a:alpha val="80000"/>
                  </a:schemeClr>
                </a:solidFill>
              </a:rPr>
              <a:t>Sopii mihin tahansa oppiaineeseen tai yhdistelmään. Monialaiset kokonaisuudet toteutuvat helposti ja luonnollisesti.</a:t>
            </a:r>
          </a:p>
          <a:p>
            <a:r>
              <a:rPr lang="fi-FI" sz="2400">
                <a:solidFill>
                  <a:schemeClr val="bg1">
                    <a:alpha val="80000"/>
                  </a:schemeClr>
                </a:solidFill>
              </a:rPr>
              <a:t>Peliin on helppo lisätä mukaan liikunnallisuutta.</a:t>
            </a:r>
          </a:p>
          <a:p>
            <a:r>
              <a:rPr lang="fi-FI" sz="2400">
                <a:solidFill>
                  <a:schemeClr val="bg1">
                    <a:alpha val="80000"/>
                  </a:schemeClr>
                </a:solidFill>
              </a:rPr>
              <a:t>Osallistaminen: oppilaat voivat tehdä myös itse pakopelejä, sen osia tai olla muuten osana peliä.</a:t>
            </a:r>
          </a:p>
          <a:p>
            <a:pPr marL="0" indent="0">
              <a:buNone/>
            </a:pPr>
            <a:endParaRPr lang="fi-FI" sz="2400">
              <a:solidFill>
                <a:schemeClr val="bg1">
                  <a:alpha val="80000"/>
                </a:schemeClr>
              </a:solidFill>
            </a:endParaRPr>
          </a:p>
        </p:txBody>
      </p:sp>
      <p:pic>
        <p:nvPicPr>
          <p:cNvPr id="5" name="Kuva 4" descr="Ohje tasaisella täytöllä">
            <a:extLst>
              <a:ext uri="{FF2B5EF4-FFF2-40B4-BE49-F238E27FC236}">
                <a16:creationId xmlns:a16="http://schemas.microsoft.com/office/drawing/2014/main" id="{974AB3F1-445D-DC4E-AC53-EDD6DCC37F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7088" y="1177131"/>
            <a:ext cx="2251869" cy="2251869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00AF4249-3CDB-C14F-8026-50D1AF98F852}"/>
              </a:ext>
            </a:extLst>
          </p:cNvPr>
          <p:cNvSpPr txBox="1"/>
          <p:nvPr/>
        </p:nvSpPr>
        <p:spPr>
          <a:xfrm>
            <a:off x="8311554" y="5380473"/>
            <a:ext cx="28600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800">
                <a:hlinkClick r:id="rId5"/>
              </a:rPr>
              <a:t>Pertun koulu 2021</a:t>
            </a:r>
            <a:endParaRPr lang="fi-FI" sz="2800"/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53C4F29E-108D-E746-9AB4-A854C1BA14B3}"/>
              </a:ext>
            </a:extLst>
          </p:cNvPr>
          <p:cNvSpPr txBox="1"/>
          <p:nvPr/>
        </p:nvSpPr>
        <p:spPr>
          <a:xfrm>
            <a:off x="237290" y="3399414"/>
            <a:ext cx="322270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u="sng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Aiheesta lisää:</a:t>
            </a:r>
          </a:p>
          <a:p>
            <a:endParaRPr lang="fi-FI" sz="1400">
              <a:solidFill>
                <a:schemeClr val="bg1"/>
              </a:solidFill>
            </a:endParaRPr>
          </a:p>
          <a:p>
            <a:r>
              <a:rPr lang="fi-FI" sz="1200">
                <a:solidFill>
                  <a:schemeClr val="bg1"/>
                </a:solidFill>
              </a:rPr>
              <a:t>Matti Rautiainen </a:t>
            </a:r>
            <a:r>
              <a:rPr lang="fi-FI" sz="1200" err="1">
                <a:solidFill>
                  <a:schemeClr val="bg1"/>
                </a:solidFill>
              </a:rPr>
              <a:t>ym</a:t>
            </a:r>
            <a:r>
              <a:rPr lang="fi-FI" sz="1200">
                <a:solidFill>
                  <a:schemeClr val="bg1"/>
                </a:solidFill>
              </a:rPr>
              <a:t>:</a:t>
            </a:r>
            <a:endParaRPr lang="fi-FI" sz="1200">
              <a:solidFill>
                <a:schemeClr val="bg1"/>
              </a:solidFill>
              <a:hlinkClick r:id="rId6"/>
            </a:endParaRPr>
          </a:p>
          <a:p>
            <a:r>
              <a:rPr lang="fi-FI" sz="1200">
                <a:solidFill>
                  <a:schemeClr val="bg1"/>
                </a:solidFill>
                <a:hlinkClick r:id="rId6"/>
              </a:rPr>
              <a:t> Historiallinen empatia ja pelillisyys historian opetuksessa</a:t>
            </a:r>
            <a:r>
              <a:rPr lang="fi-FI" sz="1200">
                <a:solidFill>
                  <a:schemeClr val="bg1"/>
                </a:solidFill>
              </a:rPr>
              <a:t>, Jyväskylän yliopisto 2019</a:t>
            </a:r>
          </a:p>
          <a:p>
            <a:endParaRPr lang="fi-FI" sz="1200">
              <a:solidFill>
                <a:schemeClr val="bg1"/>
              </a:solidFill>
            </a:endParaRPr>
          </a:p>
          <a:p>
            <a:r>
              <a:rPr lang="fi-FI" sz="1200" i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Historiaa lukkojen takana : avaimia pakohuoneiden käyttöön historian opetuksessa</a:t>
            </a:r>
            <a:endParaRPr lang="fi-FI" sz="1200" i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i-FI" sz="1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Jyväskylän yliopisto 2019</a:t>
            </a:r>
          </a:p>
          <a:p>
            <a:endParaRPr lang="fi-FI" sz="12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i-FI" sz="1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8"/>
              </a:rPr>
              <a:t>Pakopeliseminaari, ongelmia vai ratkaisuja opetukseen</a:t>
            </a:r>
            <a:r>
              <a:rPr lang="fi-FI" sz="1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2021 (videot esityksistä).</a:t>
            </a:r>
          </a:p>
          <a:p>
            <a:endParaRPr lang="fi-FI" sz="1200" i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i-FI" sz="1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9"/>
              </a:rPr>
              <a:t>Miksi opettajan kannattaa innostua pakopeleistä?, </a:t>
            </a:r>
            <a:r>
              <a:rPr lang="fi-FI" sz="120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Digierko</a:t>
            </a:r>
            <a:r>
              <a:rPr lang="fi-FI" sz="1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–verkosto 2022</a:t>
            </a:r>
            <a:endParaRPr lang="fi-FI" sz="1200" i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i-FI" sz="1400">
              <a:solidFill>
                <a:schemeClr val="bg1"/>
              </a:solidFill>
            </a:endParaRPr>
          </a:p>
          <a:p>
            <a:endParaRPr lang="fi-FI" sz="1400">
              <a:solidFill>
                <a:schemeClr val="bg1"/>
              </a:solidFill>
            </a:endParaRPr>
          </a:p>
          <a:p>
            <a:endParaRPr lang="fi-FI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9421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56E713C-7515-4F94-B05F-68F4877DC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err="1"/>
              <a:t>Digitaalisen</a:t>
            </a:r>
            <a:r>
              <a:rPr lang="en-US" sz="5400"/>
              <a:t> </a:t>
            </a:r>
            <a:r>
              <a:rPr lang="en-US" sz="5400" err="1"/>
              <a:t>pakopelin</a:t>
            </a:r>
            <a:r>
              <a:rPr lang="en-US" sz="5400"/>
              <a:t> </a:t>
            </a:r>
            <a:r>
              <a:rPr lang="en-US" sz="5400" err="1"/>
              <a:t>haasteet</a:t>
            </a:r>
            <a:endParaRPr lang="en-US" sz="540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Robotti käyttö kone">
            <a:extLst>
              <a:ext uri="{FF2B5EF4-FFF2-40B4-BE49-F238E27FC236}">
                <a16:creationId xmlns:a16="http://schemas.microsoft.com/office/drawing/2014/main" id="{6D30F61B-2342-2F8E-8E7B-942FC88284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32" r="9711" b="1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77573CF0-6AAB-444A-A282-F48D12101108}"/>
              </a:ext>
            </a:extLst>
          </p:cNvPr>
          <p:cNvSpPr txBox="1"/>
          <p:nvPr/>
        </p:nvSpPr>
        <p:spPr>
          <a:xfrm>
            <a:off x="393502" y="3515694"/>
            <a:ext cx="5310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600">
                <a:latin typeface="Berlin Sans FB" panose="020E0602020502020306" pitchFamily="34" charset="0"/>
              </a:rPr>
              <a:t>Uhka vai mahdollisuus?</a:t>
            </a:r>
          </a:p>
        </p:txBody>
      </p:sp>
      <p:sp>
        <p:nvSpPr>
          <p:cNvPr id="6" name="Tekstiruutu 3">
            <a:extLst>
              <a:ext uri="{FF2B5EF4-FFF2-40B4-BE49-F238E27FC236}">
                <a16:creationId xmlns:a16="http://schemas.microsoft.com/office/drawing/2014/main" id="{4EF32E79-1EF4-4607-8236-F0291A2A80D5}"/>
              </a:ext>
            </a:extLst>
          </p:cNvPr>
          <p:cNvSpPr txBox="1"/>
          <p:nvPr/>
        </p:nvSpPr>
        <p:spPr>
          <a:xfrm>
            <a:off x="6496507" y="5125721"/>
            <a:ext cx="52079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>
                <a:solidFill>
                  <a:schemeClr val="tx2">
                    <a:lumMod val="90000"/>
                  </a:schemeClr>
                </a:solidFill>
              </a:rPr>
              <a:t>”</a:t>
            </a:r>
            <a:r>
              <a:rPr lang="fi-FI" b="1">
                <a:solidFill>
                  <a:schemeClr val="tx2">
                    <a:lumMod val="90000"/>
                  </a:schemeClr>
                </a:solidFill>
              </a:rPr>
              <a:t>Ei ole olemassa varsinaisia sääntöjä</a:t>
            </a:r>
            <a:r>
              <a:rPr lang="fi-FI">
                <a:solidFill>
                  <a:schemeClr val="tx2">
                    <a:lumMod val="90000"/>
                  </a:schemeClr>
                </a:solidFill>
              </a:rPr>
              <a:t>, miten pakopeli</a:t>
            </a:r>
          </a:p>
          <a:p>
            <a:r>
              <a:rPr lang="fi-FI">
                <a:solidFill>
                  <a:schemeClr val="tx2">
                    <a:lumMod val="90000"/>
                  </a:schemeClr>
                </a:solidFill>
              </a:rPr>
              <a:t>pitäisi tehdä. On vain olemassa joitain </a:t>
            </a:r>
            <a:r>
              <a:rPr lang="fi-FI" b="1">
                <a:solidFill>
                  <a:schemeClr val="tx2">
                    <a:lumMod val="90000"/>
                  </a:schemeClr>
                </a:solidFill>
              </a:rPr>
              <a:t>käytänteitä</a:t>
            </a:r>
            <a:r>
              <a:rPr lang="fi-FI">
                <a:solidFill>
                  <a:schemeClr val="tx2">
                    <a:lumMod val="90000"/>
                  </a:schemeClr>
                </a:solidFill>
              </a:rPr>
              <a:t>, </a:t>
            </a:r>
          </a:p>
          <a:p>
            <a:r>
              <a:rPr lang="fi-FI">
                <a:solidFill>
                  <a:schemeClr val="tx2">
                    <a:lumMod val="90000"/>
                  </a:schemeClr>
                </a:solidFill>
              </a:rPr>
              <a:t>jotka on todettu yleisesti toimiviksi. Se ei silti tarkoita,</a:t>
            </a:r>
          </a:p>
          <a:p>
            <a:r>
              <a:rPr lang="fi-FI">
                <a:solidFill>
                  <a:schemeClr val="tx2">
                    <a:lumMod val="90000"/>
                  </a:schemeClr>
                </a:solidFill>
              </a:rPr>
              <a:t>etteikö toimivaa peliä voisi luoda vastoin käytänteitä.”</a:t>
            </a:r>
          </a:p>
        </p:txBody>
      </p:sp>
    </p:spTree>
    <p:extLst>
      <p:ext uri="{BB962C8B-B14F-4D97-AF65-F5344CB8AC3E}">
        <p14:creationId xmlns:p14="http://schemas.microsoft.com/office/powerpoint/2010/main" val="34210994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7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Oval 9">
            <a:extLst>
              <a:ext uri="{FF2B5EF4-FFF2-40B4-BE49-F238E27FC236}">
                <a16:creationId xmlns:a16="http://schemas.microsoft.com/office/drawing/2014/main" id="{4E0A5C5C-2A95-428E-9F6A-0D29EBD57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8395" y="1040837"/>
            <a:ext cx="4754948" cy="4754948"/>
          </a:xfrm>
          <a:prstGeom prst="ellipse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Oval 11">
            <a:extLst>
              <a:ext uri="{FF2B5EF4-FFF2-40B4-BE49-F238E27FC236}">
                <a16:creationId xmlns:a16="http://schemas.microsoft.com/office/drawing/2014/main" id="{1056F38F-7C4E-461D-8709-7D0024AE1F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9411" y="1029607"/>
            <a:ext cx="4754948" cy="4754948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Oval 13">
            <a:extLst>
              <a:ext uri="{FF2B5EF4-FFF2-40B4-BE49-F238E27FC236}">
                <a16:creationId xmlns:a16="http://schemas.microsoft.com/office/drawing/2014/main" id="{C7278469-3C3C-49CE-AEEE-E176A4900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9960" y="934855"/>
            <a:ext cx="4754948" cy="4754948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3BF51641-52E1-7741-BBC8-A0ABA79D7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2368" y="1877492"/>
            <a:ext cx="4030132" cy="3215373"/>
          </a:xfrm>
        </p:spPr>
        <p:txBody>
          <a:bodyPr>
            <a:normAutofit fontScale="90000"/>
          </a:bodyPr>
          <a:lstStyle/>
          <a:p>
            <a:pPr algn="ctr"/>
            <a:r>
              <a:rPr lang="fi-FI">
                <a:solidFill>
                  <a:schemeClr val="bg1"/>
                </a:solidFill>
              </a:rPr>
              <a:t>Mitkä asiat tekevät </a:t>
            </a:r>
            <a:r>
              <a:rPr lang="fi-FI" i="1">
                <a:solidFill>
                  <a:schemeClr val="bg1"/>
                </a:solidFill>
              </a:rPr>
              <a:t>fyysisestä</a:t>
            </a:r>
            <a:r>
              <a:rPr lang="fi-FI">
                <a:solidFill>
                  <a:schemeClr val="bg1"/>
                </a:solidFill>
              </a:rPr>
              <a:t> pakopelistä hauskan?</a:t>
            </a:r>
            <a:br>
              <a:rPr lang="fi-FI">
                <a:solidFill>
                  <a:schemeClr val="bg1"/>
                </a:solidFill>
              </a:rPr>
            </a:br>
            <a:r>
              <a:rPr lang="fi-FI" sz="2700">
                <a:solidFill>
                  <a:schemeClr val="bg1"/>
                </a:solidFill>
              </a:rPr>
              <a:t>(yleisen tunnelman lisäksi)</a:t>
            </a:r>
            <a:endParaRPr lang="fi-FI">
              <a:solidFill>
                <a:schemeClr val="bg1"/>
              </a:solidFill>
            </a:endParaRPr>
          </a:p>
        </p:txBody>
      </p:sp>
      <p:grpSp>
        <p:nvGrpSpPr>
          <p:cNvPr id="45" name="Group 15">
            <a:extLst>
              <a:ext uri="{FF2B5EF4-FFF2-40B4-BE49-F238E27FC236}">
                <a16:creationId xmlns:a16="http://schemas.microsoft.com/office/drawing/2014/main" id="{93DC754C-7E09-422D-A8BB-AF632E90DF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77893"/>
            <a:ext cx="1861854" cy="717514"/>
            <a:chOff x="0" y="377893"/>
            <a:chExt cx="1861854" cy="717514"/>
          </a:xfrm>
          <a:solidFill>
            <a:schemeClr val="bg1"/>
          </a:solidFill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5A741B9-65EC-4C5B-9FE0-4A18575771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778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0BB4301-41FA-4453-956F-A11CC664B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1762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6" name="Graphic 212">
            <a:extLst>
              <a:ext uri="{FF2B5EF4-FFF2-40B4-BE49-F238E27FC236}">
                <a16:creationId xmlns:a16="http://schemas.microsoft.com/office/drawing/2014/main" id="{4C6598AB-1C17-4D54-951C-A082D94AC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8524" y="457812"/>
            <a:ext cx="914565" cy="914565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Graphic 212">
            <a:extLst>
              <a:ext uri="{FF2B5EF4-FFF2-40B4-BE49-F238E27FC236}">
                <a16:creationId xmlns:a16="http://schemas.microsoft.com/office/drawing/2014/main" id="{C83B66D7-137D-4AC1-B172-53D60F08BE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8524" y="457812"/>
            <a:ext cx="914565" cy="914565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Oval 23">
            <a:extLst>
              <a:ext uri="{FF2B5EF4-FFF2-40B4-BE49-F238E27FC236}">
                <a16:creationId xmlns:a16="http://schemas.microsoft.com/office/drawing/2014/main" id="{F6B92503-6984-4D15-8B98-8718709B78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2976" y="4946663"/>
            <a:ext cx="319941" cy="319941"/>
          </a:xfrm>
          <a:prstGeom prst="ellipse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Oval 25">
            <a:extLst>
              <a:ext uri="{FF2B5EF4-FFF2-40B4-BE49-F238E27FC236}">
                <a16:creationId xmlns:a16="http://schemas.microsoft.com/office/drawing/2014/main" id="{08DDF938-524E-4C18-A47D-C006278323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2976" y="4946663"/>
            <a:ext cx="319941" cy="319941"/>
          </a:xfrm>
          <a:prstGeom prst="ellipse">
            <a:avLst/>
          </a:pr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AA688BA-8B7B-F64E-A055-9F3E3B9825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8332" y="377893"/>
            <a:ext cx="6038868" cy="576157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i-FI" sz="2400" b="1">
                <a:solidFill>
                  <a:schemeClr val="bg1"/>
                </a:solidFill>
              </a:rPr>
              <a:t>1. Löytäminen </a:t>
            </a:r>
          </a:p>
          <a:p>
            <a:pPr marL="0" indent="0">
              <a:buNone/>
            </a:pPr>
            <a:r>
              <a:rPr lang="fi-FI" sz="1400">
                <a:solidFill>
                  <a:schemeClr val="bg1"/>
                </a:solidFill>
              </a:rPr>
              <a:t>	</a:t>
            </a:r>
            <a:r>
              <a:rPr lang="fi-FI" sz="1600" i="1">
                <a:solidFill>
                  <a:schemeClr val="bg1"/>
                </a:solidFill>
              </a:rPr>
              <a:t>Ruukun sisällä on avain. Kirjasta löytyy salainen viesti.</a:t>
            </a:r>
          </a:p>
          <a:p>
            <a:pPr marL="0" indent="0">
              <a:buNone/>
            </a:pPr>
            <a:r>
              <a:rPr lang="fi-FI" sz="2400" b="1">
                <a:solidFill>
                  <a:schemeClr val="bg1"/>
                </a:solidFill>
              </a:rPr>
              <a:t>2. Pulmatehtävien vaihtelevuus </a:t>
            </a:r>
          </a:p>
          <a:p>
            <a:pPr marL="0" indent="0">
              <a:buNone/>
            </a:pPr>
            <a:r>
              <a:rPr lang="fi-FI" sz="1400">
                <a:solidFill>
                  <a:schemeClr val="bg1"/>
                </a:solidFill>
              </a:rPr>
              <a:t>	</a:t>
            </a:r>
            <a:r>
              <a:rPr lang="fi-FI" sz="1600" i="1">
                <a:solidFill>
                  <a:schemeClr val="bg1"/>
                </a:solidFill>
              </a:rPr>
              <a:t>Tarvitaan erilaisia taitoja, hoksaamista.</a:t>
            </a:r>
          </a:p>
          <a:p>
            <a:pPr marL="0" indent="0">
              <a:buNone/>
            </a:pPr>
            <a:r>
              <a:rPr lang="fi-FI" sz="2400" b="1">
                <a:solidFill>
                  <a:schemeClr val="bg1"/>
                </a:solidFill>
              </a:rPr>
              <a:t>3. Tiimityö </a:t>
            </a:r>
          </a:p>
          <a:p>
            <a:pPr marL="0" indent="0">
              <a:buNone/>
            </a:pPr>
            <a:r>
              <a:rPr lang="fi-FI" sz="1400">
                <a:solidFill>
                  <a:schemeClr val="bg1"/>
                </a:solidFill>
              </a:rPr>
              <a:t>	</a:t>
            </a:r>
            <a:r>
              <a:rPr lang="fi-FI" sz="1600" i="1">
                <a:solidFill>
                  <a:schemeClr val="bg1"/>
                </a:solidFill>
              </a:rPr>
              <a:t>Ihmisillä on erilaisia taitoja: </a:t>
            </a:r>
            <a:r>
              <a:rPr lang="fi-FI" sz="1800" i="1">
                <a:solidFill>
                  <a:schemeClr val="bg1"/>
                </a:solidFill>
              </a:rPr>
              <a:t>yksi</a:t>
            </a:r>
            <a:r>
              <a:rPr lang="fi-FI" sz="1600" i="1">
                <a:solidFill>
                  <a:schemeClr val="bg1"/>
                </a:solidFill>
              </a:rPr>
              <a:t> hoksaa yhden asian, josta 	toinen keksii jatkoa ja kolmas ratkaisee.</a:t>
            </a:r>
          </a:p>
          <a:p>
            <a:pPr marL="0" indent="0">
              <a:buNone/>
            </a:pPr>
            <a:r>
              <a:rPr lang="fi-FI" sz="2400" b="1">
                <a:solidFill>
                  <a:schemeClr val="bg1"/>
                </a:solidFill>
              </a:rPr>
              <a:t>4. ”</a:t>
            </a:r>
            <a:r>
              <a:rPr lang="fi-FI" sz="2400" b="1" i="1">
                <a:solidFill>
                  <a:schemeClr val="bg1"/>
                </a:solidFill>
              </a:rPr>
              <a:t>Ahaa hetki</a:t>
            </a:r>
            <a:r>
              <a:rPr lang="fi-FI" sz="2400" b="1">
                <a:solidFill>
                  <a:schemeClr val="bg1"/>
                </a:solidFill>
              </a:rPr>
              <a:t>”, kun pulma ratkeaa </a:t>
            </a:r>
          </a:p>
          <a:p>
            <a:pPr marL="0" indent="0">
              <a:buNone/>
            </a:pPr>
            <a:r>
              <a:rPr lang="fi-FI" sz="1400">
                <a:solidFill>
                  <a:schemeClr val="bg1"/>
                </a:solidFill>
              </a:rPr>
              <a:t>	</a:t>
            </a:r>
            <a:r>
              <a:rPr lang="fi-FI" sz="1600" i="1">
                <a:solidFill>
                  <a:schemeClr val="bg1"/>
                </a:solidFill>
              </a:rPr>
              <a:t>Tuota kehystä pitikin painaa! Eli onnistumisen tunteet.</a:t>
            </a:r>
          </a:p>
          <a:p>
            <a:pPr marL="0" indent="0">
              <a:buNone/>
            </a:pPr>
            <a:r>
              <a:rPr lang="fi-FI" sz="2400" b="1">
                <a:solidFill>
                  <a:schemeClr val="bg1"/>
                </a:solidFill>
              </a:rPr>
              <a:t>5. Lukon tai rasian avaaminen</a:t>
            </a:r>
          </a:p>
          <a:p>
            <a:pPr marL="0" indent="0">
              <a:buNone/>
            </a:pPr>
            <a:r>
              <a:rPr lang="fi-FI" sz="1400">
                <a:solidFill>
                  <a:schemeClr val="bg1"/>
                </a:solidFill>
              </a:rPr>
              <a:t>	</a:t>
            </a:r>
            <a:r>
              <a:rPr lang="fi-FI" sz="1600">
                <a:solidFill>
                  <a:schemeClr val="bg1"/>
                </a:solidFill>
              </a:rPr>
              <a:t>Mitä rasiasta löytyy? Mitä tapahtuu, kun käännän lukon 	avainta?</a:t>
            </a:r>
          </a:p>
          <a:p>
            <a:pPr marL="0" indent="0">
              <a:buNone/>
            </a:pPr>
            <a:r>
              <a:rPr lang="fi-FI" sz="2400" b="1">
                <a:solidFill>
                  <a:schemeClr val="bg1"/>
                </a:solidFill>
              </a:rPr>
              <a:t>6. Tehtävän suorittaminen / Pelin läpäisy </a:t>
            </a:r>
            <a:br>
              <a:rPr lang="fi-FI" sz="2400" b="1">
                <a:solidFill>
                  <a:schemeClr val="bg1"/>
                </a:solidFill>
              </a:rPr>
            </a:br>
            <a:r>
              <a:rPr lang="fi-FI" sz="2400" b="1">
                <a:solidFill>
                  <a:schemeClr val="bg1"/>
                </a:solidFill>
              </a:rPr>
              <a:t>	</a:t>
            </a:r>
            <a:r>
              <a:rPr lang="fi-FI" sz="1600">
                <a:solidFill>
                  <a:schemeClr val="bg1"/>
                </a:solidFill>
              </a:rPr>
              <a:t>Se</a:t>
            </a:r>
            <a:r>
              <a:rPr lang="fi-FI" sz="2400" b="1">
                <a:solidFill>
                  <a:schemeClr val="bg1"/>
                </a:solidFill>
              </a:rPr>
              <a:t> </a:t>
            </a:r>
            <a:r>
              <a:rPr lang="fi-FI" sz="1600">
                <a:solidFill>
                  <a:schemeClr val="bg1"/>
                </a:solidFill>
              </a:rPr>
              <a:t>tuntuu mahtavalta!</a:t>
            </a:r>
            <a:endParaRPr lang="fi-FI" sz="140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fi-FI" sz="2400" b="1">
                <a:solidFill>
                  <a:schemeClr val="bg1"/>
                </a:solidFill>
              </a:rPr>
              <a:t>7. Loppukeskustelu pelin jälkeen</a:t>
            </a:r>
          </a:p>
          <a:p>
            <a:pPr marL="0" indent="0">
              <a:buNone/>
            </a:pPr>
            <a:r>
              <a:rPr lang="fi-FI" sz="1400">
                <a:solidFill>
                  <a:schemeClr val="bg1"/>
                </a:solidFill>
              </a:rPr>
              <a:t>	</a:t>
            </a:r>
            <a:r>
              <a:rPr lang="fi-FI" sz="1600">
                <a:solidFill>
                  <a:schemeClr val="bg1"/>
                </a:solidFill>
              </a:rPr>
              <a:t>Olin ihan pihalla…se oli jännittävä kohta…siihen lukkoon 	meni hermot…pulssi on vieläkin tuhat…</a:t>
            </a:r>
            <a:endParaRPr lang="fi-FI" sz="1400">
              <a:solidFill>
                <a:schemeClr val="bg1"/>
              </a:solidFill>
            </a:endParaRPr>
          </a:p>
        </p:txBody>
      </p:sp>
      <p:grpSp>
        <p:nvGrpSpPr>
          <p:cNvPr id="50" name="Graphic 185">
            <a:extLst>
              <a:ext uri="{FF2B5EF4-FFF2-40B4-BE49-F238E27FC236}">
                <a16:creationId xmlns:a16="http://schemas.microsoft.com/office/drawing/2014/main" id="{3773FAF5-C452-4455-9411-D6AF5EBD4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812239" y="6139464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1ECA0D96-F63C-4F7B-BE16-0F3FE76D7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74F83A81-0546-400A-918A-90C9C48B81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9741F692-A5B6-4215-86D9-B1FD4FF26A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CC0876CB-9C60-4580-8FED-CD64EC7664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879B3B7-48DB-4D3A-BB33-02766EAD3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65038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7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Oval 9">
            <a:extLst>
              <a:ext uri="{FF2B5EF4-FFF2-40B4-BE49-F238E27FC236}">
                <a16:creationId xmlns:a16="http://schemas.microsoft.com/office/drawing/2014/main" id="{4E0A5C5C-2A95-428E-9F6A-0D29EBD57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8395" y="1040837"/>
            <a:ext cx="4754948" cy="4754948"/>
          </a:xfrm>
          <a:prstGeom prst="ellipse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Oval 11">
            <a:extLst>
              <a:ext uri="{FF2B5EF4-FFF2-40B4-BE49-F238E27FC236}">
                <a16:creationId xmlns:a16="http://schemas.microsoft.com/office/drawing/2014/main" id="{1056F38F-7C4E-461D-8709-7D0024AE1F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9411" y="1029607"/>
            <a:ext cx="4754948" cy="4754948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Oval 13">
            <a:extLst>
              <a:ext uri="{FF2B5EF4-FFF2-40B4-BE49-F238E27FC236}">
                <a16:creationId xmlns:a16="http://schemas.microsoft.com/office/drawing/2014/main" id="{C7278469-3C3C-49CE-AEEE-E176A4900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9960" y="934855"/>
            <a:ext cx="4754948" cy="4754948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3BF51641-52E1-7741-BBC8-A0ABA79D7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2368" y="1877492"/>
            <a:ext cx="4030132" cy="3215373"/>
          </a:xfrm>
        </p:spPr>
        <p:txBody>
          <a:bodyPr>
            <a:normAutofit/>
          </a:bodyPr>
          <a:lstStyle/>
          <a:p>
            <a:pPr algn="ctr"/>
            <a:r>
              <a:rPr lang="fi-FI">
                <a:solidFill>
                  <a:schemeClr val="bg1"/>
                </a:solidFill>
              </a:rPr>
              <a:t>Digitaalisen pakopelin haasteita?</a:t>
            </a:r>
          </a:p>
        </p:txBody>
      </p:sp>
      <p:grpSp>
        <p:nvGrpSpPr>
          <p:cNvPr id="45" name="Group 15">
            <a:extLst>
              <a:ext uri="{FF2B5EF4-FFF2-40B4-BE49-F238E27FC236}">
                <a16:creationId xmlns:a16="http://schemas.microsoft.com/office/drawing/2014/main" id="{93DC754C-7E09-422D-A8BB-AF632E90DF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77893"/>
            <a:ext cx="1861854" cy="717514"/>
            <a:chOff x="0" y="377893"/>
            <a:chExt cx="1861854" cy="717514"/>
          </a:xfrm>
          <a:solidFill>
            <a:schemeClr val="bg1"/>
          </a:solidFill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5A741B9-65EC-4C5B-9FE0-4A18575771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778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0BB4301-41FA-4453-956F-A11CC664B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1762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6" name="Graphic 212">
            <a:extLst>
              <a:ext uri="{FF2B5EF4-FFF2-40B4-BE49-F238E27FC236}">
                <a16:creationId xmlns:a16="http://schemas.microsoft.com/office/drawing/2014/main" id="{4C6598AB-1C17-4D54-951C-A082D94AC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8524" y="457812"/>
            <a:ext cx="914565" cy="914565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Graphic 212">
            <a:extLst>
              <a:ext uri="{FF2B5EF4-FFF2-40B4-BE49-F238E27FC236}">
                <a16:creationId xmlns:a16="http://schemas.microsoft.com/office/drawing/2014/main" id="{C83B66D7-137D-4AC1-B172-53D60F08BE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8524" y="457812"/>
            <a:ext cx="914565" cy="914565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Oval 23">
            <a:extLst>
              <a:ext uri="{FF2B5EF4-FFF2-40B4-BE49-F238E27FC236}">
                <a16:creationId xmlns:a16="http://schemas.microsoft.com/office/drawing/2014/main" id="{F6B92503-6984-4D15-8B98-8718709B78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2976" y="4946663"/>
            <a:ext cx="319941" cy="319941"/>
          </a:xfrm>
          <a:prstGeom prst="ellipse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Oval 25">
            <a:extLst>
              <a:ext uri="{FF2B5EF4-FFF2-40B4-BE49-F238E27FC236}">
                <a16:creationId xmlns:a16="http://schemas.microsoft.com/office/drawing/2014/main" id="{08DDF938-524E-4C18-A47D-C006278323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2976" y="4946663"/>
            <a:ext cx="319941" cy="319941"/>
          </a:xfrm>
          <a:prstGeom prst="ellipse">
            <a:avLst/>
          </a:pr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AA688BA-8B7B-F64E-A055-9F3E3B9825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8332" y="248847"/>
            <a:ext cx="6038868" cy="636030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i-FI" sz="2400" b="1" u="sng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Etsiminen ja löytäminen </a:t>
            </a:r>
          </a:p>
          <a:p>
            <a:pPr marL="0" indent="0">
              <a:buNone/>
            </a:pPr>
            <a:r>
              <a:rPr lang="fi-FI" sz="1900" i="1">
                <a:solidFill>
                  <a:schemeClr val="bg1"/>
                </a:solidFill>
              </a:rPr>
              <a:t>Etsiminen ja löytäminen on haaste, koska </a:t>
            </a:r>
          </a:p>
          <a:p>
            <a:pPr marL="342900" indent="-342900">
              <a:buAutoNum type="alphaLcParenR"/>
            </a:pPr>
            <a:r>
              <a:rPr lang="fi-FI" sz="1900" i="1">
                <a:solidFill>
                  <a:schemeClr val="bg1"/>
                </a:solidFill>
              </a:rPr>
              <a:t>pelissä ei liikuta hahmolla, </a:t>
            </a:r>
          </a:p>
          <a:p>
            <a:pPr marL="342900" indent="-342900">
              <a:buAutoNum type="alphaLcParenR"/>
            </a:pPr>
            <a:r>
              <a:rPr lang="fi-FI" sz="1900" i="1">
                <a:solidFill>
                  <a:schemeClr val="bg1"/>
                </a:solidFill>
              </a:rPr>
              <a:t>ei ole interaktiivisia esineitä (?), </a:t>
            </a:r>
          </a:p>
          <a:p>
            <a:pPr marL="342900" indent="-342900">
              <a:buAutoNum type="alphaLcParenR"/>
            </a:pPr>
            <a:r>
              <a:rPr lang="fi-FI" sz="1900" i="1">
                <a:solidFill>
                  <a:schemeClr val="bg1"/>
                </a:solidFill>
              </a:rPr>
              <a:t>ei voi poimia mitään mukaan eikä </a:t>
            </a:r>
          </a:p>
          <a:p>
            <a:pPr marL="342900" indent="-342900">
              <a:buAutoNum type="alphaLcParenR"/>
            </a:pPr>
            <a:r>
              <a:rPr lang="fi-FI" sz="1900" i="1">
                <a:solidFill>
                  <a:schemeClr val="bg1"/>
                </a:solidFill>
              </a:rPr>
              <a:t>esineitä voi yhdistellä toisiinsa</a:t>
            </a:r>
            <a:r>
              <a:rPr lang="fi-FI" sz="1900" i="1"/>
              <a:t>.</a:t>
            </a:r>
          </a:p>
          <a:p>
            <a:pPr marL="0" indent="0">
              <a:buNone/>
            </a:pPr>
            <a:endParaRPr lang="fi-FI" sz="1900" i="1"/>
          </a:p>
          <a:p>
            <a:pPr marL="0" indent="0">
              <a:buNone/>
            </a:pPr>
            <a:r>
              <a:rPr lang="fi-FI" sz="2400" b="1" u="sng">
                <a:solidFill>
                  <a:schemeClr val="bg1"/>
                </a:solidFill>
              </a:rPr>
              <a:t>2. Pulmatehtävien vaihtelevuus </a:t>
            </a:r>
          </a:p>
          <a:p>
            <a:pPr marL="0" indent="0">
              <a:buNone/>
            </a:pPr>
            <a:r>
              <a:rPr lang="fi-FI" sz="1900" i="1">
                <a:solidFill>
                  <a:schemeClr val="bg1"/>
                </a:solidFill>
              </a:rPr>
              <a:t>Tuleeko tehtäviin tarpeeksi vaihtelua, jos pelin materiaali on lähtökohtaisesti joko tekstiä, kuvaa, videota tai ääntä?</a:t>
            </a:r>
          </a:p>
          <a:p>
            <a:pPr marL="0" indent="0">
              <a:buNone/>
            </a:pPr>
            <a:r>
              <a:rPr lang="fi-FI" sz="2400" b="1" u="sng">
                <a:solidFill>
                  <a:schemeClr val="bg1"/>
                </a:solidFill>
              </a:rPr>
              <a:t>3. Tiimityö </a:t>
            </a:r>
          </a:p>
          <a:p>
            <a:pPr marL="0" indent="0">
              <a:buNone/>
            </a:pPr>
            <a:r>
              <a:rPr lang="fi-FI" sz="1900" i="1">
                <a:solidFill>
                  <a:schemeClr val="bg1"/>
                </a:solidFill>
              </a:rPr>
              <a:t>Digitaalisia pelejä pelataan usein yksin. Tiimi voi toki pelata yhdellä laitteella yhdessä, mutta tällöin vain yksi klikkailee.</a:t>
            </a:r>
            <a:br>
              <a:rPr lang="fi-FI" sz="1900" i="1">
                <a:solidFill>
                  <a:schemeClr val="bg1"/>
                </a:solidFill>
              </a:rPr>
            </a:br>
            <a:endParaRPr lang="fi-FI" sz="1900" i="1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fi-FI" sz="2400" b="1" u="sng">
                <a:solidFill>
                  <a:schemeClr val="bg1"/>
                </a:solidFill>
              </a:rPr>
              <a:t>5. Lukon tai rasian avaaminen</a:t>
            </a:r>
          </a:p>
          <a:p>
            <a:pPr marL="0" indent="0">
              <a:buNone/>
            </a:pPr>
            <a:r>
              <a:rPr lang="fi-FI" sz="1700">
                <a:solidFill>
                  <a:schemeClr val="bg1"/>
                </a:solidFill>
              </a:rPr>
              <a:t>Vaikka digitaaliseen peliin saisi avattavan rasian, tunnelma ei ole sama.</a:t>
            </a:r>
            <a:br>
              <a:rPr lang="fi-FI" sz="1600">
                <a:solidFill>
                  <a:schemeClr val="bg1"/>
                </a:solidFill>
              </a:rPr>
            </a:br>
            <a:r>
              <a:rPr lang="fi-FI" sz="1600"/>
              <a:t>!</a:t>
            </a:r>
            <a:endParaRPr lang="fi-FI" sz="1400"/>
          </a:p>
          <a:p>
            <a:pPr marL="0" indent="0">
              <a:buNone/>
            </a:pPr>
            <a:r>
              <a:rPr lang="fi-FI" sz="2400" b="1" u="sng">
                <a:solidFill>
                  <a:schemeClr val="bg1"/>
                </a:solidFill>
              </a:rPr>
              <a:t>7. Loppukeskustelu pelin jälkeen</a:t>
            </a:r>
          </a:p>
          <a:p>
            <a:pPr marL="0" indent="0">
              <a:buNone/>
            </a:pPr>
            <a:r>
              <a:rPr lang="fi-FI" sz="1700">
                <a:solidFill>
                  <a:schemeClr val="bg1"/>
                </a:solidFill>
              </a:rPr>
              <a:t>Jos pelataan yksin, niin keskustelua ole.</a:t>
            </a:r>
            <a:endParaRPr lang="fi-FI" sz="1500"/>
          </a:p>
        </p:txBody>
      </p:sp>
      <p:grpSp>
        <p:nvGrpSpPr>
          <p:cNvPr id="50" name="Graphic 185">
            <a:extLst>
              <a:ext uri="{FF2B5EF4-FFF2-40B4-BE49-F238E27FC236}">
                <a16:creationId xmlns:a16="http://schemas.microsoft.com/office/drawing/2014/main" id="{3773FAF5-C452-4455-9411-D6AF5EBD4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812239" y="6139464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1ECA0D96-F63C-4F7B-BE16-0F3FE76D7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74F83A81-0546-400A-918A-90C9C48B81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9741F692-A5B6-4215-86D9-B1FD4FF26A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CC0876CB-9C60-4580-8FED-CD64EC7664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879B3B7-48DB-4D3A-BB33-02766EAD3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41965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Sisällön paikkamerkki 17">
            <a:extLst>
              <a:ext uri="{FF2B5EF4-FFF2-40B4-BE49-F238E27FC236}">
                <a16:creationId xmlns:a16="http://schemas.microsoft.com/office/drawing/2014/main" id="{17C61C5A-67B3-4CA1-8418-2F0669E73D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048"/>
          <a:stretch/>
        </p:blipFill>
        <p:spPr>
          <a:xfrm>
            <a:off x="0" y="-164470"/>
            <a:ext cx="12192000" cy="6831597"/>
          </a:xfrm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57442364-059C-4CBF-8F60-E7322C032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87256" y="6279537"/>
            <a:ext cx="6253200" cy="288000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Tuomo Parkki</a:t>
            </a:r>
          </a:p>
        </p:txBody>
      </p:sp>
      <p:pic>
        <p:nvPicPr>
          <p:cNvPr id="7" name="Kuva 6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3C06306D-1187-437E-83C2-B1D13573C7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969" t="306" r="49761" b="50498"/>
          <a:stretch/>
        </p:blipFill>
        <p:spPr>
          <a:xfrm>
            <a:off x="5575300" y="190872"/>
            <a:ext cx="6190987" cy="5826648"/>
          </a:xfrm>
          <a:prstGeom prst="rect">
            <a:avLst/>
          </a:prstGeom>
        </p:spPr>
      </p:pic>
      <p:pic>
        <p:nvPicPr>
          <p:cNvPr id="1026" name="Picture 2" descr="QR Code">
            <a:extLst>
              <a:ext uri="{FF2B5EF4-FFF2-40B4-BE49-F238E27FC236}">
                <a16:creationId xmlns:a16="http://schemas.microsoft.com/office/drawing/2014/main" id="{20173B1D-A9D9-4F95-BD6B-161BDCCEE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814">
            <a:off x="7370090" y="1029054"/>
            <a:ext cx="3323111" cy="332311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Kuva 13">
            <a:extLst>
              <a:ext uri="{FF2B5EF4-FFF2-40B4-BE49-F238E27FC236}">
                <a16:creationId xmlns:a16="http://schemas.microsoft.com/office/drawing/2014/main" id="{ECC992CE-CADF-4236-8C79-F71202A3CD7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167" t="28933" r="70911" b="22177"/>
          <a:stretch/>
        </p:blipFill>
        <p:spPr>
          <a:xfrm>
            <a:off x="0" y="-164470"/>
            <a:ext cx="1697355" cy="1676401"/>
          </a:xfrm>
          <a:prstGeom prst="rect">
            <a:avLst/>
          </a:prstGeom>
        </p:spPr>
      </p:pic>
      <p:pic>
        <p:nvPicPr>
          <p:cNvPr id="22" name="Kuva 21">
            <a:extLst>
              <a:ext uri="{FF2B5EF4-FFF2-40B4-BE49-F238E27FC236}">
                <a16:creationId xmlns:a16="http://schemas.microsoft.com/office/drawing/2014/main" id="{00D4B4B6-4C3C-47DA-8333-4B20EDB9296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2" r="3839" b="12816"/>
          <a:stretch/>
        </p:blipFill>
        <p:spPr>
          <a:xfrm>
            <a:off x="0" y="4737604"/>
            <a:ext cx="12222480" cy="1117314"/>
          </a:xfrm>
          <a:prstGeom prst="rect">
            <a:avLst/>
          </a:prstGeom>
        </p:spPr>
      </p:pic>
      <p:pic>
        <p:nvPicPr>
          <p:cNvPr id="24" name="Kuva 23">
            <a:extLst>
              <a:ext uri="{FF2B5EF4-FFF2-40B4-BE49-F238E27FC236}">
                <a16:creationId xmlns:a16="http://schemas.microsoft.com/office/drawing/2014/main" id="{81B646A4-C563-4A69-998C-814CD4D8096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916" t="75629" r="76292" b="19926"/>
          <a:stretch/>
        </p:blipFill>
        <p:spPr>
          <a:xfrm rot="21369977">
            <a:off x="154485" y="6352082"/>
            <a:ext cx="1925320" cy="152400"/>
          </a:xfrm>
          <a:prstGeom prst="rect">
            <a:avLst/>
          </a:prstGeom>
        </p:spPr>
      </p:pic>
      <p:pic>
        <p:nvPicPr>
          <p:cNvPr id="1030" name="Picture 6" descr="duct tape, fix, job, material, patch, plumbing">
            <a:extLst>
              <a:ext uri="{FF2B5EF4-FFF2-40B4-BE49-F238E27FC236}">
                <a16:creationId xmlns:a16="http://schemas.microsoft.com/office/drawing/2014/main" id="{A27C2498-8CEA-4D09-B514-E7F60306DD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58889">
            <a:off x="4957035" y="-52277"/>
            <a:ext cx="1915547" cy="127144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uct tape, scotch, repair, supply, fix, material, workshop, tool, patch, job, survival, plumbing, product design, beige">
            <a:extLst>
              <a:ext uri="{FF2B5EF4-FFF2-40B4-BE49-F238E27FC236}">
                <a16:creationId xmlns:a16="http://schemas.microsoft.com/office/drawing/2014/main" id="{3384E591-1946-49E0-ACDD-87C96045BE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06982">
            <a:off x="9664601" y="-502546"/>
            <a:ext cx="3061089" cy="2033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Warning Tape | Free SVG">
            <a:extLst>
              <a:ext uri="{FF2B5EF4-FFF2-40B4-BE49-F238E27FC236}">
                <a16:creationId xmlns:a16="http://schemas.microsoft.com/office/drawing/2014/main" id="{7C40C571-522F-4050-B6F7-07CCD8AC52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85"/>
          <a:stretch/>
        </p:blipFill>
        <p:spPr bwMode="auto">
          <a:xfrm rot="21386430">
            <a:off x="7249143" y="-2146475"/>
            <a:ext cx="4062407" cy="608924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9C7AC31D-C8AF-42D2-B6A5-9EAD80CD6C08}"/>
              </a:ext>
            </a:extLst>
          </p:cNvPr>
          <p:cNvSpPr txBox="1"/>
          <p:nvPr/>
        </p:nvSpPr>
        <p:spPr>
          <a:xfrm>
            <a:off x="189292" y="3011939"/>
            <a:ext cx="54457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 Linotype" pitchFamily="18" charset="0"/>
                <a:ea typeface="+mn-ea"/>
                <a:cs typeface="+mn-cs"/>
              </a:rPr>
              <a:t>https://bit.ly/demopeli21</a:t>
            </a: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104BFF8E-CFDD-4EB8-BFBC-EA44A3B81930}"/>
              </a:ext>
            </a:extLst>
          </p:cNvPr>
          <p:cNvSpPr txBox="1"/>
          <p:nvPr/>
        </p:nvSpPr>
        <p:spPr>
          <a:xfrm>
            <a:off x="303465" y="3585852"/>
            <a:ext cx="4879956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latino Linotype" pitchFamily="18" charset="0"/>
                <a:ea typeface="+mn-ea"/>
                <a:cs typeface="+mn-cs"/>
              </a:rPr>
              <a:t>Pelaa yhteistyössä vieruskaverin kanssa</a:t>
            </a:r>
          </a:p>
        </p:txBody>
      </p:sp>
      <mc:AlternateContent xmlns:mc="http://schemas.openxmlformats.org/markup-compatibility/2006" xmlns:we="http://schemas.microsoft.com/office/webextensions/webextension/2010/11" xmlns:pca="http://schemas.microsoft.com/office/powerpoint/2013/contentapp">
        <mc:Choice Requires="we pca">
          <p:graphicFrame>
            <p:nvGraphicFramePr>
              <p:cNvPr id="10" name="Apuohjelma 9" title="EasyTimer">
                <a:extLst>
                  <a:ext uri="{FF2B5EF4-FFF2-40B4-BE49-F238E27FC236}">
                    <a16:creationId xmlns:a16="http://schemas.microsoft.com/office/drawing/2014/main" id="{FF62C7D3-7B8D-43BC-99DB-DA28F7B21E2B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1740809" y="-82197"/>
              <a:ext cx="3546457" cy="3042671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12"/>
              </a:graphicData>
            </a:graphic>
          </p:graphicFrame>
        </mc:Choice>
        <mc:Fallback xmlns="">
          <p:pic>
            <p:nvPicPr>
              <p:cNvPr id="10" name="Apuohjelma 9" title="EasyTimer">
                <a:extLst>
                  <a:ext uri="{FF2B5EF4-FFF2-40B4-BE49-F238E27FC236}">
                    <a16:creationId xmlns:a16="http://schemas.microsoft.com/office/drawing/2014/main" id="{FF62C7D3-7B8D-43BC-99DB-DA28F7B21E2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740809" y="-82197"/>
                <a:ext cx="3546457" cy="3042671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380630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asic">
  <a:themeElements>
    <a:clrScheme name="UEF">
      <a:dk1>
        <a:srgbClr val="000000"/>
      </a:dk1>
      <a:lt1>
        <a:srgbClr val="FFFFFF"/>
      </a:lt1>
      <a:dk2>
        <a:srgbClr val="000000"/>
      </a:dk2>
      <a:lt2>
        <a:srgbClr val="D4D4D4"/>
      </a:lt2>
      <a:accent1>
        <a:srgbClr val="077E9E"/>
      </a:accent1>
      <a:accent2>
        <a:srgbClr val="006788"/>
      </a:accent2>
      <a:accent3>
        <a:srgbClr val="FFFFFF"/>
      </a:accent3>
      <a:accent4>
        <a:srgbClr val="000000"/>
      </a:accent4>
      <a:accent5>
        <a:srgbClr val="28B8CE"/>
      </a:accent5>
      <a:accent6>
        <a:srgbClr val="005D7B"/>
      </a:accent6>
      <a:hlink>
        <a:srgbClr val="009FB8"/>
      </a:hlink>
      <a:folHlink>
        <a:srgbClr val="28B8CE"/>
      </a:folHlink>
    </a:clrScheme>
    <a:fontScheme name="UEF">
      <a:majorFont>
        <a:latin typeface="Open Sans ExtraBold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uef_basic_laajamalli-3 1">
        <a:dk1>
          <a:srgbClr val="000000"/>
        </a:dk1>
        <a:lt1>
          <a:srgbClr val="FFFFFF"/>
        </a:lt1>
        <a:dk2>
          <a:srgbClr val="000000"/>
        </a:dk2>
        <a:lt2>
          <a:srgbClr val="D4D4D4"/>
        </a:lt2>
        <a:accent1>
          <a:srgbClr val="D4D800"/>
        </a:accent1>
        <a:accent2>
          <a:srgbClr val="006788"/>
        </a:accent2>
        <a:accent3>
          <a:srgbClr val="FFFFFF"/>
        </a:accent3>
        <a:accent4>
          <a:srgbClr val="000000"/>
        </a:accent4>
        <a:accent5>
          <a:srgbClr val="E6E9AA"/>
        </a:accent5>
        <a:accent6>
          <a:srgbClr val="005D7B"/>
        </a:accent6>
        <a:hlink>
          <a:srgbClr val="009FB8"/>
        </a:hlink>
        <a:folHlink>
          <a:srgbClr val="F9B7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itys7" id="{C676C439-C2C0-C943-B5B9-96197AE5BB58}" vid="{2FD83182-C6A8-7D4E-A9E0-B961312839DF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webextension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webextensions/webextension1.xml><?xml version="1.0" encoding="utf-8"?>
<we:webextension xmlns:we="http://schemas.microsoft.com/office/webextensions/webextension/2010/11" id="{B03C4324-A83A-41C5-B4D4-D7B4319C0419}">
  <we:reference id="wa104382064" version="1.0.0.2" store="fi-FI" storeType="OMEX"/>
  <we:alternateReferences>
    <we:reference id="wa104382064" version="1.0.0.2" store="wa104382064" storeType="OMEX"/>
  </we:alternateReferences>
  <we:properties>
    <we:property name="HH" value="0"/>
    <we:property name="HH-reminder" value="&quot;--&quot;"/>
    <we:property name="MM" value="12"/>
    <we:property name="MM-reminder" value="&quot;--&quot;"/>
    <we:property name="SS" value="0"/>
    <we:property name="SS-reminder" value="&quot;--&quot;"/>
    <we:property name="canvash" value="198"/>
    <we:property name="canvasw" value="198"/>
    <we:property name="clocktype" value="&quot;digital&quot;"/>
    <we:property name="interval" value="5"/>
    <we:property name="radius" value="89.10000000000001"/>
    <we:property name="tickType" value="&quot;tick&quot;"/>
    <we:property name="timeupType" value="&quot;alarm&quot;"/>
  </we:properties>
  <we:bindings/>
  <we:snapshot xmlns:r="http://schemas.openxmlformats.org/officeDocument/2006/relationships" r:embed="rId1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pakopelikoulutus 2021 Oulu</Template>
  <TotalTime>0</TotalTime>
  <Words>2360</Words>
  <Application>Microsoft Office PowerPoint</Application>
  <PresentationFormat>Widescreen</PresentationFormat>
  <Paragraphs>260</Paragraphs>
  <Slides>23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Office-teema</vt:lpstr>
      <vt:lpstr>Basic</vt:lpstr>
      <vt:lpstr>Pakopelit opetuksessa</vt:lpstr>
      <vt:lpstr>Kuka olen?</vt:lpstr>
      <vt:lpstr>Sisältöjä:</vt:lpstr>
      <vt:lpstr>PowerPoint Presentation</vt:lpstr>
      <vt:lpstr>Miksi juuri pakopeli?</vt:lpstr>
      <vt:lpstr>Digitaalisen pakopelin haasteet</vt:lpstr>
      <vt:lpstr>Mitkä asiat tekevät fyysisestä pakopelistä hauskan? (yleisen tunnelman lisäksi)</vt:lpstr>
      <vt:lpstr>Digitaalisen pakopelin haasteita?</vt:lpstr>
      <vt:lpstr>PowerPoint Presentation</vt:lpstr>
      <vt:lpstr>Hyvän pakopelin ominaisuuksia</vt:lpstr>
      <vt:lpstr>Digitaalisen pakopelin haasteita?</vt:lpstr>
      <vt:lpstr>Esimerkki tekstin, videon ja äänen yhdistämisestä pulmatehtävään, ThingLink</vt:lpstr>
      <vt:lpstr>Ajatuksia pulmatehtävistä</vt:lpstr>
      <vt:lpstr>Miten haasteita voitaisi ratkaista?</vt:lpstr>
      <vt:lpstr>Digitaalisen pakopelin rakenne</vt:lpstr>
      <vt:lpstr>1. Avoin rakenne</vt:lpstr>
      <vt:lpstr>2. Polkurakenne (lineaarinen)</vt:lpstr>
      <vt:lpstr>Muutamia soveltuvia alustoja digitaalisille pakopeleille</vt:lpstr>
      <vt:lpstr>Muutamia soveltuvia alustoja digitaalisille pakopeleille</vt:lpstr>
      <vt:lpstr>Muutamia soveltuvia alustoja digitaalisille pakopeleille</vt:lpstr>
      <vt:lpstr>Muutamia pelejä ja esimerkkejä tutkittavaksi</vt:lpstr>
      <vt:lpstr>Pulmatehtävien valmisteluun soveltuvia linkkejä (huomaa, että sisältävät paljon mainoksia. Katso tarkkaan, mitä klikkaat…)</vt:lpstr>
      <vt:lpstr>Pulmatehtävien valmisteluun soveltuvia linkkejä (huomaa, että sisältävät paljon mainoksia. Katso tarkkaan, mitä klikkaat…)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Make Your Escape!</dc:title>
  <dc:creator>Tuomo Parkki</dc:creator>
  <cp:lastModifiedBy>Tuomo Parkki</cp:lastModifiedBy>
  <cp:revision>2</cp:revision>
  <dcterms:created xsi:type="dcterms:W3CDTF">2021-10-25T06:14:14Z</dcterms:created>
  <dcterms:modified xsi:type="dcterms:W3CDTF">2022-05-09T04:11:41Z</dcterms:modified>
</cp:coreProperties>
</file>