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BAC1F44-1AA7-4A06-BF6E-AA601832D387}" type="datetimeFigureOut">
              <a:rPr lang="fi-FI" smtClean="0"/>
              <a:t>2.12.2015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0864E14-A6B7-458E-8905-48C6D29A72C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6000" dirty="0" smtClean="0"/>
              <a:t>Hyvä mielipideteksti: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31934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 smtClean="0"/>
              <a:t>Esittää kirjoittajan näkemyksen selkeästi</a:t>
            </a:r>
          </a:p>
          <a:p>
            <a:r>
              <a:rPr lang="fi-FI" dirty="0" smtClean="0"/>
              <a:t>Perustelee monipuolisesti ja harkitusti</a:t>
            </a:r>
          </a:p>
          <a:p>
            <a:r>
              <a:rPr lang="fi-FI" dirty="0" smtClean="0"/>
              <a:t>Pysyy samalla kannalla läpi tekstin</a:t>
            </a:r>
          </a:p>
          <a:p>
            <a:r>
              <a:rPr lang="fi-FI" dirty="0" smtClean="0"/>
              <a:t>Käyttää retorisia keinoja monipuolisesti (Käsikirja, s. 50–53)</a:t>
            </a:r>
          </a:p>
          <a:p>
            <a:r>
              <a:rPr lang="fi-FI" dirty="0" smtClean="0"/>
              <a:t>Ei ahda liian monia asioita samaan tekstiin</a:t>
            </a:r>
          </a:p>
          <a:p>
            <a:r>
              <a:rPr lang="fi-FI" dirty="0" smtClean="0"/>
              <a:t>Esittää täsmällisiä väitteitä</a:t>
            </a:r>
          </a:p>
          <a:p>
            <a:r>
              <a:rPr lang="fi-FI" dirty="0" smtClean="0"/>
              <a:t>On johdonmukainen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1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Herätä kiinnostus (esim. tapausesimerkillä, sitaatilla</a:t>
            </a:r>
            <a:r>
              <a:rPr lang="fi-FI" dirty="0"/>
              <a:t> </a:t>
            </a:r>
            <a:r>
              <a:rPr lang="fi-FI" dirty="0" smtClean="0"/>
              <a:t>tai kysymyksellä).</a:t>
            </a:r>
          </a:p>
          <a:p>
            <a:r>
              <a:rPr lang="fi-FI" dirty="0" smtClean="0"/>
              <a:t>Esittele asia ja rajaa näkökulma, määrittele käytettävät käsitteet ja anna taustatietoja.</a:t>
            </a:r>
          </a:p>
          <a:p>
            <a:r>
              <a:rPr lang="fi-FI" dirty="0" smtClean="0"/>
              <a:t>Esitä teesisi ja perustele.</a:t>
            </a:r>
          </a:p>
          <a:p>
            <a:r>
              <a:rPr lang="fi-FI" dirty="0" smtClean="0"/>
              <a:t>Kokoa</a:t>
            </a:r>
            <a:r>
              <a:rPr lang="fi-FI" dirty="0"/>
              <a:t> </a:t>
            </a:r>
            <a:r>
              <a:rPr lang="fi-FI" dirty="0" smtClean="0"/>
              <a:t>ja anna mahdollinen toimintasuositus. Voit suhteuttaa teesin laajempaan asiayhteyteen tai esittää esim. sitaatin tai kysymyksen.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Suositeltava jäsennys: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999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Pääkirjoitus</a:t>
            </a:r>
          </a:p>
          <a:p>
            <a:r>
              <a:rPr lang="fi-FI" dirty="0" smtClean="0"/>
              <a:t>Kommentti</a:t>
            </a:r>
          </a:p>
          <a:p>
            <a:r>
              <a:rPr lang="fi-FI" dirty="0" smtClean="0"/>
              <a:t>Yleisönosastokirjoitus / vastine</a:t>
            </a:r>
          </a:p>
          <a:p>
            <a:r>
              <a:rPr lang="fi-FI" dirty="0" smtClean="0"/>
              <a:t>Kolumni</a:t>
            </a:r>
          </a:p>
          <a:p>
            <a:r>
              <a:rPr lang="fi-FI" dirty="0" smtClean="0"/>
              <a:t>Arvostelu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Lehtien mielipidetekstejä: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17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100</Words>
  <Application>Microsoft Office PowerPoint</Application>
  <PresentationFormat>Näytössä katseltava diaesitys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Aaltomuoto</vt:lpstr>
      <vt:lpstr>Hyvä mielipideteksti:</vt:lpstr>
      <vt:lpstr>PowerPoint-esitys</vt:lpstr>
      <vt:lpstr>Suositeltava jäsennys:</vt:lpstr>
      <vt:lpstr>Lehtien mielipidetekstejä: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 mielipideteksti:</dc:title>
  <dc:creator>Aino Pitkäniemi</dc:creator>
  <cp:lastModifiedBy>Aino Pitkäniemi</cp:lastModifiedBy>
  <cp:revision>3</cp:revision>
  <dcterms:created xsi:type="dcterms:W3CDTF">2015-12-02T10:54:41Z</dcterms:created>
  <dcterms:modified xsi:type="dcterms:W3CDTF">2015-12-02T11:17:25Z</dcterms:modified>
</cp:coreProperties>
</file>