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Tietokone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1095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Tietokone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724400"/>
          </a:xfrm>
        </p:spPr>
        <p:txBody>
          <a:bodyPr>
            <a:noAutofit/>
          </a:bodyPr>
          <a:lstStyle/>
          <a:p>
            <a:r>
              <a:rPr lang="fi-FI" sz="2200" dirty="0" smtClean="0"/>
              <a:t>Tietokone on laite, joka käsittelee </a:t>
            </a:r>
            <a:r>
              <a:rPr lang="fi-FI" sz="2200" dirty="0" err="1" smtClean="0"/>
              <a:t>numeris</a:t>
            </a:r>
            <a:r>
              <a:rPr lang="fi-FI" sz="2200" dirty="0" smtClean="0"/>
              <a:t> - loogista tietoa ohjelmointinsa mukaisesti. </a:t>
            </a:r>
          </a:p>
          <a:p>
            <a:r>
              <a:rPr lang="fi-FI" sz="2200" dirty="0" smtClean="0"/>
              <a:t>Arkikielellä tietokoneella tarkoitetaan yleensä yleiskäyttöistä laitetta, joka on tarkoitettu suorittamaan monenlaisia tietojen-käsittelytehtäviä. Myös esimerkiksi pelikonsolit ja matkapuhelimet ovat perusluonteeltaan tietokoneita, vaikka erikoistuneiden käyttötarkoitustensa takia niitä ei sellaisiksi yleensä kutsuta. </a:t>
            </a:r>
          </a:p>
          <a:p>
            <a:r>
              <a:rPr lang="fi-FI" sz="2200" dirty="0" smtClean="0"/>
              <a:t>Myös sulautetuissa järjestelmissä on laitteen sisällä tietokone, vaikka käyttäjä ei aina siitä ole tietoinen. Tietokoneiden edeltäjinä voidaan pitää yhtäältä reikäkorttien käsittelyyn tarkoitettuja reikäkorttikoneita ja toisaalta esimerkiksi mekaanisia laskimia.</a:t>
            </a:r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796486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Keksijä </a:t>
            </a:r>
            <a:r>
              <a:rPr lang="fi-FI" dirty="0" smtClean="0"/>
              <a:t>ja </a:t>
            </a:r>
            <a:r>
              <a:rPr lang="fi-FI" dirty="0" smtClean="0"/>
              <a:t>historiaa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300" dirty="0" smtClean="0"/>
              <a:t>Matematiikan professori Charles </a:t>
            </a:r>
            <a:r>
              <a:rPr lang="fi-FI" sz="2300" dirty="0" err="1" smtClean="0"/>
              <a:t>Babbage</a:t>
            </a:r>
            <a:r>
              <a:rPr lang="fi-FI" sz="2300" dirty="0" smtClean="0"/>
              <a:t> kehitti jo 1800- luvulla mekaanisen tietokoneen nimeltä analyyttinen </a:t>
            </a:r>
            <a:r>
              <a:rPr lang="fi-FI" sz="2300" dirty="0" smtClean="0"/>
              <a:t>kone. </a:t>
            </a:r>
            <a:endParaRPr lang="fi-FI" sz="2300" dirty="0" smtClean="0"/>
          </a:p>
          <a:p>
            <a:r>
              <a:rPr lang="fi-FI" sz="2300" dirty="0" smtClean="0"/>
              <a:t>Ensimmäiset varsinaiset ohjelmoitavat tietokoneet rakennettiin vasta kuitenkin 1940-luvulla ja niitä käytettiin muun muassa toisen </a:t>
            </a:r>
            <a:r>
              <a:rPr lang="fi-FI" sz="2300" dirty="0" smtClean="0"/>
              <a:t>maailmansodan </a:t>
            </a:r>
            <a:r>
              <a:rPr lang="fi-FI" sz="2300" dirty="0" smtClean="0"/>
              <a:t>aikaan salakirjoituksen murtamiseen, tykistön ammusten ratojen laskentaan ja lentokoneen suunnittelun </a:t>
            </a:r>
            <a:r>
              <a:rPr lang="fi-FI" sz="2300" dirty="0" smtClean="0"/>
              <a:t>lujuuslaskentoihin.</a:t>
            </a:r>
            <a:endParaRPr lang="fi-FI" sz="2300" dirty="0"/>
          </a:p>
        </p:txBody>
      </p:sp>
    </p:spTree>
    <p:extLst>
      <p:ext uri="{BB962C8B-B14F-4D97-AF65-F5344CB8AC3E}">
        <p14:creationId xmlns:p14="http://schemas.microsoft.com/office/powerpoint/2010/main" val="2154314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300" dirty="0" smtClean="0"/>
              <a:t>1940-luvulla tietokone kehitetään ja niitä </a:t>
            </a:r>
            <a:r>
              <a:rPr lang="fi-FI" sz="2300" dirty="0" smtClean="0"/>
              <a:t>käyttivät </a:t>
            </a:r>
            <a:r>
              <a:rPr lang="fi-FI" sz="2300" dirty="0" smtClean="0"/>
              <a:t>vain valtiot, </a:t>
            </a:r>
            <a:r>
              <a:rPr lang="fi-FI" sz="2300" dirty="0" smtClean="0"/>
              <a:t>käyttötarkoituksena </a:t>
            </a:r>
            <a:r>
              <a:rPr lang="fi-FI" sz="2300" dirty="0" smtClean="0"/>
              <a:t>oli lähinnä </a:t>
            </a:r>
            <a:r>
              <a:rPr lang="fi-FI" sz="2300" dirty="0" smtClean="0"/>
              <a:t>sotilaskäyttö</a:t>
            </a:r>
            <a:r>
              <a:rPr lang="fi-FI" sz="2300" dirty="0" smtClean="0"/>
              <a:t>. Elektroniputki on yleinen tekniikka.</a:t>
            </a:r>
          </a:p>
          <a:p>
            <a:r>
              <a:rPr lang="fi-FI" sz="2300" dirty="0" smtClean="0"/>
              <a:t>1950-luku oli tietokoneen, perustekniikan ja teorian kehityskautta. IMB julkistaa ensimmäisen sarjavalmisteisen tietokoneen. Transistori yleistyy.</a:t>
            </a:r>
          </a:p>
          <a:p>
            <a:r>
              <a:rPr lang="fi-FI" sz="2300" dirty="0" smtClean="0"/>
              <a:t>1960-luvulla puolijohteet alkoivat pienentää ja </a:t>
            </a:r>
            <a:r>
              <a:rPr lang="fi-FI" sz="2300" dirty="0" smtClean="0"/>
              <a:t>nopeuttaa </a:t>
            </a:r>
            <a:r>
              <a:rPr lang="fi-FI" sz="2300" dirty="0" smtClean="0"/>
              <a:t>tietokonetta,  Mooren lain mukaan. Mikropiiri yleistyi ja ensimmäiset minitietokoneet julkaistiin kuten PDP-8.</a:t>
            </a:r>
            <a:endParaRPr lang="fi-FI" sz="2300" dirty="0"/>
          </a:p>
        </p:txBody>
      </p:sp>
    </p:spTree>
    <p:extLst>
      <p:ext uri="{BB962C8B-B14F-4D97-AF65-F5344CB8AC3E}">
        <p14:creationId xmlns:p14="http://schemas.microsoft.com/office/powerpoint/2010/main" val="301655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300" dirty="0" smtClean="0"/>
              <a:t>1970-luvulla tietokonetta käytetään lähinnä tekniseen laskentaan. Mikroprosessori yleistyy. Vuoden 1977 kolmikko Apple II, </a:t>
            </a:r>
            <a:r>
              <a:rPr lang="fi-FI" sz="2300" dirty="0"/>
              <a:t>C</a:t>
            </a:r>
            <a:r>
              <a:rPr lang="fi-FI" sz="2300" dirty="0" smtClean="0"/>
              <a:t>ommodore PET ja TRS-80 ja ensimmäiset mikrotietokoneet esitellään. Unix ja </a:t>
            </a:r>
            <a:r>
              <a:rPr lang="fi-FI" sz="2300" dirty="0" err="1" smtClean="0"/>
              <a:t>Berkely</a:t>
            </a:r>
            <a:r>
              <a:rPr lang="fi-FI" sz="2300" dirty="0" smtClean="0"/>
              <a:t> Software </a:t>
            </a:r>
            <a:r>
              <a:rPr lang="fi-FI" sz="2300" dirty="0" err="1" smtClean="0"/>
              <a:t>distribution</a:t>
            </a:r>
            <a:r>
              <a:rPr lang="fi-FI" sz="2300" dirty="0" smtClean="0"/>
              <a:t> julkistetaan.</a:t>
            </a:r>
          </a:p>
          <a:p>
            <a:r>
              <a:rPr lang="fi-FI" sz="2300" dirty="0" smtClean="0"/>
              <a:t>1980-luvulla mikrotietokoneet yleistyivät voimakkaasti. Isotkin tietokoneet olivat huonekalun kokoisia ja </a:t>
            </a:r>
            <a:r>
              <a:rPr lang="fi-FI" sz="2300" dirty="0" smtClean="0"/>
              <a:t>kirjoitus- </a:t>
            </a:r>
            <a:r>
              <a:rPr lang="fi-FI" sz="2300" dirty="0" smtClean="0"/>
              <a:t>kone korvaantuivat henkilökohtaisilla tietokoneilla.</a:t>
            </a:r>
            <a:endParaRPr lang="fi-FI" sz="2300" dirty="0"/>
          </a:p>
        </p:txBody>
      </p:sp>
    </p:spTree>
    <p:extLst>
      <p:ext uri="{BB962C8B-B14F-4D97-AF65-F5344CB8AC3E}">
        <p14:creationId xmlns:p14="http://schemas.microsoft.com/office/powerpoint/2010/main" val="3333026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300" dirty="0" smtClean="0"/>
              <a:t>1990-luvulla tietokone muuttuu jokaisen </a:t>
            </a:r>
            <a:r>
              <a:rPr lang="fi-FI" sz="2300" dirty="0" smtClean="0"/>
              <a:t>pienyrityksen päivittäiseksi apuvälineeksi ja tietoliikenteen kehitys laajentaa käyttötapoja. tietokone siirtyy myös osaksi autoja ja kodinkoneita.</a:t>
            </a:r>
          </a:p>
          <a:p>
            <a:r>
              <a:rPr lang="fi-FI" sz="2300" dirty="0" smtClean="0"/>
              <a:t>2000-luvulla tietokoneita käytetään työssä ja kotona päivittäin, kannettavat tietokoneet riittävät vaativiinkin työtehtäviin ja tietokoneen rikkoutuminen estää työteon konttoritöissä.</a:t>
            </a:r>
            <a:endParaRPr lang="fi-FI" sz="2300" dirty="0"/>
          </a:p>
        </p:txBody>
      </p:sp>
    </p:spTree>
    <p:extLst>
      <p:ext uri="{BB962C8B-B14F-4D97-AF65-F5344CB8AC3E}">
        <p14:creationId xmlns:p14="http://schemas.microsoft.com/office/powerpoint/2010/main" val="15002717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151</TotalTime>
  <Words>279</Words>
  <Application>Microsoft Office PowerPoint</Application>
  <PresentationFormat>Laajakuva</PresentationFormat>
  <Paragraphs>18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Kuiskaus</vt:lpstr>
      <vt:lpstr>Tietokone</vt:lpstr>
      <vt:lpstr>Tietokone</vt:lpstr>
      <vt:lpstr>Keksijä ja historiaa.</vt:lpstr>
      <vt:lpstr>Historiaa.</vt:lpstr>
      <vt:lpstr>Historiaa.</vt:lpstr>
      <vt:lpstr>Historiaa.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Tietokone</dc:title>
  <dc:creator>Riitta Autio</dc:creator>
  <cp:lastModifiedBy>Riitta Autio</cp:lastModifiedBy>
  <cp:revision>15</cp:revision>
  <dcterms:created xsi:type="dcterms:W3CDTF">2017-10-26T09:38:30Z</dcterms:created>
  <dcterms:modified xsi:type="dcterms:W3CDTF">2017-12-07T06:50:16Z</dcterms:modified>
</cp:coreProperties>
</file>