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5FF3-8CEA-43ED-A433-DEC7F90DDC05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036-56D2-4778-8C86-597837C5AED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5FF3-8CEA-43ED-A433-DEC7F90DDC05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036-56D2-4778-8C86-597837C5AED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5FF3-8CEA-43ED-A433-DEC7F90DDC05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036-56D2-4778-8C86-597837C5AED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5FF3-8CEA-43ED-A433-DEC7F90DDC05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036-56D2-4778-8C86-597837C5AED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5FF3-8CEA-43ED-A433-DEC7F90DDC05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036-56D2-4778-8C86-597837C5AED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5FF3-8CEA-43ED-A433-DEC7F90DDC05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036-56D2-4778-8C86-597837C5AED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5FF3-8CEA-43ED-A433-DEC7F90DDC05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036-56D2-4778-8C86-597837C5AED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5FF3-8CEA-43ED-A433-DEC7F90DDC05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036-56D2-4778-8C86-597837C5AED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5FF3-8CEA-43ED-A433-DEC7F90DDC05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036-56D2-4778-8C86-597837C5AED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5FF3-8CEA-43ED-A433-DEC7F90DDC05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036-56D2-4778-8C86-597837C5AED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5FF3-8CEA-43ED-A433-DEC7F90DDC05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036-56D2-4778-8C86-597837C5AED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75FF3-8CEA-43ED-A433-DEC7F90DDC05}" type="datetimeFigureOut">
              <a:rPr lang="fi-FI" smtClean="0"/>
              <a:pPr/>
              <a:t>3.9.2019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4036-56D2-4778-8C86-597837C5AED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RAAMATUN TUTKIMUS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>
            <a:normAutofit fontScale="85000" lnSpcReduction="10000"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Mooses oli Jumalan lain vastaanottaja ja kirjoittanut Herran sanoja muistiin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Siksi nimitys Mooseksen kirjat. 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/>
              <a:t>Mooses yhdisti 12 heimoa kansaksi ja johdatti heidät luvattuun maahan.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Tästä voidaan katsoa Israelin kansan varsinaisen historian alkavan. </a:t>
            </a:r>
            <a:endParaRPr lang="fi-FI" dirty="0"/>
          </a:p>
        </p:txBody>
      </p:sp>
      <p:pic>
        <p:nvPicPr>
          <p:cNvPr id="5" name="Picture 2" descr="D:\ORTOBOXI\Kuvapankki nettiin\Katedraali\OK Käsitellyt ikonit\Pyhät\Mooses_ja_laintaulut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3664" y="1600200"/>
            <a:ext cx="334767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Raamatun tieteellinen tutkimus on kriittistä.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Sitä tutkitaan kuten muitakin historiallisia lähdekirjoja. 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/>
              <a:t>Sen kirjoittajia ja syntyä pyritään selvittämään. </a:t>
            </a:r>
            <a:endParaRPr lang="fi-FI" dirty="0"/>
          </a:p>
        </p:txBody>
      </p:sp>
      <p:pic>
        <p:nvPicPr>
          <p:cNvPr id="6146" name="Picture 2" descr="D:\ORTOBOXI\Kuvapankki nettiin\SEmppa ja kulttuurikeskus\_MG_3642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7218" y="1600200"/>
            <a:ext cx="28405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Monet tieteenalat tutkivat Raamattua. 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Historian tutkijoiden apuna on mm. 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Arkeologeja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Maantieteilijöitä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Kirjallisuuden ja retoriikan (puheoppi) tutkijoita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Psykologeja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Kielitieteilijöitä. </a:t>
            </a:r>
          </a:p>
          <a:p>
            <a:pPr lvl="1"/>
            <a:endParaRPr lang="fi-FI" dirty="0" smtClean="0"/>
          </a:p>
          <a:p>
            <a:pPr lvl="1">
              <a:buNone/>
            </a:pPr>
            <a:endParaRPr lang="fi-FI" dirty="0"/>
          </a:p>
        </p:txBody>
      </p:sp>
      <p:pic>
        <p:nvPicPr>
          <p:cNvPr id="5124" name="Picture 4" descr="D:\ORTOBOXI\Kuvapankki nettiin\luomi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5" y="1484784"/>
            <a:ext cx="3801839" cy="3744416"/>
          </a:xfrm>
          <a:prstGeom prst="rect">
            <a:avLst/>
          </a:prstGeom>
          <a:noFill/>
        </p:spPr>
      </p:pic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Tutkimustulokset auttavat ymmärtämään Raamattua.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Tiedämme esim. että Raamattu on koottu eri aikoina kirjoitetuista lähteistä. 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Katkelmat on koottu yhteen ja niistä on saatu punottua historiallinen jatkumo. 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5" name="Picture 2" descr="D:\ORTOBOXI\Kuvapankki nettiin\kirjakäärö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68206"/>
            <a:ext cx="4038600" cy="278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Raamatun kirjat ovat syntyneet tiettyyn tilanteeseen ja tarkoitukseen.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Niiden tarkoitus on osoittaa, kuinka Jumala on ilmoittanut itsensä historiassa. 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Tärkein osa on pelastushistoria. </a:t>
            </a:r>
          </a:p>
          <a:p>
            <a:endParaRPr lang="fi-FI" dirty="0"/>
          </a:p>
        </p:txBody>
      </p:sp>
      <p:pic>
        <p:nvPicPr>
          <p:cNvPr id="7" name="Picture 4" descr="D:\ORTOBOXI\Kuvapankki nettiin\Katedraali\OKpyhät ortoboxiin\boxiin\Pyhat_Jaakobin_unipienennett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604" y="1600200"/>
            <a:ext cx="338179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Raamatun historian kirjat eivät ole historiaa sanan varsinaisessa merkityksessä.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Tutkijat eivät ole kyenneet vahvistamaan kaikkien Raamatun kertomusten historiallisuutta.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i-FI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</p:txBody>
      </p:sp>
      <p:pic>
        <p:nvPicPr>
          <p:cNvPr id="1029" name="Picture 5" descr="D:\ORTOBOXI\Kuvapankki nettiin\Katedraali\OKpyhät ortoboxiin\Mooses_ja_Aaron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3456384" cy="4707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Tieteellisesti ei voida tutkia Jumalan olemassaoloa.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Se on uskoon liittyvä asia. 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3074" name="Picture 2" descr="D:\ORTOBOXI\Kuvapankki nettiin\Katedraali\OK Käsitellyt ikonit\Kolminaisuus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328" y="1600200"/>
            <a:ext cx="386834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Raamatun sisällysluettelo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Raamatusta on olemassa kaksi </a:t>
            </a:r>
            <a:r>
              <a:rPr lang="fi-FI" b="1" dirty="0" smtClean="0"/>
              <a:t>kaanonia</a:t>
            </a:r>
            <a:r>
              <a:rPr lang="fi-FI" dirty="0" smtClean="0"/>
              <a:t> </a:t>
            </a:r>
            <a:r>
              <a:rPr lang="fi-FI" dirty="0" smtClean="0">
                <a:solidFill>
                  <a:schemeClr val="accent1"/>
                </a:solidFill>
              </a:rPr>
              <a:t>eli ”sisällysluetteloa”. 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Suomalainen Raamattu on lyhyempi versio. 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err="1" smtClean="0"/>
              <a:t>Ort</a:t>
            </a:r>
            <a:r>
              <a:rPr lang="fi-FI" dirty="0" smtClean="0"/>
              <a:t>. kirkko käyttää laajempaa. </a:t>
            </a:r>
            <a:endParaRPr lang="fi-FI" dirty="0"/>
          </a:p>
        </p:txBody>
      </p:sp>
      <p:pic>
        <p:nvPicPr>
          <p:cNvPr id="4098" name="Picture 2" descr="D:\ORTOBOXI\Kuvapankki nettiin\raamatun sisluettel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5" y="1473624"/>
            <a:ext cx="3172615" cy="476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PENTATEUKKI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Eli Mooseksen kirjat.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Mooses ei ole niiden kirjoittaja. </a:t>
            </a:r>
          </a:p>
          <a:p>
            <a:r>
              <a:rPr lang="fi-FI" dirty="0" smtClean="0"/>
              <a:t>Sisältää Israelin kansan esihistoriaa. 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Pääpaino on uskonnollisessa julistuksessa ja laeissa.</a:t>
            </a:r>
          </a:p>
          <a:p>
            <a:r>
              <a:rPr lang="fi-FI" dirty="0" smtClean="0"/>
              <a:t>Sen</a:t>
            </a:r>
            <a:r>
              <a:rPr lang="fi-FI" b="1" dirty="0" smtClean="0"/>
              <a:t> </a:t>
            </a:r>
            <a:r>
              <a:rPr lang="fi-FI" dirty="0" smtClean="0"/>
              <a:t>toinen nimi on </a:t>
            </a:r>
            <a:r>
              <a:rPr lang="fi-FI" b="1" dirty="0" smtClean="0"/>
              <a:t>toora </a:t>
            </a:r>
            <a:r>
              <a:rPr lang="fi-FI" dirty="0" smtClean="0"/>
              <a:t>eli laki.</a:t>
            </a:r>
            <a:endParaRPr lang="fi-FI" dirty="0"/>
          </a:p>
        </p:txBody>
      </p:sp>
      <p:pic>
        <p:nvPicPr>
          <p:cNvPr id="5" name="Picture 3" descr="D:\ORTOBOXI\Kuvapankki nettiin\SEmppa ja kulttuurikeskus\moos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2515" y="1600200"/>
            <a:ext cx="364997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231</Words>
  <Application>Microsoft Office PowerPoint</Application>
  <PresentationFormat>Näytössä katseltava diaesitys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Office-teema</vt:lpstr>
      <vt:lpstr>RAAMATUN TUTKIMUS</vt:lpstr>
      <vt:lpstr> </vt:lpstr>
      <vt:lpstr> </vt:lpstr>
      <vt:lpstr> </vt:lpstr>
      <vt:lpstr> </vt:lpstr>
      <vt:lpstr> </vt:lpstr>
      <vt:lpstr> </vt:lpstr>
      <vt:lpstr>Raamatun sisällysluettelo</vt:lpstr>
      <vt:lpstr>PENTATEUKKI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RAAMATUN TUTKIMUS</dc:title>
  <dc:creator>Sami</dc:creator>
  <cp:lastModifiedBy>Sami</cp:lastModifiedBy>
  <cp:revision>13</cp:revision>
  <dcterms:created xsi:type="dcterms:W3CDTF">2013-08-29T15:32:46Z</dcterms:created>
  <dcterms:modified xsi:type="dcterms:W3CDTF">2019-09-03T14:00:16Z</dcterms:modified>
</cp:coreProperties>
</file>