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0" r:id="rId3"/>
    <p:sldId id="257" r:id="rId4"/>
    <p:sldId id="262" r:id="rId5"/>
    <p:sldId id="263" r:id="rId6"/>
    <p:sldId id="258" r:id="rId7"/>
    <p:sldId id="259" r:id="rId8"/>
    <p:sldId id="261" r:id="rId9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F01FB-5883-4C8F-8A33-D624500F56C0}" type="datetimeFigureOut">
              <a:rPr lang="da-DK" smtClean="0"/>
              <a:t>01-11-2012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05891-90EE-4ACE-BC0F-5948500B62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5618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05891-90EE-4ACE-BC0F-5948500B62C9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4674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05891-90EE-4ACE-BC0F-5948500B62C9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014431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05891-90EE-4ACE-BC0F-5948500B62C9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39454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05891-90EE-4ACE-BC0F-5948500B62C9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7262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05891-90EE-4ACE-BC0F-5948500B62C9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5121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05891-90EE-4ACE-BC0F-5948500B62C9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90403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05891-90EE-4ACE-BC0F-5948500B62C9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475681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E05891-90EE-4ACE-BC0F-5948500B62C9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6606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Afrundet rektangel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titel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28" name="Pladsholder til dato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01-11-2012</a:t>
            </a:fld>
            <a:endParaRPr lang="da-DK"/>
          </a:p>
        </p:txBody>
      </p:sp>
      <p:sp>
        <p:nvSpPr>
          <p:cNvPr id="17" name="Pladsholder til sidefod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9" name="Pladsholder til dias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01-11-2012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01-11-2012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01-11-2012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Pladsholder til indhold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Afrundet rektangel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01-11-2012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da-DK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01-11-2012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Pladsholder til indhold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11" name="Pladsholder til indhold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01-11-2012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Pladsholder til indhold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13" name="Pladsholder til indhold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01-11-2012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01-11-2012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Afrundet rektangel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01-11-2012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Pladsholder til indhold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da-DK" smtClean="0"/>
              <a:t>Klik for at redigere i master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5A5AF-D9E8-4DD6-999F-A60663D43858}" type="datetimeFigureOut">
              <a:rPr lang="da-DK" smtClean="0"/>
              <a:t>01-11-2012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a-DK" smtClean="0"/>
              <a:t>Klik på ikonet for at tilføje et billede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Afrundet rektangel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dsholder til titel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da-DK" smtClean="0"/>
              <a:t>Klik for at redigere i master</a:t>
            </a:r>
            <a:endParaRPr kumimoji="0" lang="en-US"/>
          </a:p>
        </p:txBody>
      </p:sp>
      <p:sp>
        <p:nvSpPr>
          <p:cNvPr id="13" name="Pladsholder til teks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da-DK" smtClean="0"/>
              <a:t>Klik for at redigere i master</a:t>
            </a:r>
          </a:p>
          <a:p>
            <a:pPr lvl="1" eaLnBrk="1" latinLnBrk="0" hangingPunct="1"/>
            <a:r>
              <a:rPr kumimoji="0" lang="da-DK" smtClean="0"/>
              <a:t>Andet niveau</a:t>
            </a:r>
          </a:p>
          <a:p>
            <a:pPr lvl="2" eaLnBrk="1" latinLnBrk="0" hangingPunct="1"/>
            <a:r>
              <a:rPr kumimoji="0" lang="da-DK" smtClean="0"/>
              <a:t>Tredje niveau</a:t>
            </a:r>
          </a:p>
          <a:p>
            <a:pPr lvl="3" eaLnBrk="1" latinLnBrk="0" hangingPunct="1"/>
            <a:r>
              <a:rPr kumimoji="0" lang="da-DK" smtClean="0"/>
              <a:t>Fjerde niveau</a:t>
            </a:r>
          </a:p>
          <a:p>
            <a:pPr lvl="4" eaLnBrk="1" latinLnBrk="0" hangingPunct="1"/>
            <a:r>
              <a:rPr kumimoji="0" lang="da-DK" smtClean="0"/>
              <a:t>Femte niveau</a:t>
            </a:r>
            <a:endParaRPr kumimoji="0" lang="en-US"/>
          </a:p>
        </p:txBody>
      </p:sp>
      <p:sp>
        <p:nvSpPr>
          <p:cNvPr id="14" name="Pladsholder til dato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DC5A5AF-D9E8-4DD6-999F-A60663D43858}" type="datetimeFigureOut">
              <a:rPr lang="da-DK" smtClean="0"/>
              <a:t>01-11-2012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23" name="Pladsholder til dias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AB94411-2297-4BD0-B197-35E3682289EC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fo-FO" dirty="0" smtClean="0"/>
              <a:t>VALA </a:t>
            </a:r>
          </a:p>
          <a:p>
            <a:r>
              <a:rPr lang="fo-FO" dirty="0" smtClean="0"/>
              <a:t>Reykjavík nov. 2012</a:t>
            </a:r>
            <a:endParaRPr lang="da-DK" dirty="0" smtClean="0"/>
          </a:p>
          <a:p>
            <a:r>
              <a:rPr lang="fo-FO" smtClean="0"/>
              <a:t>Hanna Jensen,  Faroese Guidance Worker Organisation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o-FO" dirty="0" smtClean="0"/>
              <a:t>Guidance In the Faroe Islands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22477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o-FO" dirty="0" smtClean="0"/>
              <a:t>Guidance in Faroes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o-FO" dirty="0" smtClean="0"/>
              <a:t>Own educational system ccordinated with the Danish educational system</a:t>
            </a:r>
            <a:endParaRPr lang="fo-FO" dirty="0"/>
          </a:p>
          <a:p>
            <a:endParaRPr lang="fo-FO" dirty="0" smtClean="0"/>
          </a:p>
          <a:p>
            <a:r>
              <a:rPr lang="fo-FO" dirty="0" smtClean="0"/>
              <a:t>Study Dansih language from 3rd school year</a:t>
            </a:r>
          </a:p>
          <a:p>
            <a:endParaRPr lang="fo-FO" dirty="0"/>
          </a:p>
          <a:p>
            <a:r>
              <a:rPr lang="fo-FO" dirty="0" smtClean="0"/>
              <a:t>Higher Education:</a:t>
            </a:r>
          </a:p>
          <a:p>
            <a:pPr marL="0" indent="0">
              <a:buNone/>
            </a:pPr>
            <a:r>
              <a:rPr lang="fo-FO" dirty="0" smtClean="0"/>
              <a:t>Partly in the Faroe Islands</a:t>
            </a:r>
          </a:p>
          <a:p>
            <a:pPr marL="0" indent="0">
              <a:buNone/>
            </a:pPr>
            <a:r>
              <a:rPr lang="fo-FO" dirty="0" smtClean="0"/>
              <a:t>Many abroad – especially in Denmark</a:t>
            </a:r>
          </a:p>
        </p:txBody>
      </p:sp>
    </p:spTree>
    <p:extLst>
      <p:ext uri="{BB962C8B-B14F-4D97-AF65-F5344CB8AC3E}">
        <p14:creationId xmlns:p14="http://schemas.microsoft.com/office/powerpoint/2010/main" val="2258204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o-FO" dirty="0" smtClean="0"/>
              <a:t>Guidance in Faroes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o-FO" dirty="0" smtClean="0"/>
              <a:t>Public school</a:t>
            </a:r>
          </a:p>
          <a:p>
            <a:pPr marL="0" indent="0">
              <a:buNone/>
            </a:pPr>
            <a:r>
              <a:rPr lang="fo-FO" dirty="0" smtClean="0"/>
              <a:t>Skúavegleiðarafelagið (20 persons)</a:t>
            </a:r>
          </a:p>
          <a:p>
            <a:pPr marL="0" indent="0">
              <a:buNone/>
            </a:pPr>
            <a:r>
              <a:rPr lang="fo-FO" dirty="0" smtClean="0"/>
              <a:t>Teachers</a:t>
            </a:r>
          </a:p>
          <a:p>
            <a:r>
              <a:rPr lang="fo-FO" dirty="0" smtClean="0"/>
              <a:t>Upper secondary school:</a:t>
            </a:r>
          </a:p>
          <a:p>
            <a:pPr marL="0" indent="0">
              <a:buNone/>
            </a:pPr>
            <a:r>
              <a:rPr lang="fo-FO" dirty="0" smtClean="0"/>
              <a:t>Vegleiðarafelagið (18-20 persons)</a:t>
            </a:r>
          </a:p>
          <a:p>
            <a:pPr marL="0" indent="0">
              <a:buNone/>
            </a:pPr>
            <a:r>
              <a:rPr lang="fo-FO" dirty="0" smtClean="0"/>
              <a:t>Teachers</a:t>
            </a:r>
          </a:p>
          <a:p>
            <a:endParaRPr lang="fo-FO" dirty="0"/>
          </a:p>
          <a:p>
            <a:r>
              <a:rPr lang="fo-FO" dirty="0" smtClean="0"/>
              <a:t>International office (1 ½ )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93144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o-FO" dirty="0" smtClean="0"/>
              <a:t>Guidance in Working Life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o-FO" dirty="0" smtClean="0"/>
              <a:t>ALS – Unemployment Center: Career Guidance 2 hours /week from Nov.2012</a:t>
            </a:r>
          </a:p>
          <a:p>
            <a:pPr marL="0" indent="0">
              <a:buNone/>
            </a:pPr>
            <a:r>
              <a:rPr lang="fo-FO" dirty="0" smtClean="0"/>
              <a:t>Coaching </a:t>
            </a:r>
          </a:p>
          <a:p>
            <a:pPr marL="0" indent="0">
              <a:buNone/>
            </a:pPr>
            <a:r>
              <a:rPr lang="fo-FO" dirty="0" smtClean="0"/>
              <a:t>(Validation?)</a:t>
            </a:r>
            <a:endParaRPr lang="fo-FO" dirty="0"/>
          </a:p>
          <a:p>
            <a:r>
              <a:rPr lang="fo-FO" dirty="0" smtClean="0"/>
              <a:t>No systemathic guidance</a:t>
            </a:r>
          </a:p>
          <a:p>
            <a:endParaRPr lang="fo-FO" dirty="0"/>
          </a:p>
          <a:p>
            <a:r>
              <a:rPr lang="fo-FO" dirty="0" smtClean="0"/>
              <a:t>Unions have services now and then</a:t>
            </a:r>
          </a:p>
          <a:p>
            <a:endParaRPr lang="fo-FO" dirty="0"/>
          </a:p>
          <a:p>
            <a:r>
              <a:rPr lang="fo-FO" dirty="0" smtClean="0"/>
              <a:t>Political system: Plans for Labour Market Center for many years...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69252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o-FO" dirty="0" smtClean="0"/>
              <a:t>Guidance in Faroes – </a:t>
            </a:r>
            <a:br>
              <a:rPr lang="fo-FO" dirty="0" smtClean="0"/>
            </a:br>
            <a:r>
              <a:rPr lang="fo-FO" dirty="0" smtClean="0"/>
              <a:t>educational system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o-FO" dirty="0" smtClean="0"/>
              <a:t>Class guidance/group guidance</a:t>
            </a:r>
          </a:p>
          <a:p>
            <a:endParaRPr lang="fo-FO" dirty="0" smtClean="0"/>
          </a:p>
          <a:p>
            <a:r>
              <a:rPr lang="fo-FO" dirty="0" smtClean="0"/>
              <a:t>Personal guidance</a:t>
            </a:r>
          </a:p>
          <a:p>
            <a:endParaRPr lang="fo-FO" dirty="0" smtClean="0"/>
          </a:p>
          <a:p>
            <a:r>
              <a:rPr lang="fo-FO" dirty="0" smtClean="0"/>
              <a:t>Information</a:t>
            </a:r>
            <a:r>
              <a:rPr lang="da-DK" dirty="0" smtClean="0"/>
              <a:t>, fairs </a:t>
            </a:r>
            <a:r>
              <a:rPr lang="da-DK" dirty="0" err="1" smtClean="0"/>
              <a:t>ect</a:t>
            </a:r>
            <a:r>
              <a:rPr lang="da-DK" dirty="0" smtClean="0"/>
              <a:t>.</a:t>
            </a:r>
          </a:p>
          <a:p>
            <a:endParaRPr lang="da-DK" dirty="0" smtClean="0"/>
          </a:p>
          <a:p>
            <a:r>
              <a:rPr lang="fo-FO" dirty="0" smtClean="0"/>
              <a:t>E-guidance growing</a:t>
            </a:r>
          </a:p>
        </p:txBody>
      </p:sp>
    </p:spTree>
    <p:extLst>
      <p:ext uri="{BB962C8B-B14F-4D97-AF65-F5344CB8AC3E}">
        <p14:creationId xmlns:p14="http://schemas.microsoft.com/office/powerpoint/2010/main" val="3197662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o-FO" dirty="0" smtClean="0"/>
              <a:t>Guidance in Faroes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o-FO" dirty="0" smtClean="0"/>
              <a:t>Education:</a:t>
            </a:r>
          </a:p>
          <a:p>
            <a:endParaRPr lang="fo-FO" dirty="0"/>
          </a:p>
          <a:p>
            <a:r>
              <a:rPr lang="fo-FO" dirty="0" smtClean="0"/>
              <a:t>No Faroese qualification course</a:t>
            </a:r>
          </a:p>
          <a:p>
            <a:endParaRPr lang="fo-FO" dirty="0"/>
          </a:p>
          <a:p>
            <a:r>
              <a:rPr lang="fo-FO" dirty="0" smtClean="0"/>
              <a:t>In the past, both groups have had adapted programs in collaboration between Faroese Ministry of Education and Danish Institutions (last in 2002!!)</a:t>
            </a:r>
          </a:p>
          <a:p>
            <a:endParaRPr lang="fo-FO" dirty="0"/>
          </a:p>
          <a:p>
            <a:r>
              <a:rPr lang="fo-FO" dirty="0" smtClean="0"/>
              <a:t>Today approximately 2/3 of the counsellers have no formal education in the area!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85443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o-FO" dirty="0" smtClean="0"/>
              <a:t>Guidance in Faroes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o-FO" dirty="0" smtClean="0"/>
              <a:t>Acual situation:</a:t>
            </a:r>
          </a:p>
          <a:p>
            <a:pPr marL="0" indent="0">
              <a:buNone/>
            </a:pPr>
            <a:endParaRPr lang="fo-FO" dirty="0"/>
          </a:p>
          <a:p>
            <a:pPr marL="0" indent="0">
              <a:buNone/>
            </a:pPr>
            <a:r>
              <a:rPr lang="fo-FO" dirty="0" smtClean="0"/>
              <a:t>GWO working on establishing a formal education of at least 60 ECTS under the Faroese University (different faculties)</a:t>
            </a:r>
          </a:p>
          <a:p>
            <a:pPr marL="0" indent="0">
              <a:buNone/>
            </a:pPr>
            <a:endParaRPr lang="fo-FO" dirty="0"/>
          </a:p>
          <a:p>
            <a:pPr marL="0" indent="0">
              <a:buNone/>
            </a:pPr>
            <a:r>
              <a:rPr lang="fo-FO" dirty="0" smtClean="0"/>
              <a:t>Blended learning, collaboration with Nordic Universities (f.i.Háskóli Íslands) (Finances for 2013?)</a:t>
            </a:r>
          </a:p>
          <a:p>
            <a:pPr marL="0" indent="0">
              <a:buNone/>
            </a:pPr>
            <a:endParaRPr lang="fo-FO" dirty="0"/>
          </a:p>
          <a:p>
            <a:pPr marL="0" indent="0">
              <a:buNone/>
            </a:pPr>
            <a:r>
              <a:rPr lang="fo-FO" dirty="0" smtClean="0"/>
              <a:t>Professional Identity: “Skúlavegleiðarafelagið” and “Vegleiðarafelagið” (GWO) working more closely together since 2 years</a:t>
            </a:r>
            <a:endParaRPr lang="fo-FO" dirty="0"/>
          </a:p>
        </p:txBody>
      </p:sp>
    </p:spTree>
    <p:extLst>
      <p:ext uri="{BB962C8B-B14F-4D97-AF65-F5344CB8AC3E}">
        <p14:creationId xmlns:p14="http://schemas.microsoft.com/office/powerpoint/2010/main" val="2937940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o-FO" dirty="0" smtClean="0"/>
              <a:t>Guidance in Faroes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fo-FO" dirty="0"/>
          </a:p>
          <a:p>
            <a:r>
              <a:rPr lang="fo-FO" dirty="0" smtClean="0"/>
              <a:t>GWO annual meeting March 2012: Ann-Christine Ringstrom, Malmø Høgskola</a:t>
            </a:r>
          </a:p>
          <a:p>
            <a:endParaRPr lang="fo-FO" dirty="0"/>
          </a:p>
          <a:p>
            <a:r>
              <a:rPr lang="fo-FO" dirty="0"/>
              <a:t>NVL guidance: conference in May </a:t>
            </a:r>
            <a:r>
              <a:rPr lang="fo-FO" dirty="0" smtClean="0"/>
              <a:t>2012 (Fjóla, Ann-Chrsitine + others) All Nordic Countries doing presentations)</a:t>
            </a:r>
            <a:endParaRPr lang="fo-FO" dirty="0"/>
          </a:p>
          <a:p>
            <a:pPr marL="0" indent="0">
              <a:buNone/>
            </a:pPr>
            <a:endParaRPr lang="fo-FO" dirty="0"/>
          </a:p>
          <a:p>
            <a:r>
              <a:rPr lang="fo-FO" dirty="0" smtClean="0"/>
              <a:t>Group working on a draft on a formal education july – nov. 2012 (Síf/HÍ)</a:t>
            </a:r>
            <a:endParaRPr lang="fo-FO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698809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genkapital">
  <a:themeElements>
    <a:clrScheme name="Egenkapital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genkapital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genkapita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92</TotalTime>
  <Words>304</Words>
  <Application>Microsoft Office PowerPoint</Application>
  <PresentationFormat>Skærmshow (4:3)</PresentationFormat>
  <Paragraphs>69</Paragraphs>
  <Slides>8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8</vt:i4>
      </vt:variant>
    </vt:vector>
  </HeadingPairs>
  <TitlesOfParts>
    <vt:vector size="9" baseType="lpstr">
      <vt:lpstr>Egenkapital</vt:lpstr>
      <vt:lpstr>Guidance In the Faroe Islands</vt:lpstr>
      <vt:lpstr>Guidance in Faroes</vt:lpstr>
      <vt:lpstr>Guidance in Faroes</vt:lpstr>
      <vt:lpstr>Guidance in Working Life</vt:lpstr>
      <vt:lpstr>Guidance in Faroes –  educational system</vt:lpstr>
      <vt:lpstr>Guidance in Faroes</vt:lpstr>
      <vt:lpstr>Guidance in Faroes</vt:lpstr>
      <vt:lpstr>Guidance in Faroes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Guidance In the Faroe Islands</dc:title>
  <cp:lastModifiedBy>lhj</cp:lastModifiedBy>
  <cp:revision>10</cp:revision>
  <dcterms:modified xsi:type="dcterms:W3CDTF">2012-11-01T11:04:39Z</dcterms:modified>
</cp:coreProperties>
</file>