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ED77E3E-CAD6-4562-8BEC-1817535A57AF}" type="datetimeFigureOut">
              <a:rPr lang="fi-FI" smtClean="0"/>
              <a:t>25.11.2014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4844D04-29F0-448F-8BEA-5618DC699C8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Alkoholit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10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Alkoholien rakenne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Alkoholit sisältävät hiiltä, vetyä ja happea</a:t>
            </a:r>
          </a:p>
          <a:p>
            <a:r>
              <a:rPr lang="fi-FI" dirty="0" smtClean="0"/>
              <a:t>Toiminnallinen ryhmä: hydroksyyliryhmä </a:t>
            </a:r>
          </a:p>
          <a:p>
            <a:pPr marL="68580" indent="0">
              <a:buNone/>
            </a:pPr>
            <a:r>
              <a:rPr lang="fi-FI" dirty="0" smtClean="0"/>
              <a:t>    -OH</a:t>
            </a:r>
            <a:endParaRPr lang="fi-FI" dirty="0"/>
          </a:p>
          <a:p>
            <a:r>
              <a:rPr lang="fi-FI" dirty="0" smtClean="0"/>
              <a:t>Alkoholien nimessä on </a:t>
            </a:r>
            <a:r>
              <a:rPr lang="fi-FI" dirty="0" err="1" smtClean="0"/>
              <a:t>-oli-pääte</a:t>
            </a:r>
            <a:endParaRPr lang="fi-FI" dirty="0" smtClean="0"/>
          </a:p>
          <a:p>
            <a:r>
              <a:rPr lang="fi-FI" dirty="0" smtClean="0"/>
              <a:t>Yksiarvoisilla alkoholeilla on yksi hydroksyyliryhmä</a:t>
            </a:r>
          </a:p>
          <a:p>
            <a:r>
              <a:rPr lang="fi-FI" dirty="0" smtClean="0"/>
              <a:t>Moniarvoisilla alkoholeilla on vähintään kaksi hydroksyyliryhmää</a:t>
            </a:r>
          </a:p>
        </p:txBody>
      </p:sp>
    </p:spTree>
    <p:extLst>
      <p:ext uri="{BB962C8B-B14F-4D97-AF65-F5344CB8AC3E}">
        <p14:creationId xmlns:p14="http://schemas.microsoft.com/office/powerpoint/2010/main" val="134587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Esimerkkejä yksiarvoisista alkoholeista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Metanoli</a:t>
            </a:r>
          </a:p>
          <a:p>
            <a:pPr lvl="1"/>
            <a:r>
              <a:rPr lang="fi-FI" dirty="0" smtClean="0"/>
              <a:t>Erittäin myrkyllistä: sokeuttaa/tappaa</a:t>
            </a:r>
          </a:p>
          <a:p>
            <a:pPr lvl="1"/>
            <a:r>
              <a:rPr lang="fi-FI" dirty="0" smtClean="0"/>
              <a:t>Käytetään esim. tuulilasin pesunesteessä, kiihdytysautojen polttoaineena</a:t>
            </a:r>
          </a:p>
          <a:p>
            <a:r>
              <a:rPr lang="fi-FI" dirty="0" smtClean="0"/>
              <a:t>Etanoli</a:t>
            </a:r>
          </a:p>
          <a:p>
            <a:pPr lvl="1"/>
            <a:r>
              <a:rPr lang="fi-FI" dirty="0" smtClean="0"/>
              <a:t>Myrkyllistä: vaikuttaa keskushermoston toimintaan</a:t>
            </a:r>
          </a:p>
          <a:p>
            <a:pPr lvl="1"/>
            <a:r>
              <a:rPr lang="fi-FI" dirty="0" smtClean="0"/>
              <a:t>Käytetään esim. alkoholijuomissa, kosmetiikassa, lääkkeissä, polttoaineena, liuottimena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706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Esimerkkejä moniarvoisista alkoholeista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Glykoli: auton jäähdytysnesteet</a:t>
            </a:r>
          </a:p>
          <a:p>
            <a:r>
              <a:rPr lang="fi-FI" dirty="0" smtClean="0"/>
              <a:t>Glyseroli: makeiset, saippuat, kosmetiikka, räjähteet</a:t>
            </a:r>
          </a:p>
          <a:p>
            <a:r>
              <a:rPr lang="fi-FI" dirty="0" smtClean="0"/>
              <a:t>Ksylitoli: hammasystävällinen makeutusaine purukumissa</a:t>
            </a:r>
          </a:p>
          <a:p>
            <a:r>
              <a:rPr lang="fi-FI" dirty="0" smtClean="0"/>
              <a:t>Sorbitoli: makeutusaine diabeetikoille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62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Alkoholin denaturointi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Alkoholista tehdään juomakelvotonta</a:t>
            </a:r>
          </a:p>
          <a:p>
            <a:r>
              <a:rPr lang="fi-FI" dirty="0" smtClean="0"/>
              <a:t>Alkoholiin lisätään aineita, jotka tekevät siitä myrkyllistä, pahanhajuista ja pahanmakuista</a:t>
            </a:r>
          </a:p>
          <a:p>
            <a:r>
              <a:rPr lang="fi-FI" dirty="0" smtClean="0"/>
              <a:t>Tavoitteena estää muuhun käyttöön tarkoitetun alkoholin juominen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8130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85</TotalTime>
  <Words>116</Words>
  <Application>Microsoft Office PowerPoint</Application>
  <PresentationFormat>Näytössä katseltava diaesitys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Austin</vt:lpstr>
      <vt:lpstr>Alkoholit</vt:lpstr>
      <vt:lpstr>Alkoholien rakenne</vt:lpstr>
      <vt:lpstr>Esimerkkejä yksiarvoisista alkoholeista</vt:lpstr>
      <vt:lpstr>Esimerkkejä moniarvoisista alkoholeista</vt:lpstr>
      <vt:lpstr>Alkoholin denaturointi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Orgaaniset yhdisteet</dc:title>
  <dc:creator>Keskiaho</dc:creator>
  <cp:lastModifiedBy>Keskiaho</cp:lastModifiedBy>
  <cp:revision>29</cp:revision>
  <dcterms:created xsi:type="dcterms:W3CDTF">2014-11-17T18:41:11Z</dcterms:created>
  <dcterms:modified xsi:type="dcterms:W3CDTF">2014-11-25T19:03:16Z</dcterms:modified>
</cp:coreProperties>
</file>