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414E-BF60-48E1-95E6-67A620FA6EA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4EA7E0A-97AC-4B9D-95E8-ECAC8D00B8FC}">
      <dgm:prSet phldrT="[Teksti]" custT="1"/>
      <dgm:spPr/>
      <dgm:t>
        <a:bodyPr/>
        <a:lstStyle/>
        <a:p>
          <a:r>
            <a:rPr lang="fi-FI" sz="2000" b="1" dirty="0"/>
            <a:t>KLIININEN TUTKIMUS</a:t>
          </a:r>
        </a:p>
      </dgm:t>
    </dgm:pt>
    <dgm:pt modelId="{F472E594-D53E-4D35-8E0B-915F4555602F}" type="parTrans" cxnId="{64DA64C5-BB7E-43B6-A95C-1BFE22BC6E31}">
      <dgm:prSet/>
      <dgm:spPr/>
      <dgm:t>
        <a:bodyPr/>
        <a:lstStyle/>
        <a:p>
          <a:endParaRPr lang="fi-FI"/>
        </a:p>
      </dgm:t>
    </dgm:pt>
    <dgm:pt modelId="{B55F35C9-86AD-4824-82CB-20053C429C76}" type="sibTrans" cxnId="{64DA64C5-BB7E-43B6-A95C-1BFE22BC6E31}">
      <dgm:prSet/>
      <dgm:spPr/>
      <dgm:t>
        <a:bodyPr/>
        <a:lstStyle/>
        <a:p>
          <a:endParaRPr lang="fi-FI"/>
        </a:p>
      </dgm:t>
    </dgm:pt>
    <dgm:pt modelId="{CF37EEF6-7C42-4E47-9374-FC91D1CC6FEC}">
      <dgm:prSet phldrT="[Teksti]" custT="1"/>
      <dgm:spPr/>
      <dgm:t>
        <a:bodyPr/>
        <a:lstStyle/>
        <a:p>
          <a:r>
            <a:rPr lang="fi-FI" sz="2000" b="1" dirty="0"/>
            <a:t>DIAGNOOSI, </a:t>
          </a:r>
        </a:p>
        <a:p>
          <a:r>
            <a:rPr lang="fi-FI" sz="1800" b="0" dirty="0"/>
            <a:t>taudinmääritys</a:t>
          </a:r>
        </a:p>
      </dgm:t>
    </dgm:pt>
    <dgm:pt modelId="{A8A1E53D-B82E-4E94-8C10-992AC1BB3E3B}" type="parTrans" cxnId="{AC7BC0E3-EE59-442D-834C-B43EB5891680}">
      <dgm:prSet/>
      <dgm:spPr/>
      <dgm:t>
        <a:bodyPr/>
        <a:lstStyle/>
        <a:p>
          <a:endParaRPr lang="fi-FI"/>
        </a:p>
      </dgm:t>
    </dgm:pt>
    <dgm:pt modelId="{8302A7C8-136C-45DC-8002-82F6D01218EC}" type="sibTrans" cxnId="{AC7BC0E3-EE59-442D-834C-B43EB5891680}">
      <dgm:prSet/>
      <dgm:spPr/>
      <dgm:t>
        <a:bodyPr/>
        <a:lstStyle/>
        <a:p>
          <a:endParaRPr lang="fi-FI"/>
        </a:p>
      </dgm:t>
    </dgm:pt>
    <dgm:pt modelId="{F314199C-DDFD-40F7-8B35-663073606B72}">
      <dgm:prSet phldrT="[Teksti]" custT="1"/>
      <dgm:spPr/>
      <dgm:t>
        <a:bodyPr/>
        <a:lstStyle/>
        <a:p>
          <a:r>
            <a:rPr lang="fi-FI" sz="2000" b="1" dirty="0"/>
            <a:t>HOITO</a:t>
          </a:r>
        </a:p>
      </dgm:t>
    </dgm:pt>
    <dgm:pt modelId="{3EA95E74-6FC6-497B-8B37-FA0C7B47E070}" type="parTrans" cxnId="{01821BF6-373E-48A0-8F9F-E700BED17724}">
      <dgm:prSet/>
      <dgm:spPr/>
      <dgm:t>
        <a:bodyPr/>
        <a:lstStyle/>
        <a:p>
          <a:endParaRPr lang="fi-FI"/>
        </a:p>
      </dgm:t>
    </dgm:pt>
    <dgm:pt modelId="{CEC21FD5-004D-4281-B2DE-932D5E5F9510}" type="sibTrans" cxnId="{01821BF6-373E-48A0-8F9F-E700BED17724}">
      <dgm:prSet/>
      <dgm:spPr/>
      <dgm:t>
        <a:bodyPr/>
        <a:lstStyle/>
        <a:p>
          <a:endParaRPr lang="fi-FI"/>
        </a:p>
      </dgm:t>
    </dgm:pt>
    <dgm:pt modelId="{E6320C37-C0C6-4156-ADA0-D263CF170D17}">
      <dgm:prSet phldrT="[Teksti]" custT="1"/>
      <dgm:spPr/>
      <dgm:t>
        <a:bodyPr/>
        <a:lstStyle/>
        <a:p>
          <a:r>
            <a:rPr lang="fi-FI" sz="2000" b="1" dirty="0"/>
            <a:t>EPIKRIISI;</a:t>
          </a:r>
        </a:p>
        <a:p>
          <a:r>
            <a:rPr lang="fi-FI" sz="1800" b="0" dirty="0"/>
            <a:t>hoitotiivistelmä, loppuarvio</a:t>
          </a:r>
        </a:p>
      </dgm:t>
    </dgm:pt>
    <dgm:pt modelId="{C94B0BE3-A466-4124-B5E6-1FB7EF54191F}" type="parTrans" cxnId="{19CF4040-4298-41DB-91F5-18A88E19298C}">
      <dgm:prSet/>
      <dgm:spPr/>
      <dgm:t>
        <a:bodyPr/>
        <a:lstStyle/>
        <a:p>
          <a:endParaRPr lang="fi-FI"/>
        </a:p>
      </dgm:t>
    </dgm:pt>
    <dgm:pt modelId="{0DB898A0-770D-4022-9E52-FD783C518892}" type="sibTrans" cxnId="{19CF4040-4298-41DB-91F5-18A88E19298C}">
      <dgm:prSet/>
      <dgm:spPr/>
      <dgm:t>
        <a:bodyPr/>
        <a:lstStyle/>
        <a:p>
          <a:endParaRPr lang="fi-FI"/>
        </a:p>
      </dgm:t>
    </dgm:pt>
    <dgm:pt modelId="{7D7650EF-6CFC-4AD3-B4A4-9F65A51BF6F9}" type="pres">
      <dgm:prSet presAssocID="{07CF414E-BF60-48E1-95E6-67A620FA6EAD}" presName="linearFlow" presStyleCnt="0">
        <dgm:presLayoutVars>
          <dgm:resizeHandles val="exact"/>
        </dgm:presLayoutVars>
      </dgm:prSet>
      <dgm:spPr/>
    </dgm:pt>
    <dgm:pt modelId="{D19CE011-982E-458C-8423-FC63AD06FABA}" type="pres">
      <dgm:prSet presAssocID="{54EA7E0A-97AC-4B9D-95E8-ECAC8D00B8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7B9E0B-3AB3-441B-9460-236DEF242F73}" type="pres">
      <dgm:prSet presAssocID="{B55F35C9-86AD-4824-82CB-20053C429C76}" presName="sibTrans" presStyleLbl="sibTrans2D1" presStyleIdx="0" presStyleCnt="3"/>
      <dgm:spPr/>
      <dgm:t>
        <a:bodyPr/>
        <a:lstStyle/>
        <a:p>
          <a:endParaRPr lang="fi-FI"/>
        </a:p>
      </dgm:t>
    </dgm:pt>
    <dgm:pt modelId="{8EE5AB88-BC5F-421F-9731-32C5BAE7173B}" type="pres">
      <dgm:prSet presAssocID="{B55F35C9-86AD-4824-82CB-20053C429C76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2A646A4D-D930-49DE-A661-5CA010C66EBD}" type="pres">
      <dgm:prSet presAssocID="{CF37EEF6-7C42-4E47-9374-FC91D1CC6F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521406-DCE7-469C-971B-3E2FDBC960D8}" type="pres">
      <dgm:prSet presAssocID="{8302A7C8-136C-45DC-8002-82F6D01218EC}" presName="sibTrans" presStyleLbl="sibTrans2D1" presStyleIdx="1" presStyleCnt="3"/>
      <dgm:spPr/>
      <dgm:t>
        <a:bodyPr/>
        <a:lstStyle/>
        <a:p>
          <a:endParaRPr lang="fi-FI"/>
        </a:p>
      </dgm:t>
    </dgm:pt>
    <dgm:pt modelId="{73079061-C528-4269-9394-7B626ECFB5C2}" type="pres">
      <dgm:prSet presAssocID="{8302A7C8-136C-45DC-8002-82F6D01218EC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BD779268-097D-4163-919C-DBC07AC1928D}" type="pres">
      <dgm:prSet presAssocID="{F314199C-DDFD-40F7-8B35-663073606B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EE94B5-BB41-4DD0-A40E-830EE95DADA7}" type="pres">
      <dgm:prSet presAssocID="{CEC21FD5-004D-4281-B2DE-932D5E5F9510}" presName="sibTrans" presStyleLbl="sibTrans2D1" presStyleIdx="2" presStyleCnt="3"/>
      <dgm:spPr/>
      <dgm:t>
        <a:bodyPr/>
        <a:lstStyle/>
        <a:p>
          <a:endParaRPr lang="fi-FI"/>
        </a:p>
      </dgm:t>
    </dgm:pt>
    <dgm:pt modelId="{3ED5DFDD-671A-4076-9281-87E9B38FFEE9}" type="pres">
      <dgm:prSet presAssocID="{CEC21FD5-004D-4281-B2DE-932D5E5F9510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B3D99EED-710C-4A10-BDE4-DC6EC254D2F9}" type="pres">
      <dgm:prSet presAssocID="{E6320C37-C0C6-4156-ADA0-D263CF170D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1AE5C0B-5C43-4415-9F60-D54B1C5A2266}" type="presOf" srcId="{8302A7C8-136C-45DC-8002-82F6D01218EC}" destId="{11521406-DCE7-469C-971B-3E2FDBC960D8}" srcOrd="0" destOrd="0" presId="urn:microsoft.com/office/officeart/2005/8/layout/process2"/>
    <dgm:cxn modelId="{D2C265F9-ED96-4FF3-AEBE-5CFE7F79F2E3}" type="presOf" srcId="{54EA7E0A-97AC-4B9D-95E8-ECAC8D00B8FC}" destId="{D19CE011-982E-458C-8423-FC63AD06FABA}" srcOrd="0" destOrd="0" presId="urn:microsoft.com/office/officeart/2005/8/layout/process2"/>
    <dgm:cxn modelId="{7326D8AB-A849-4EF3-9F1B-A99A119A5442}" type="presOf" srcId="{CF37EEF6-7C42-4E47-9374-FC91D1CC6FEC}" destId="{2A646A4D-D930-49DE-A661-5CA010C66EBD}" srcOrd="0" destOrd="0" presId="urn:microsoft.com/office/officeart/2005/8/layout/process2"/>
    <dgm:cxn modelId="{19CF4040-4298-41DB-91F5-18A88E19298C}" srcId="{07CF414E-BF60-48E1-95E6-67A620FA6EAD}" destId="{E6320C37-C0C6-4156-ADA0-D263CF170D17}" srcOrd="3" destOrd="0" parTransId="{C94B0BE3-A466-4124-B5E6-1FB7EF54191F}" sibTransId="{0DB898A0-770D-4022-9E52-FD783C518892}"/>
    <dgm:cxn modelId="{13724FF7-A852-46F0-8E88-3B48D0352585}" type="presOf" srcId="{8302A7C8-136C-45DC-8002-82F6D01218EC}" destId="{73079061-C528-4269-9394-7B626ECFB5C2}" srcOrd="1" destOrd="0" presId="urn:microsoft.com/office/officeart/2005/8/layout/process2"/>
    <dgm:cxn modelId="{AEDEB7E7-EF57-4C23-ABAF-AF40C4E91569}" type="presOf" srcId="{E6320C37-C0C6-4156-ADA0-D263CF170D17}" destId="{B3D99EED-710C-4A10-BDE4-DC6EC254D2F9}" srcOrd="0" destOrd="0" presId="urn:microsoft.com/office/officeart/2005/8/layout/process2"/>
    <dgm:cxn modelId="{A3731B58-48BA-4339-9F2C-6BE3337FEA40}" type="presOf" srcId="{CEC21FD5-004D-4281-B2DE-932D5E5F9510}" destId="{3ED5DFDD-671A-4076-9281-87E9B38FFEE9}" srcOrd="1" destOrd="0" presId="urn:microsoft.com/office/officeart/2005/8/layout/process2"/>
    <dgm:cxn modelId="{B86DFE5B-A201-4AB0-B60A-09C79E350CA2}" type="presOf" srcId="{CEC21FD5-004D-4281-B2DE-932D5E5F9510}" destId="{53EE94B5-BB41-4DD0-A40E-830EE95DADA7}" srcOrd="0" destOrd="0" presId="urn:microsoft.com/office/officeart/2005/8/layout/process2"/>
    <dgm:cxn modelId="{01821BF6-373E-48A0-8F9F-E700BED17724}" srcId="{07CF414E-BF60-48E1-95E6-67A620FA6EAD}" destId="{F314199C-DDFD-40F7-8B35-663073606B72}" srcOrd="2" destOrd="0" parTransId="{3EA95E74-6FC6-497B-8B37-FA0C7B47E070}" sibTransId="{CEC21FD5-004D-4281-B2DE-932D5E5F9510}"/>
    <dgm:cxn modelId="{64DA64C5-BB7E-43B6-A95C-1BFE22BC6E31}" srcId="{07CF414E-BF60-48E1-95E6-67A620FA6EAD}" destId="{54EA7E0A-97AC-4B9D-95E8-ECAC8D00B8FC}" srcOrd="0" destOrd="0" parTransId="{F472E594-D53E-4D35-8E0B-915F4555602F}" sibTransId="{B55F35C9-86AD-4824-82CB-20053C429C76}"/>
    <dgm:cxn modelId="{E54EC88C-52E6-4E6F-A166-3034D9EC3DF4}" type="presOf" srcId="{07CF414E-BF60-48E1-95E6-67A620FA6EAD}" destId="{7D7650EF-6CFC-4AD3-B4A4-9F65A51BF6F9}" srcOrd="0" destOrd="0" presId="urn:microsoft.com/office/officeart/2005/8/layout/process2"/>
    <dgm:cxn modelId="{46CE7580-01B6-4FD1-A35D-8DF5B4D15DA4}" type="presOf" srcId="{F314199C-DDFD-40F7-8B35-663073606B72}" destId="{BD779268-097D-4163-919C-DBC07AC1928D}" srcOrd="0" destOrd="0" presId="urn:microsoft.com/office/officeart/2005/8/layout/process2"/>
    <dgm:cxn modelId="{AC7BC0E3-EE59-442D-834C-B43EB5891680}" srcId="{07CF414E-BF60-48E1-95E6-67A620FA6EAD}" destId="{CF37EEF6-7C42-4E47-9374-FC91D1CC6FEC}" srcOrd="1" destOrd="0" parTransId="{A8A1E53D-B82E-4E94-8C10-992AC1BB3E3B}" sibTransId="{8302A7C8-136C-45DC-8002-82F6D01218EC}"/>
    <dgm:cxn modelId="{F64EA556-CFE3-4EEF-BD34-E588CFD5AAD8}" type="presOf" srcId="{B55F35C9-86AD-4824-82CB-20053C429C76}" destId="{E77B9E0B-3AB3-441B-9460-236DEF242F73}" srcOrd="0" destOrd="0" presId="urn:microsoft.com/office/officeart/2005/8/layout/process2"/>
    <dgm:cxn modelId="{7D97C8E7-91DD-4DD3-99D8-3C2CC86830FF}" type="presOf" srcId="{B55F35C9-86AD-4824-82CB-20053C429C76}" destId="{8EE5AB88-BC5F-421F-9731-32C5BAE7173B}" srcOrd="1" destOrd="0" presId="urn:microsoft.com/office/officeart/2005/8/layout/process2"/>
    <dgm:cxn modelId="{498ADCEA-0E24-475E-8610-78EC6D8B8A8D}" type="presParOf" srcId="{7D7650EF-6CFC-4AD3-B4A4-9F65A51BF6F9}" destId="{D19CE011-982E-458C-8423-FC63AD06FABA}" srcOrd="0" destOrd="0" presId="urn:microsoft.com/office/officeart/2005/8/layout/process2"/>
    <dgm:cxn modelId="{04BBA9D9-9B7C-4941-A137-44A63292B3F7}" type="presParOf" srcId="{7D7650EF-6CFC-4AD3-B4A4-9F65A51BF6F9}" destId="{E77B9E0B-3AB3-441B-9460-236DEF242F73}" srcOrd="1" destOrd="0" presId="urn:microsoft.com/office/officeart/2005/8/layout/process2"/>
    <dgm:cxn modelId="{E0583054-4DA6-4C3E-B65D-FD40F7388659}" type="presParOf" srcId="{E77B9E0B-3AB3-441B-9460-236DEF242F73}" destId="{8EE5AB88-BC5F-421F-9731-32C5BAE7173B}" srcOrd="0" destOrd="0" presId="urn:microsoft.com/office/officeart/2005/8/layout/process2"/>
    <dgm:cxn modelId="{EEF4099B-B8A2-4397-AE44-CED5B4FF7B97}" type="presParOf" srcId="{7D7650EF-6CFC-4AD3-B4A4-9F65A51BF6F9}" destId="{2A646A4D-D930-49DE-A661-5CA010C66EBD}" srcOrd="2" destOrd="0" presId="urn:microsoft.com/office/officeart/2005/8/layout/process2"/>
    <dgm:cxn modelId="{65E0325F-6AF3-4791-96BA-58A7AB0EA554}" type="presParOf" srcId="{7D7650EF-6CFC-4AD3-B4A4-9F65A51BF6F9}" destId="{11521406-DCE7-469C-971B-3E2FDBC960D8}" srcOrd="3" destOrd="0" presId="urn:microsoft.com/office/officeart/2005/8/layout/process2"/>
    <dgm:cxn modelId="{3E657AF9-F609-4E9A-B049-8E773DC9C6DE}" type="presParOf" srcId="{11521406-DCE7-469C-971B-3E2FDBC960D8}" destId="{73079061-C528-4269-9394-7B626ECFB5C2}" srcOrd="0" destOrd="0" presId="urn:microsoft.com/office/officeart/2005/8/layout/process2"/>
    <dgm:cxn modelId="{14407B34-D406-4E4A-8ADA-40F82C8CB553}" type="presParOf" srcId="{7D7650EF-6CFC-4AD3-B4A4-9F65A51BF6F9}" destId="{BD779268-097D-4163-919C-DBC07AC1928D}" srcOrd="4" destOrd="0" presId="urn:microsoft.com/office/officeart/2005/8/layout/process2"/>
    <dgm:cxn modelId="{A2D52C10-49F7-476D-BFB8-177A5AE1EB96}" type="presParOf" srcId="{7D7650EF-6CFC-4AD3-B4A4-9F65A51BF6F9}" destId="{53EE94B5-BB41-4DD0-A40E-830EE95DADA7}" srcOrd="5" destOrd="0" presId="urn:microsoft.com/office/officeart/2005/8/layout/process2"/>
    <dgm:cxn modelId="{5B5218A6-4BA6-4CDB-899E-58742BD2526E}" type="presParOf" srcId="{53EE94B5-BB41-4DD0-A40E-830EE95DADA7}" destId="{3ED5DFDD-671A-4076-9281-87E9B38FFEE9}" srcOrd="0" destOrd="0" presId="urn:microsoft.com/office/officeart/2005/8/layout/process2"/>
    <dgm:cxn modelId="{2CA38819-11A9-45EB-86AF-54680A403263}" type="presParOf" srcId="{7D7650EF-6CFC-4AD3-B4A4-9F65A51BF6F9}" destId="{B3D99EED-710C-4A10-BDE4-DC6EC254D2F9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D2EAB-EF89-4754-98E3-58DC7348B91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256A78A-CE7E-48F3-91DC-44A1E50375BF}">
      <dgm:prSet phldrT="[Teksti]" custT="1"/>
      <dgm:spPr/>
      <dgm:t>
        <a:bodyPr/>
        <a:lstStyle/>
        <a:p>
          <a:endParaRPr lang="fi-FI" sz="2000" dirty="0"/>
        </a:p>
        <a:p>
          <a:r>
            <a:rPr lang="fi-FI" sz="2000" dirty="0"/>
            <a:t>1) Ammattinimike</a:t>
          </a:r>
        </a:p>
        <a:p>
          <a:endParaRPr lang="fi-FI" sz="2000" dirty="0"/>
        </a:p>
        <a:p>
          <a:r>
            <a:rPr lang="fi-FI" sz="2000" dirty="0"/>
            <a:t>2) Taudinmääritys ja hoitopäätös</a:t>
          </a:r>
        </a:p>
        <a:p>
          <a:endParaRPr lang="fi-FI" sz="2000" dirty="0"/>
        </a:p>
        <a:p>
          <a:r>
            <a:rPr lang="fi-FI" sz="2000" dirty="0"/>
            <a:t>3) Lääkkeiden määräys</a:t>
          </a:r>
        </a:p>
        <a:p>
          <a:endParaRPr lang="fi-FI" sz="2000" dirty="0"/>
        </a:p>
        <a:p>
          <a:r>
            <a:rPr lang="fi-FI" sz="2000" dirty="0"/>
            <a:t>4) Todistukset ja lausunnot</a:t>
          </a:r>
        </a:p>
      </dgm:t>
    </dgm:pt>
    <dgm:pt modelId="{68081914-DA29-4B61-AD84-825DF1652BDF}" type="parTrans" cxnId="{3D10F7F4-8C3B-46B0-8BB0-8743C9CB60AC}">
      <dgm:prSet/>
      <dgm:spPr/>
      <dgm:t>
        <a:bodyPr/>
        <a:lstStyle/>
        <a:p>
          <a:endParaRPr lang="fi-FI"/>
        </a:p>
      </dgm:t>
    </dgm:pt>
    <dgm:pt modelId="{02F4A66D-1443-4C73-B7A9-ED83F6DEF92A}" type="sibTrans" cxnId="{3D10F7F4-8C3B-46B0-8BB0-8743C9CB60AC}">
      <dgm:prSet/>
      <dgm:spPr/>
      <dgm:t>
        <a:bodyPr/>
        <a:lstStyle/>
        <a:p>
          <a:endParaRPr lang="fi-FI"/>
        </a:p>
      </dgm:t>
    </dgm:pt>
    <dgm:pt modelId="{3408ED77-FF2F-4624-B47E-38D76C1B63A2}">
      <dgm:prSet phldrT="[Teksti]" custT="1"/>
      <dgm:spPr/>
      <dgm:t>
        <a:bodyPr/>
        <a:lstStyle/>
        <a:p>
          <a:r>
            <a:rPr lang="fi-FI" sz="2000" dirty="0"/>
            <a:t>1) Koulutus</a:t>
          </a:r>
        </a:p>
        <a:p>
          <a:r>
            <a:rPr lang="fi-FI" sz="2000" dirty="0"/>
            <a:t>2) Täydennyskoulutus</a:t>
          </a:r>
        </a:p>
        <a:p>
          <a:r>
            <a:rPr lang="fi-FI" sz="2000" dirty="0"/>
            <a:t>3) Ammattietiikka</a:t>
          </a:r>
        </a:p>
        <a:p>
          <a:r>
            <a:rPr lang="fi-FI" sz="2000" dirty="0"/>
            <a:t>4) Ilmoitusvelvollisuus</a:t>
          </a:r>
        </a:p>
        <a:p>
          <a:r>
            <a:rPr lang="fi-FI" sz="2000" dirty="0"/>
            <a:t>5) Potilasasiakirjat – laadinta, säilytys, salassapito</a:t>
          </a:r>
        </a:p>
        <a:p>
          <a:r>
            <a:rPr lang="fi-FI" sz="2000" dirty="0"/>
            <a:t>6) Salassapitovelvoite</a:t>
          </a:r>
        </a:p>
        <a:p>
          <a:r>
            <a:rPr lang="fi-FI" sz="2000" dirty="0"/>
            <a:t>7) Määräysten noudattaminen, tietojen antaminen</a:t>
          </a:r>
        </a:p>
        <a:p>
          <a:r>
            <a:rPr lang="fi-FI" sz="2000" dirty="0"/>
            <a:t>8) Vakuuttamisvelvollisuus</a:t>
          </a:r>
        </a:p>
      </dgm:t>
    </dgm:pt>
    <dgm:pt modelId="{632113C0-31F9-475E-916C-D719B4989AB2}" type="parTrans" cxnId="{64D464AE-96D6-48E0-BB3F-EF8605B67613}">
      <dgm:prSet/>
      <dgm:spPr/>
      <dgm:t>
        <a:bodyPr/>
        <a:lstStyle/>
        <a:p>
          <a:endParaRPr lang="fi-FI"/>
        </a:p>
      </dgm:t>
    </dgm:pt>
    <dgm:pt modelId="{A6E8CB9C-5CCD-48C2-BDDC-3080185CFC54}" type="sibTrans" cxnId="{64D464AE-96D6-48E0-BB3F-EF8605B67613}">
      <dgm:prSet/>
      <dgm:spPr/>
      <dgm:t>
        <a:bodyPr/>
        <a:lstStyle/>
        <a:p>
          <a:endParaRPr lang="fi-FI"/>
        </a:p>
      </dgm:t>
    </dgm:pt>
    <dgm:pt modelId="{738A77AC-24F4-4BF8-B693-B49F89645585}" type="pres">
      <dgm:prSet presAssocID="{0A2D2EAB-EF89-4754-98E3-58DC7348B91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FF055C70-C3A0-45BE-9446-87953D25F4E3}" type="pres">
      <dgm:prSet presAssocID="{0A2D2EAB-EF89-4754-98E3-58DC7348B91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85EA87-52F1-45E2-A1BB-54395F4929A9}" type="pres">
      <dgm:prSet presAssocID="{0A2D2EAB-EF89-4754-98E3-58DC7348B919}" presName="LeftNode" presStyleLbl="bgImgPlace1" presStyleIdx="0" presStyleCnt="2" custScaleX="191980" custLinFactNeighborX="-46795" custLinFactNeighborY="6917">
        <dgm:presLayoutVars>
          <dgm:chMax val="2"/>
          <dgm:chPref val="2"/>
        </dgm:presLayoutVars>
      </dgm:prSet>
      <dgm:spPr/>
      <dgm:t>
        <a:bodyPr/>
        <a:lstStyle/>
        <a:p>
          <a:endParaRPr lang="fi-FI"/>
        </a:p>
      </dgm:t>
    </dgm:pt>
    <dgm:pt modelId="{4DD1404B-1CA6-4DFD-AAE2-381521BF6282}" type="pres">
      <dgm:prSet presAssocID="{0A2D2EAB-EF89-4754-98E3-58DC7348B919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DF9D14-8219-48B5-9034-04CD23638CA9}" type="pres">
      <dgm:prSet presAssocID="{0A2D2EAB-EF89-4754-98E3-58DC7348B919}" presName="RightNode" presStyleLbl="bgImgPlace1" presStyleIdx="1" presStyleCnt="2" custScaleX="193469" custLinFactNeighborX="74265" custLinFactNeighborY="880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E586FCC4-721D-41C1-B176-09416343354F}" type="pres">
      <dgm:prSet presAssocID="{0A2D2EAB-EF89-4754-98E3-58DC7348B919}" presName="TopArrow" presStyleLbl="node1" presStyleIdx="0" presStyleCnt="2" custScaleX="85821" custScaleY="70088" custLinFactNeighborX="8476" custLinFactNeighborY="17655"/>
      <dgm:spPr/>
    </dgm:pt>
    <dgm:pt modelId="{69DD8CCA-990F-422D-A2FA-1A72493F86B7}" type="pres">
      <dgm:prSet presAssocID="{0A2D2EAB-EF89-4754-98E3-58DC7348B919}" presName="BottomArrow" presStyleLbl="node1" presStyleIdx="1" presStyleCnt="2" custScaleX="86426" custScaleY="78653" custLinFactNeighborX="1813" custLinFactNeighborY="5906"/>
      <dgm:spPr/>
    </dgm:pt>
  </dgm:ptLst>
  <dgm:cxnLst>
    <dgm:cxn modelId="{180D8E50-0A2E-426B-8C5F-2AFC00D038B1}" type="presOf" srcId="{0A2D2EAB-EF89-4754-98E3-58DC7348B919}" destId="{738A77AC-24F4-4BF8-B693-B49F89645585}" srcOrd="0" destOrd="0" presId="urn:microsoft.com/office/officeart/2009/layout/ReverseList"/>
    <dgm:cxn modelId="{2449E1B3-58F4-4D91-8D7D-D0464AF9A7B5}" type="presOf" srcId="{B256A78A-CE7E-48F3-91DC-44A1E50375BF}" destId="{8E85EA87-52F1-45E2-A1BB-54395F4929A9}" srcOrd="1" destOrd="0" presId="urn:microsoft.com/office/officeart/2009/layout/ReverseList"/>
    <dgm:cxn modelId="{320F60F0-DCB8-4D5D-A2F1-E4A00A1499EF}" type="presOf" srcId="{3408ED77-FF2F-4624-B47E-38D76C1B63A2}" destId="{E0DF9D14-8219-48B5-9034-04CD23638CA9}" srcOrd="1" destOrd="0" presId="urn:microsoft.com/office/officeart/2009/layout/ReverseList"/>
    <dgm:cxn modelId="{FB93B0E7-1AFA-4519-8082-7A1E6DA1ACBB}" type="presOf" srcId="{B256A78A-CE7E-48F3-91DC-44A1E50375BF}" destId="{FF055C70-C3A0-45BE-9446-87953D25F4E3}" srcOrd="0" destOrd="0" presId="urn:microsoft.com/office/officeart/2009/layout/ReverseList"/>
    <dgm:cxn modelId="{64D464AE-96D6-48E0-BB3F-EF8605B67613}" srcId="{0A2D2EAB-EF89-4754-98E3-58DC7348B919}" destId="{3408ED77-FF2F-4624-B47E-38D76C1B63A2}" srcOrd="1" destOrd="0" parTransId="{632113C0-31F9-475E-916C-D719B4989AB2}" sibTransId="{A6E8CB9C-5CCD-48C2-BDDC-3080185CFC54}"/>
    <dgm:cxn modelId="{3D10F7F4-8C3B-46B0-8BB0-8743C9CB60AC}" srcId="{0A2D2EAB-EF89-4754-98E3-58DC7348B919}" destId="{B256A78A-CE7E-48F3-91DC-44A1E50375BF}" srcOrd="0" destOrd="0" parTransId="{68081914-DA29-4B61-AD84-825DF1652BDF}" sibTransId="{02F4A66D-1443-4C73-B7A9-ED83F6DEF92A}"/>
    <dgm:cxn modelId="{5763A3F8-5C62-4A36-BB78-0694C3D88AB6}" type="presOf" srcId="{3408ED77-FF2F-4624-B47E-38D76C1B63A2}" destId="{4DD1404B-1CA6-4DFD-AAE2-381521BF6282}" srcOrd="0" destOrd="0" presId="urn:microsoft.com/office/officeart/2009/layout/ReverseList"/>
    <dgm:cxn modelId="{AF112E84-38EA-4CEF-8753-5F08E16D2F21}" type="presParOf" srcId="{738A77AC-24F4-4BF8-B693-B49F89645585}" destId="{FF055C70-C3A0-45BE-9446-87953D25F4E3}" srcOrd="0" destOrd="0" presId="urn:microsoft.com/office/officeart/2009/layout/ReverseList"/>
    <dgm:cxn modelId="{6E59C196-32DF-41A0-8401-304481554A20}" type="presParOf" srcId="{738A77AC-24F4-4BF8-B693-B49F89645585}" destId="{8E85EA87-52F1-45E2-A1BB-54395F4929A9}" srcOrd="1" destOrd="0" presId="urn:microsoft.com/office/officeart/2009/layout/ReverseList"/>
    <dgm:cxn modelId="{831CA01D-C065-4A43-9923-C42CE90FF905}" type="presParOf" srcId="{738A77AC-24F4-4BF8-B693-B49F89645585}" destId="{4DD1404B-1CA6-4DFD-AAE2-381521BF6282}" srcOrd="2" destOrd="0" presId="urn:microsoft.com/office/officeart/2009/layout/ReverseList"/>
    <dgm:cxn modelId="{1AA168AA-AB0D-4145-8EB9-E89F10041DAB}" type="presParOf" srcId="{738A77AC-24F4-4BF8-B693-B49F89645585}" destId="{E0DF9D14-8219-48B5-9034-04CD23638CA9}" srcOrd="3" destOrd="0" presId="urn:microsoft.com/office/officeart/2009/layout/ReverseList"/>
    <dgm:cxn modelId="{19B36795-008F-42D3-B9E5-6E6651982DC4}" type="presParOf" srcId="{738A77AC-24F4-4BF8-B693-B49F89645585}" destId="{E586FCC4-721D-41C1-B176-09416343354F}" srcOrd="4" destOrd="0" presId="urn:microsoft.com/office/officeart/2009/layout/ReverseList"/>
    <dgm:cxn modelId="{B1E5079B-1905-459D-A592-02C5ADA31089}" type="presParOf" srcId="{738A77AC-24F4-4BF8-B693-B49F89645585}" destId="{69DD8CCA-990F-422D-A2FA-1A72493F86B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952C0-F91B-4249-B410-97830DC3935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15D942-A08F-4AC9-BCA4-CCD8B57AF3E3}">
      <dgm:prSet phldrT="[Teksti]" custT="1"/>
      <dgm:spPr/>
      <dgm:t>
        <a:bodyPr/>
        <a:lstStyle/>
        <a:p>
          <a:r>
            <a:rPr lang="fi-FI" sz="1800" i="1" dirty="0"/>
            <a:t>* Potilasvahinkolaki 1986 ja 1998</a:t>
          </a:r>
        </a:p>
        <a:p>
          <a:r>
            <a:rPr lang="fi-FI" sz="1800" i="1" dirty="0"/>
            <a:t>* Potilaslaki 1992</a:t>
          </a:r>
        </a:p>
        <a:p>
          <a:r>
            <a:rPr lang="fi-FI" sz="1800" i="1" dirty="0"/>
            <a:t>* Hoitotakuu 2005</a:t>
          </a:r>
        </a:p>
        <a:p>
          <a:r>
            <a:rPr lang="fi-FI" sz="1800" dirty="0"/>
            <a:t>1) Oikeus hyvään hoitoon ja kohteluun</a:t>
          </a:r>
        </a:p>
        <a:p>
          <a:r>
            <a:rPr lang="fi-FI" sz="1800" dirty="0"/>
            <a:t>2) Tiedonsaantioikeus</a:t>
          </a:r>
        </a:p>
        <a:p>
          <a:r>
            <a:rPr lang="fi-FI" sz="1800" dirty="0"/>
            <a:t>- Itseä koskeva tieto</a:t>
          </a:r>
        </a:p>
        <a:p>
          <a:r>
            <a:rPr lang="fi-FI" sz="1800" dirty="0"/>
            <a:t>- Hoitoa koskeva tieto</a:t>
          </a:r>
        </a:p>
        <a:p>
          <a:r>
            <a:rPr lang="fi-FI" sz="1800" dirty="0"/>
            <a:t>3) Itsemääräämisoikeus &gt; tavoitteena yhteisymmärrys</a:t>
          </a:r>
        </a:p>
        <a:p>
          <a:r>
            <a:rPr lang="fi-FI" sz="1800" dirty="0"/>
            <a:t>- Potilaan suostumus</a:t>
          </a:r>
        </a:p>
        <a:p>
          <a:r>
            <a:rPr lang="fi-FI" sz="1800" dirty="0"/>
            <a:t>- Alaikäisen mielipide huomioon</a:t>
          </a:r>
        </a:p>
        <a:p>
          <a:r>
            <a:rPr lang="fi-FI" sz="1800" dirty="0"/>
            <a:t>- Hoitotahto</a:t>
          </a:r>
        </a:p>
        <a:p>
          <a:r>
            <a:rPr lang="fi-FI" sz="1800" dirty="0"/>
            <a:t>4) Valitusoikeus – muistutus, kantelu</a:t>
          </a:r>
        </a:p>
        <a:p>
          <a:r>
            <a:rPr lang="fi-FI" sz="1800" dirty="0"/>
            <a:t>- Potilasasiamies</a:t>
          </a:r>
        </a:p>
        <a:p>
          <a:r>
            <a:rPr lang="fi-FI" sz="1800" dirty="0"/>
            <a:t>5) Potilastiedot, sairauskertomuksen rakenne ja tietosuoja</a:t>
          </a:r>
        </a:p>
        <a:p>
          <a:endParaRPr lang="fi-FI" sz="1800" dirty="0"/>
        </a:p>
      </dgm:t>
    </dgm:pt>
    <dgm:pt modelId="{9C118A3F-D1F6-49EF-A5A6-1E154EE5967D}" type="parTrans" cxnId="{46A2A617-B55C-492B-81DF-9B8D7AE81179}">
      <dgm:prSet/>
      <dgm:spPr/>
      <dgm:t>
        <a:bodyPr/>
        <a:lstStyle/>
        <a:p>
          <a:endParaRPr lang="fi-FI"/>
        </a:p>
      </dgm:t>
    </dgm:pt>
    <dgm:pt modelId="{6E45BB95-43F1-4AAC-B0BF-2C1893AEF045}" type="sibTrans" cxnId="{46A2A617-B55C-492B-81DF-9B8D7AE81179}">
      <dgm:prSet/>
      <dgm:spPr/>
      <dgm:t>
        <a:bodyPr/>
        <a:lstStyle/>
        <a:p>
          <a:endParaRPr lang="fi-FI"/>
        </a:p>
      </dgm:t>
    </dgm:pt>
    <dgm:pt modelId="{DD0207AC-7CF9-4C86-932D-A09179D00260}">
      <dgm:prSet phldrT="[Teksti]" custT="1"/>
      <dgm:spPr/>
      <dgm:t>
        <a:bodyPr/>
        <a:lstStyle/>
        <a:p>
          <a:endParaRPr lang="fi-FI" sz="2000" dirty="0"/>
        </a:p>
        <a:p>
          <a:r>
            <a:rPr lang="fi-FI" sz="2000" dirty="0"/>
            <a:t>* </a:t>
          </a:r>
          <a:r>
            <a:rPr lang="fi-FI" sz="2000" i="1" dirty="0"/>
            <a:t>Ei laissa määritelty; periaatteita</a:t>
          </a:r>
        </a:p>
        <a:p>
          <a:r>
            <a:rPr lang="fi-FI" sz="2000" i="0" dirty="0"/>
            <a:t>1) Rehellisyys</a:t>
          </a:r>
        </a:p>
        <a:p>
          <a:r>
            <a:rPr lang="fi-FI" sz="2000" i="0" dirty="0"/>
            <a:t>2) Yhteistyöhalukkuus</a:t>
          </a:r>
        </a:p>
        <a:p>
          <a:r>
            <a:rPr lang="fi-FI" sz="2000" i="0" dirty="0"/>
            <a:t>3) Vastuu omasta itsestä</a:t>
          </a:r>
        </a:p>
        <a:p>
          <a:r>
            <a:rPr lang="fi-FI" sz="2000" i="0" dirty="0"/>
            <a:t>4) Vastuu omasta käytöksestä</a:t>
          </a:r>
        </a:p>
        <a:p>
          <a:r>
            <a:rPr lang="fi-FI" sz="2000" i="0" dirty="0"/>
            <a:t>5) Harkinta tulevaisuuden hoitopäätöksistä</a:t>
          </a:r>
        </a:p>
        <a:p>
          <a:r>
            <a:rPr lang="fi-FI" sz="2000" i="0" dirty="0"/>
            <a:t>6) Epäselvyydet tulee selvittää</a:t>
          </a:r>
        </a:p>
        <a:p>
          <a:r>
            <a:rPr lang="fi-FI" sz="2000" i="0" dirty="0"/>
            <a:t>7) Osallistua julkisen terveydenhuoltoalan keskusteluun</a:t>
          </a:r>
        </a:p>
      </dgm:t>
    </dgm:pt>
    <dgm:pt modelId="{BB3BFAEC-F71D-4BA1-8135-226F793C8644}" type="parTrans" cxnId="{54F3555A-1649-499F-8858-19B2840F75E6}">
      <dgm:prSet/>
      <dgm:spPr/>
      <dgm:t>
        <a:bodyPr/>
        <a:lstStyle/>
        <a:p>
          <a:endParaRPr lang="fi-FI"/>
        </a:p>
      </dgm:t>
    </dgm:pt>
    <dgm:pt modelId="{B39C3258-7649-46EB-ADF5-E4C8D6372F59}" type="sibTrans" cxnId="{54F3555A-1649-499F-8858-19B2840F75E6}">
      <dgm:prSet/>
      <dgm:spPr/>
      <dgm:t>
        <a:bodyPr/>
        <a:lstStyle/>
        <a:p>
          <a:endParaRPr lang="fi-FI"/>
        </a:p>
      </dgm:t>
    </dgm:pt>
    <dgm:pt modelId="{3B202A01-E687-40AA-B5E2-E65EBC5EF277}" type="pres">
      <dgm:prSet presAssocID="{0A9952C0-F91B-4249-B410-97830DC3935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09ADC377-5B44-493E-BBA7-1E1BBF1A2D12}" type="pres">
      <dgm:prSet presAssocID="{0A9952C0-F91B-4249-B410-97830DC3935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D3E6A07-F23A-4EEA-BD04-DF2AC4AB6CD4}" type="pres">
      <dgm:prSet presAssocID="{0A9952C0-F91B-4249-B410-97830DC3935B}" presName="LeftNode" presStyleLbl="bgImgPlace1" presStyleIdx="0" presStyleCnt="2" custScaleX="221278" custScaleY="126745" custLinFactNeighborX="-64282" custLinFactNeighborY="14857">
        <dgm:presLayoutVars>
          <dgm:chMax val="2"/>
          <dgm:chPref val="2"/>
        </dgm:presLayoutVars>
      </dgm:prSet>
      <dgm:spPr/>
      <dgm:t>
        <a:bodyPr/>
        <a:lstStyle/>
        <a:p>
          <a:endParaRPr lang="fi-FI"/>
        </a:p>
      </dgm:t>
    </dgm:pt>
    <dgm:pt modelId="{DC82CC1B-54BA-41EB-82F4-9A95D4001990}" type="pres">
      <dgm:prSet presAssocID="{0A9952C0-F91B-4249-B410-97830DC3935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EBE516-B659-4FE3-8D32-DC583E1A28C8}" type="pres">
      <dgm:prSet presAssocID="{0A9952C0-F91B-4249-B410-97830DC3935B}" presName="RightNode" presStyleLbl="bgImgPlace1" presStyleIdx="1" presStyleCnt="2" custScaleX="223887" custScaleY="127203" custLinFactNeighborX="71627" custLinFactNeighborY="14239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1089F3D1-F196-49B5-8C41-06CD6FD13E0E}" type="pres">
      <dgm:prSet presAssocID="{0A9952C0-F91B-4249-B410-97830DC3935B}" presName="TopArrow" presStyleLbl="node1" presStyleIdx="0" presStyleCnt="2" custScaleX="72740" custScaleY="64808" custLinFactNeighborX="-27667" custLinFactNeighborY="23335"/>
      <dgm:spPr/>
    </dgm:pt>
    <dgm:pt modelId="{5C36115B-FEB8-4F85-85D3-ACDB507EBF14}" type="pres">
      <dgm:prSet presAssocID="{0A9952C0-F91B-4249-B410-97830DC3935B}" presName="BottomArrow" presStyleLbl="node1" presStyleIdx="1" presStyleCnt="2" custScaleX="81938" custScaleY="75549" custLinFactNeighborX="12043" custLinFactNeighborY="-1557"/>
      <dgm:spPr/>
    </dgm:pt>
  </dgm:ptLst>
  <dgm:cxnLst>
    <dgm:cxn modelId="{6E98A23C-A28C-4CE6-AE23-82ADDE58A141}" type="presOf" srcId="{0A9952C0-F91B-4249-B410-97830DC3935B}" destId="{3B202A01-E687-40AA-B5E2-E65EBC5EF277}" srcOrd="0" destOrd="0" presId="urn:microsoft.com/office/officeart/2009/layout/ReverseList"/>
    <dgm:cxn modelId="{2F453C10-6C1A-420A-81CB-CAE1E00B9752}" type="presOf" srcId="{DD0207AC-7CF9-4C86-932D-A09179D00260}" destId="{DC82CC1B-54BA-41EB-82F4-9A95D4001990}" srcOrd="0" destOrd="0" presId="urn:microsoft.com/office/officeart/2009/layout/ReverseList"/>
    <dgm:cxn modelId="{46A2A617-B55C-492B-81DF-9B8D7AE81179}" srcId="{0A9952C0-F91B-4249-B410-97830DC3935B}" destId="{0515D942-A08F-4AC9-BCA4-CCD8B57AF3E3}" srcOrd="0" destOrd="0" parTransId="{9C118A3F-D1F6-49EF-A5A6-1E154EE5967D}" sibTransId="{6E45BB95-43F1-4AAC-B0BF-2C1893AEF045}"/>
    <dgm:cxn modelId="{8E8CC362-26F9-4A44-ACD6-28F134BBCEEB}" type="presOf" srcId="{DD0207AC-7CF9-4C86-932D-A09179D00260}" destId="{9AEBE516-B659-4FE3-8D32-DC583E1A28C8}" srcOrd="1" destOrd="0" presId="urn:microsoft.com/office/officeart/2009/layout/ReverseList"/>
    <dgm:cxn modelId="{ED15C798-ED0E-4F04-B98F-226CFB3E85BB}" type="presOf" srcId="{0515D942-A08F-4AC9-BCA4-CCD8B57AF3E3}" destId="{09ADC377-5B44-493E-BBA7-1E1BBF1A2D12}" srcOrd="0" destOrd="0" presId="urn:microsoft.com/office/officeart/2009/layout/ReverseList"/>
    <dgm:cxn modelId="{54F3555A-1649-499F-8858-19B2840F75E6}" srcId="{0A9952C0-F91B-4249-B410-97830DC3935B}" destId="{DD0207AC-7CF9-4C86-932D-A09179D00260}" srcOrd="1" destOrd="0" parTransId="{BB3BFAEC-F71D-4BA1-8135-226F793C8644}" sibTransId="{B39C3258-7649-46EB-ADF5-E4C8D6372F59}"/>
    <dgm:cxn modelId="{AA272E91-CAFC-4F32-ACE7-14657DDDC58E}" type="presOf" srcId="{0515D942-A08F-4AC9-BCA4-CCD8B57AF3E3}" destId="{BD3E6A07-F23A-4EEA-BD04-DF2AC4AB6CD4}" srcOrd="1" destOrd="0" presId="urn:microsoft.com/office/officeart/2009/layout/ReverseList"/>
    <dgm:cxn modelId="{B61B314B-524A-437B-AFF7-DBF172E9FCB3}" type="presParOf" srcId="{3B202A01-E687-40AA-B5E2-E65EBC5EF277}" destId="{09ADC377-5B44-493E-BBA7-1E1BBF1A2D12}" srcOrd="0" destOrd="0" presId="urn:microsoft.com/office/officeart/2009/layout/ReverseList"/>
    <dgm:cxn modelId="{0B01D133-F857-4CC4-9624-DA21911A048D}" type="presParOf" srcId="{3B202A01-E687-40AA-B5E2-E65EBC5EF277}" destId="{BD3E6A07-F23A-4EEA-BD04-DF2AC4AB6CD4}" srcOrd="1" destOrd="0" presId="urn:microsoft.com/office/officeart/2009/layout/ReverseList"/>
    <dgm:cxn modelId="{9E2AFEDB-7C7D-4880-9366-C019AAA5B1FA}" type="presParOf" srcId="{3B202A01-E687-40AA-B5E2-E65EBC5EF277}" destId="{DC82CC1B-54BA-41EB-82F4-9A95D4001990}" srcOrd="2" destOrd="0" presId="urn:microsoft.com/office/officeart/2009/layout/ReverseList"/>
    <dgm:cxn modelId="{4730BA76-0E34-46E7-9D2D-9D25BFE3AEAD}" type="presParOf" srcId="{3B202A01-E687-40AA-B5E2-E65EBC5EF277}" destId="{9AEBE516-B659-4FE3-8D32-DC583E1A28C8}" srcOrd="3" destOrd="0" presId="urn:microsoft.com/office/officeart/2009/layout/ReverseList"/>
    <dgm:cxn modelId="{D6F9BF06-38F8-432F-AAB2-6E279F408393}" type="presParOf" srcId="{3B202A01-E687-40AA-B5E2-E65EBC5EF277}" destId="{1089F3D1-F196-49B5-8C41-06CD6FD13E0E}" srcOrd="4" destOrd="0" presId="urn:microsoft.com/office/officeart/2009/layout/ReverseList"/>
    <dgm:cxn modelId="{E2D26553-036E-47F4-B3DD-8B182D96E0E2}" type="presParOf" srcId="{3B202A01-E687-40AA-B5E2-E65EBC5EF277}" destId="{5C36115B-FEB8-4F85-85D3-ACDB507EBF1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32618FA-8E89-4BA9-8773-528CDD1C5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60E3D718-AF2A-4D04-9AEC-CF9A0AC3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A31697F-CE3C-4BAE-B229-CFF1ECB8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1D75B5C-F0A0-48B3-B6A6-D9BA2D1B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4F952B2-5E7C-48D5-BAA8-341CF6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98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549F42D-5EC6-4FFF-8ACB-D015D71C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83D1F562-92DB-4819-9A76-9A307847F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1A0AF8D-73B5-4AAC-B2F0-CAB9393C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4F443514-AE19-4DDE-AE9B-2AC77E56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733C4071-D501-4E0D-A6D9-B7D4A4F1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6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C7F75CBE-4153-46BC-A0BB-5C50D38C8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A21CCB5C-3AFF-4A42-A173-3CF401AA5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3802940-1BE0-419D-94AC-C0DC6637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03022CA-65A1-4FC0-8C33-BC5A7E27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3107D09-7A5E-4159-8026-2BAC477A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25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06DF2A3-C221-4636-AC14-C54EB549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44AF470-10B7-4806-9023-EC3F9848A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18C4873-0F65-4602-8DC7-B0D5946A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9D2F469-B613-4931-BC62-26B5B31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FD3342D-E882-46D2-ACCC-E8F337F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64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C3C738B-2D72-420F-AD3D-9FEF4132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C22204BB-783D-4E97-872F-D9A20F6B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4EA905B-8FBA-49DC-9AEE-13CDACDD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61598F6-69E8-489B-87B6-F8BA4A4D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8C0EB989-CAED-480B-B4EF-ABE16EEE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16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55E9620-617D-4811-ACDE-16814195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AB0678-B112-49C1-B8B4-E0B0E5BB0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6013FCF7-E90A-4C28-A43A-FFDC13D0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34C8832-2040-4E9B-86F8-2EE7842D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C14D34AF-21C9-45A1-A0E6-8F8BD409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379A684A-0EF4-4445-A412-9FDF6796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15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5DF4988-7430-4AE7-A489-668CA2C0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095AA0A0-B1F9-4BDC-8C04-1B58633D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0C8D1023-20F8-4E5E-8496-D3652275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F51452CA-D5AF-4BDD-B49D-6BFEAA386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28BAB376-FEC3-47ED-8D5A-427CA51D9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713DAC4B-A92C-485B-BCEB-03324947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5163E84F-1BCB-4EA9-9BFA-EF32EA19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4048F833-3AFC-4F8C-A516-219847C2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18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4EE8C01-7B82-424A-AEF6-BA99FE82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36F4C6F3-C0A2-49A0-98ED-C09927C7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8A837FD6-9C82-4E55-801F-C25EE994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6BE2A27F-C56D-42AC-8D1A-96E5CB56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40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3188ED42-7B5A-4D11-9F7C-E7B14F0D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16C021FA-9F99-4837-8A3E-3C1EBB71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C033306D-DC08-4FC7-B623-A8AA4E2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67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C169F9E-D7C2-4644-80AB-5F7DB695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18D4BCE-A5EA-4B37-9F5D-E881B248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2B7D7A5C-3664-4F09-8826-7D444D8D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5D8151D5-9413-4BF3-B70C-87F775E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D8E3FCD6-8FCA-471F-B2F4-1855671D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3B217947-E772-4127-8A89-B9F03E90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4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C73AE1E-BC37-4B93-80E0-F5D3AC9C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8CE629E0-2230-4290-BAC1-AF8708420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3C1F2446-DCE1-44B4-BE85-FB80511F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49AAD50A-CE97-46E4-80BA-30440025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A95879C0-96DA-4747-AA95-A5F40115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12C8C47E-2685-498C-95A1-62D8293A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7E843BC6-7924-4922-8CBD-EF720A8C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6CEFA857-E498-4873-8C94-C5E4CE2E7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0C593EB-C49B-49CE-850D-81EDCF5B6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B59D-9386-4FA5-AA03-B6E4E7D4DDA3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778E53D-A518-4638-B49F-45923ADEA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9BE19B0-6E44-4BDE-93D9-3EA818210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A398-D6A0-4ED5-B808-4C38617316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71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86248198-74D8-40BD-B076-5A00B705D83D}"/>
              </a:ext>
            </a:extLst>
          </p:cNvPr>
          <p:cNvSpPr/>
          <p:nvPr/>
        </p:nvSpPr>
        <p:spPr>
          <a:xfrm>
            <a:off x="1570381" y="1651333"/>
            <a:ext cx="8468140" cy="4359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8E9E5689-035C-420E-AF96-5B7CF20E3541}"/>
              </a:ext>
            </a:extLst>
          </p:cNvPr>
          <p:cNvSpPr txBox="1"/>
          <p:nvPr/>
        </p:nvSpPr>
        <p:spPr>
          <a:xfrm rot="19953535">
            <a:off x="4296903" y="2943789"/>
            <a:ext cx="377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Potilaan hoitomyönteisyys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FA0A3B1F-317F-407D-A2EA-3BA7907F20B2}"/>
              </a:ext>
            </a:extLst>
          </p:cNvPr>
          <p:cNvSpPr txBox="1"/>
          <p:nvPr/>
        </p:nvSpPr>
        <p:spPr>
          <a:xfrm>
            <a:off x="1497496" y="159026"/>
            <a:ext cx="260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Auktoriteettisuhde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0E961573-9061-4395-AB37-03A6040A34DB}"/>
              </a:ext>
            </a:extLst>
          </p:cNvPr>
          <p:cNvSpPr txBox="1"/>
          <p:nvPr/>
        </p:nvSpPr>
        <p:spPr>
          <a:xfrm>
            <a:off x="4704689" y="81241"/>
            <a:ext cx="26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Kumppanuussuhde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DEB62E59-9303-47F3-8B12-7847F0C01C84}"/>
              </a:ext>
            </a:extLst>
          </p:cNvPr>
          <p:cNvSpPr txBox="1"/>
          <p:nvPr/>
        </p:nvSpPr>
        <p:spPr>
          <a:xfrm>
            <a:off x="8214819" y="134250"/>
            <a:ext cx="268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Valmennussuhde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AB3B1A46-5CE2-4BAE-9EBB-99F48B1D0390}"/>
              </a:ext>
            </a:extLst>
          </p:cNvPr>
          <p:cNvSpPr txBox="1"/>
          <p:nvPr/>
        </p:nvSpPr>
        <p:spPr>
          <a:xfrm>
            <a:off x="1320932" y="6256754"/>
            <a:ext cx="27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Ammattikeskeinen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FFC67840-4667-4F5E-82A7-EE4F8BCB0279}"/>
              </a:ext>
            </a:extLst>
          </p:cNvPr>
          <p:cNvSpPr txBox="1"/>
          <p:nvPr/>
        </p:nvSpPr>
        <p:spPr>
          <a:xfrm>
            <a:off x="8103875" y="6256754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Asiakaskeskeinen</a:t>
            </a:r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xmlns="" id="{3BD7CE2D-937A-49BA-B658-CA4B9449F709}"/>
              </a:ext>
            </a:extLst>
          </p:cNvPr>
          <p:cNvSpPr/>
          <p:nvPr/>
        </p:nvSpPr>
        <p:spPr>
          <a:xfrm>
            <a:off x="3995698" y="6338571"/>
            <a:ext cx="4081670" cy="35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xmlns="" id="{6D58FADA-03F2-4D22-B5DC-A6C96E2BEF0E}"/>
              </a:ext>
            </a:extLst>
          </p:cNvPr>
          <p:cNvSpPr txBox="1"/>
          <p:nvPr/>
        </p:nvSpPr>
        <p:spPr>
          <a:xfrm>
            <a:off x="1465253" y="525765"/>
            <a:ext cx="263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Lääkärin vastuu</a:t>
            </a:r>
          </a:p>
          <a:p>
            <a:r>
              <a:rPr lang="fi-FI" i="1" dirty="0"/>
              <a:t>-Sairaanhoito</a:t>
            </a:r>
          </a:p>
          <a:p>
            <a:r>
              <a:rPr lang="fi-FI" i="1" dirty="0"/>
              <a:t>- Akuuttihoito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xmlns="" id="{8BE53AC3-9999-4243-AF11-A7375B93B7DD}"/>
              </a:ext>
            </a:extLst>
          </p:cNvPr>
          <p:cNvSpPr txBox="1"/>
          <p:nvPr/>
        </p:nvSpPr>
        <p:spPr>
          <a:xfrm>
            <a:off x="8300363" y="528358"/>
            <a:ext cx="283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Potilaan / asiakkaan vastuu</a:t>
            </a:r>
          </a:p>
          <a:p>
            <a:pPr marL="285750" indent="-285750">
              <a:buFontTx/>
              <a:buChar char="-"/>
            </a:pPr>
            <a:r>
              <a:rPr lang="fi-FI" i="1" dirty="0"/>
              <a:t>Terveyden edistäminen</a:t>
            </a:r>
          </a:p>
          <a:p>
            <a:pPr marL="285750" indent="-285750">
              <a:buFontTx/>
              <a:buChar char="-"/>
            </a:pPr>
            <a:r>
              <a:rPr lang="fi-FI" i="1" dirty="0"/>
              <a:t>Krooninen sairaus</a:t>
            </a:r>
          </a:p>
          <a:p>
            <a:pPr marL="285750" indent="-285750">
              <a:buFontTx/>
              <a:buChar char="-"/>
            </a:pPr>
            <a:r>
              <a:rPr lang="fi-FI" i="1" dirty="0"/>
              <a:t>Kuntoutus</a:t>
            </a:r>
          </a:p>
        </p:txBody>
      </p:sp>
      <p:sp>
        <p:nvSpPr>
          <p:cNvPr id="22" name="Nuoli: Oikea 21">
            <a:extLst>
              <a:ext uri="{FF2B5EF4-FFF2-40B4-BE49-F238E27FC236}">
                <a16:creationId xmlns:a16="http://schemas.microsoft.com/office/drawing/2014/main" xmlns="" id="{FAA4CBB2-3832-4137-BB4A-0C4E32B5632C}"/>
              </a:ext>
            </a:extLst>
          </p:cNvPr>
          <p:cNvSpPr/>
          <p:nvPr/>
        </p:nvSpPr>
        <p:spPr>
          <a:xfrm>
            <a:off x="3743738" y="553134"/>
            <a:ext cx="436013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xmlns="" id="{0FAEF336-4BCA-4E13-A25C-2F0E2E057854}"/>
              </a:ext>
            </a:extLst>
          </p:cNvPr>
          <p:cNvCxnSpPr/>
          <p:nvPr/>
        </p:nvCxnSpPr>
        <p:spPr>
          <a:xfrm flipV="1">
            <a:off x="1570381" y="1676109"/>
            <a:ext cx="8468140" cy="437840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8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E776658C-D679-4DAF-8897-39059614B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961444"/>
              </p:ext>
            </p:extLst>
          </p:nvPr>
        </p:nvGraphicFramePr>
        <p:xfrm>
          <a:off x="0" y="715618"/>
          <a:ext cx="12192000" cy="614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1AD199D4-A32F-44BC-9AEB-CBF4ECF6AC24}"/>
              </a:ext>
            </a:extLst>
          </p:cNvPr>
          <p:cNvSpPr txBox="1"/>
          <p:nvPr/>
        </p:nvSpPr>
        <p:spPr>
          <a:xfrm>
            <a:off x="543338" y="26114"/>
            <a:ext cx="107210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Diagnoosi –  sairauden selvittäminen ja nimeäminen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CF33D398-9ABF-4240-95C6-83938B93E407}"/>
              </a:ext>
            </a:extLst>
          </p:cNvPr>
          <p:cNvSpPr txBox="1"/>
          <p:nvPr/>
        </p:nvSpPr>
        <p:spPr>
          <a:xfrm>
            <a:off x="874643" y="795130"/>
            <a:ext cx="3829879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ANAMNEESI</a:t>
            </a:r>
            <a:r>
              <a:rPr lang="fi-FI" sz="2000" dirty="0">
                <a:solidFill>
                  <a:schemeClr val="bg1"/>
                </a:solidFill>
              </a:rPr>
              <a:t>; </a:t>
            </a:r>
            <a:r>
              <a:rPr lang="fi-FI" dirty="0">
                <a:solidFill>
                  <a:schemeClr val="bg1"/>
                </a:solidFill>
              </a:rPr>
              <a:t>esitiedot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alku, oireet, kesto, haitat…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tarkentavat kysymykset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täydentävät kysymykset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83658632-E563-4CD8-920A-6817326B5357}"/>
              </a:ext>
            </a:extLst>
          </p:cNvPr>
          <p:cNvSpPr txBox="1"/>
          <p:nvPr/>
        </p:nvSpPr>
        <p:spPr>
          <a:xfrm>
            <a:off x="7580244" y="795130"/>
            <a:ext cx="3737113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STATUS</a:t>
            </a:r>
            <a:r>
              <a:rPr lang="fi-FI" dirty="0">
                <a:solidFill>
                  <a:schemeClr val="bg1"/>
                </a:solidFill>
              </a:rPr>
              <a:t>; nykytilan tutkiminen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katsoo, kuuntelee, tunnustelee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apuvälineet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DB4DEA13-58D0-4D7F-BF62-2AF5BF9CBBA4}"/>
              </a:ext>
            </a:extLst>
          </p:cNvPr>
          <p:cNvSpPr txBox="1"/>
          <p:nvPr/>
        </p:nvSpPr>
        <p:spPr>
          <a:xfrm>
            <a:off x="8613914" y="2412041"/>
            <a:ext cx="27034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LISÄTUTKIMUKSET</a:t>
            </a:r>
          </a:p>
          <a:p>
            <a:pPr marL="285750" indent="-285750">
              <a:buFontTx/>
              <a:buChar char="-"/>
            </a:pPr>
            <a:r>
              <a:rPr lang="fi-FI" dirty="0"/>
              <a:t>Laboratoriokokeet</a:t>
            </a:r>
          </a:p>
          <a:p>
            <a:pPr marL="285750" indent="-285750">
              <a:buFontTx/>
              <a:buChar char="-"/>
            </a:pPr>
            <a:r>
              <a:rPr lang="fi-FI" dirty="0"/>
              <a:t>Kuvantamismenetelmät</a:t>
            </a:r>
          </a:p>
          <a:p>
            <a:pPr marL="285750" indent="-285750">
              <a:buFontTx/>
              <a:buChar char="-"/>
            </a:pPr>
            <a:r>
              <a:rPr lang="fi-FI" dirty="0"/>
              <a:t>Toimintakokeet</a:t>
            </a:r>
          </a:p>
        </p:txBody>
      </p:sp>
      <p:sp>
        <p:nvSpPr>
          <p:cNvPr id="7" name="Nuoli: Alas 6">
            <a:extLst>
              <a:ext uri="{FF2B5EF4-FFF2-40B4-BE49-F238E27FC236}">
                <a16:creationId xmlns:a16="http://schemas.microsoft.com/office/drawing/2014/main" xmlns="" id="{43EC50C7-C25C-43E7-904B-DC8F330E746B}"/>
              </a:ext>
            </a:extLst>
          </p:cNvPr>
          <p:cNvSpPr/>
          <p:nvPr/>
        </p:nvSpPr>
        <p:spPr>
          <a:xfrm>
            <a:off x="9833113" y="1908313"/>
            <a:ext cx="503583" cy="38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xmlns="" id="{5A95430E-AB40-4FA4-A5C1-04E0E82C5362}"/>
              </a:ext>
            </a:extLst>
          </p:cNvPr>
          <p:cNvSpPr/>
          <p:nvPr/>
        </p:nvSpPr>
        <p:spPr>
          <a:xfrm rot="5400000">
            <a:off x="7739271" y="2820049"/>
            <a:ext cx="503583" cy="38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xmlns="" id="{15DC10FC-ABE8-4963-8E01-721D608B8CDD}"/>
              </a:ext>
            </a:extLst>
          </p:cNvPr>
          <p:cNvCxnSpPr/>
          <p:nvPr/>
        </p:nvCxnSpPr>
        <p:spPr>
          <a:xfrm>
            <a:off x="4704522" y="1302961"/>
            <a:ext cx="424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xmlns="" id="{6FA946BC-2F75-42B6-8F20-43567DC648F3}"/>
              </a:ext>
            </a:extLst>
          </p:cNvPr>
          <p:cNvCxnSpPr>
            <a:endCxn id="5" idx="1"/>
          </p:cNvCxnSpPr>
          <p:nvPr/>
        </p:nvCxnSpPr>
        <p:spPr>
          <a:xfrm flipV="1">
            <a:off x="7089913" y="1272184"/>
            <a:ext cx="490331" cy="3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248890DB-C396-4C9C-A33A-7C6DF980DA65}"/>
              </a:ext>
            </a:extLst>
          </p:cNvPr>
          <p:cNvSpPr txBox="1"/>
          <p:nvPr/>
        </p:nvSpPr>
        <p:spPr>
          <a:xfrm>
            <a:off x="2994991" y="4192017"/>
            <a:ext cx="20275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Hoitosuunnitelma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06DF2DD2-8E7B-41A7-B93F-4B09FDF76B7E}"/>
              </a:ext>
            </a:extLst>
          </p:cNvPr>
          <p:cNvSpPr txBox="1"/>
          <p:nvPr/>
        </p:nvSpPr>
        <p:spPr>
          <a:xfrm>
            <a:off x="2994991" y="4730625"/>
            <a:ext cx="20275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Seuranta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xmlns="" id="{D8B622CE-FB04-4DE7-A5D3-A1D333C36453}"/>
              </a:ext>
            </a:extLst>
          </p:cNvPr>
          <p:cNvSpPr txBox="1"/>
          <p:nvPr/>
        </p:nvSpPr>
        <p:spPr>
          <a:xfrm>
            <a:off x="7335078" y="5802277"/>
            <a:ext cx="455212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Aikajärjestyksessä etenevä hoitokertomus</a:t>
            </a:r>
          </a:p>
          <a:p>
            <a:pPr marL="285750" indent="-285750">
              <a:buFontTx/>
              <a:buChar char="-"/>
            </a:pPr>
            <a:r>
              <a:rPr lang="fi-FI" dirty="0"/>
              <a:t>muistiinpanot, lausunnot, lähetteet, sairaalajakson tiedot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xmlns="" id="{D55DC673-C18B-458A-89EA-461601B4D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7332" y="4036270"/>
            <a:ext cx="2559868" cy="175804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xmlns="" id="{A54BA22A-B943-4B41-92B2-B2BD65299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556" y="21983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A89578EA-33D6-4D99-8130-C25BE885D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85832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42BC4DB0-E056-4FBF-8476-DD654A22F825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Laki terveydenhuollon ammattihenkilöistä 1994 </a:t>
            </a:r>
            <a:r>
              <a:rPr lang="fi-FI" sz="2400" dirty="0"/>
              <a:t>      </a:t>
            </a:r>
          </a:p>
          <a:p>
            <a:pPr algn="ctr"/>
            <a:r>
              <a:rPr lang="fi-FI" sz="2800" b="1" dirty="0"/>
              <a:t>   OIKEUDET   </a:t>
            </a:r>
            <a:r>
              <a:rPr lang="fi-FI" sz="2400" b="1" dirty="0"/>
              <a:t>                                                </a:t>
            </a:r>
            <a:r>
              <a:rPr lang="fi-FI" sz="2800" b="1" dirty="0"/>
              <a:t>VELVOLLISUUDET</a:t>
            </a:r>
          </a:p>
        </p:txBody>
      </p:sp>
    </p:spTree>
    <p:extLst>
      <p:ext uri="{BB962C8B-B14F-4D97-AF65-F5344CB8AC3E}">
        <p14:creationId xmlns:p14="http://schemas.microsoft.com/office/powerpoint/2010/main" val="65869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xmlns="" id="{C9BA37F4-F4ED-4523-B54E-817CA3C4C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339038"/>
              </p:ext>
            </p:extLst>
          </p:nvPr>
        </p:nvGraphicFramePr>
        <p:xfrm>
          <a:off x="27295" y="0"/>
          <a:ext cx="120964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7DA0CE55-795D-4AB6-B3AD-8632BBDC1749}"/>
              </a:ext>
            </a:extLst>
          </p:cNvPr>
          <p:cNvSpPr txBox="1"/>
          <p:nvPr/>
        </p:nvSpPr>
        <p:spPr>
          <a:xfrm>
            <a:off x="1" y="0"/>
            <a:ext cx="1212376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Potilaan </a:t>
            </a:r>
          </a:p>
          <a:p>
            <a:pPr algn="ctr"/>
            <a:r>
              <a:rPr lang="fi-FI" sz="3200" b="1" dirty="0"/>
              <a:t>oikeudet ja velvollisuudet</a:t>
            </a:r>
          </a:p>
        </p:txBody>
      </p:sp>
    </p:spTree>
    <p:extLst>
      <p:ext uri="{BB962C8B-B14F-4D97-AF65-F5344CB8AC3E}">
        <p14:creationId xmlns:p14="http://schemas.microsoft.com/office/powerpoint/2010/main" val="195197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242</Words>
  <Application>Microsoft Office PowerPoint</Application>
  <PresentationFormat>Laajakuva</PresentationFormat>
  <Paragraphs>78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sannaleena.tuomikoski@gmail.com</dc:creator>
  <cp:lastModifiedBy>Pinterova Zuzana</cp:lastModifiedBy>
  <cp:revision>16</cp:revision>
  <dcterms:created xsi:type="dcterms:W3CDTF">2017-05-10T15:53:41Z</dcterms:created>
  <dcterms:modified xsi:type="dcterms:W3CDTF">2018-09-21T05:41:27Z</dcterms:modified>
</cp:coreProperties>
</file>