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5" d="100"/>
          <a:sy n="75" d="100"/>
        </p:scale>
        <p:origin x="1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1615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7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24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422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8942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7921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011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1152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98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6014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71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38B5D-4237-4C72-9A8D-05AE7844D76C}" type="datetimeFigureOut">
              <a:rPr lang="fi-FI" smtClean="0"/>
              <a:t>25.9.2014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15302-85E8-45ED-995A-AB2A121634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027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28737"/>
          </a:xfrm>
        </p:spPr>
        <p:txBody>
          <a:bodyPr/>
          <a:lstStyle/>
          <a:p>
            <a:r>
              <a:rPr lang="fi-FI" dirty="0" err="1" smtClean="0"/>
              <a:t>Vesiskorppioni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9329" y="2933700"/>
            <a:ext cx="5508171" cy="321310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 flipV="1">
            <a:off x="1524000" y="5257800"/>
            <a:ext cx="9144000" cy="114300"/>
          </a:xfrm>
        </p:spPr>
        <p:txBody>
          <a:bodyPr>
            <a:normAutofit fontScale="25000" lnSpcReduction="2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393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Vesiskorppioni</vt:lpstr>
    </vt:vector>
  </TitlesOfParts>
  <Company>Keuruun kaupunki / Sivistystoimi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Vesiskorppioni</dc:title>
  <dc:creator>Raittila, Ulla-Maija</dc:creator>
  <cp:lastModifiedBy>Raittila, Ulla-Maija</cp:lastModifiedBy>
  <cp:revision>1</cp:revision>
  <dcterms:created xsi:type="dcterms:W3CDTF">2014-09-25T07:30:01Z</dcterms:created>
  <dcterms:modified xsi:type="dcterms:W3CDTF">2014-09-25T07:30:10Z</dcterms:modified>
</cp:coreProperties>
</file>