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257" r:id="rId2"/>
    <p:sldId id="258" r:id="rId3"/>
    <p:sldId id="265" r:id="rId4"/>
    <p:sldId id="267" r:id="rId5"/>
    <p:sldId id="266" r:id="rId6"/>
    <p:sldId id="256" r:id="rId7"/>
    <p:sldId id="259" r:id="rId8"/>
    <p:sldId id="260" r:id="rId9"/>
    <p:sldId id="261" r:id="rId10"/>
    <p:sldId id="264" r:id="rId11"/>
    <p:sldId id="263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7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1BF3B6-11F9-D542-847B-00E09CE31F79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19E2FC-6254-774B-B5B9-5466FADF3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598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dirty="0" smtClean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3466814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Click to edit Master subtitle style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Drag picture to placeholder or click icon to add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Idea 01 – Johdatus filosofiaan</a:t>
            </a:r>
          </a:p>
        </p:txBody>
      </p:sp>
      <p:pic>
        <p:nvPicPr>
          <p:cNvPr id="3" name="Kuva 2" descr="Idea3_pp_kehys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206896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Idea</a:t>
            </a:r>
            <a:r>
              <a:rPr lang="fi-FI" altLang="fi-FI" sz="1200" i="0" baseline="0" dirty="0" smtClean="0">
                <a:solidFill>
                  <a:schemeClr val="accent1"/>
                </a:solidFill>
                <a:latin typeface="Verdana" pitchFamily="34" charset="0"/>
              </a:rPr>
              <a:t> 3</a:t>
            </a:r>
            <a:endParaRPr lang="fi-FI" altLang="fi-FI" sz="1200" i="0" dirty="0" smtClean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2" descr="Idea3_pp_etusivu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3925455" y="2035761"/>
            <a:ext cx="4918363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</a:t>
            </a:r>
            <a:r>
              <a:rPr lang="fi-FI" altLang="fi-FI" sz="2400" i="0" dirty="0" smtClean="0">
                <a:solidFill>
                  <a:schemeClr val="accent1"/>
                </a:solidFill>
              </a:rPr>
              <a:t>16</a:t>
            </a: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 smtClean="0">
                <a:solidFill>
                  <a:schemeClr val="accent1"/>
                </a:solidFill>
              </a:rPr>
              <a:t>Identiteetti ja monikulttuurisuus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158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Ryhmäoikeudet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Taylor: </a:t>
            </a:r>
            <a:r>
              <a:rPr lang="en-US" dirty="0" err="1" smtClean="0"/>
              <a:t>Vähemmistöille</a:t>
            </a:r>
            <a:r>
              <a:rPr lang="en-US" dirty="0" smtClean="0"/>
              <a:t> </a:t>
            </a:r>
            <a:r>
              <a:rPr lang="en-US" dirty="0" err="1" smtClean="0"/>
              <a:t>pitäisi</a:t>
            </a:r>
            <a:r>
              <a:rPr lang="en-US" dirty="0" smtClean="0"/>
              <a:t> </a:t>
            </a:r>
            <a:r>
              <a:rPr lang="en-US" dirty="0" err="1" smtClean="0"/>
              <a:t>taata</a:t>
            </a:r>
            <a:r>
              <a:rPr lang="en-US" dirty="0" smtClean="0"/>
              <a:t> </a:t>
            </a:r>
            <a:r>
              <a:rPr lang="en-US" dirty="0" err="1" smtClean="0"/>
              <a:t>ryhmäoikeuksia</a:t>
            </a:r>
            <a:r>
              <a:rPr lang="en-US" dirty="0" smtClean="0"/>
              <a:t>, </a:t>
            </a:r>
            <a:r>
              <a:rPr lang="en-US" dirty="0" err="1" smtClean="0"/>
              <a:t>jotka</a:t>
            </a:r>
            <a:r>
              <a:rPr lang="en-US" dirty="0" smtClean="0"/>
              <a:t> </a:t>
            </a:r>
            <a:r>
              <a:rPr lang="en-US" dirty="0" err="1" smtClean="0"/>
              <a:t>takaavat</a:t>
            </a:r>
            <a:r>
              <a:rPr lang="en-US" dirty="0" smtClean="0"/>
              <a:t> </a:t>
            </a:r>
            <a:r>
              <a:rPr lang="en-US" dirty="0" err="1" smtClean="0"/>
              <a:t>kulttuuristen</a:t>
            </a:r>
            <a:r>
              <a:rPr lang="en-US" dirty="0" smtClean="0"/>
              <a:t> </a:t>
            </a:r>
            <a:r>
              <a:rPr lang="en-US" dirty="0" err="1" smtClean="0"/>
              <a:t>erojen</a:t>
            </a:r>
            <a:r>
              <a:rPr lang="en-US" dirty="0" smtClean="0"/>
              <a:t> </a:t>
            </a:r>
            <a:r>
              <a:rPr lang="en-US" dirty="0" err="1" smtClean="0"/>
              <a:t>säilymisen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Vähemmistökulttuureita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pitäisi</a:t>
            </a:r>
            <a:r>
              <a:rPr lang="en-US" dirty="0" smtClean="0"/>
              <a:t> </a:t>
            </a:r>
            <a:r>
              <a:rPr lang="en-US" dirty="0" err="1" smtClean="0"/>
              <a:t>sulauttaa</a:t>
            </a:r>
            <a:r>
              <a:rPr lang="en-US" dirty="0" smtClean="0"/>
              <a:t> (</a:t>
            </a:r>
            <a:r>
              <a:rPr lang="en-US" dirty="0" err="1" smtClean="0"/>
              <a:t>assimiloida</a:t>
            </a:r>
            <a:r>
              <a:rPr lang="en-US" dirty="0" smtClean="0"/>
              <a:t>) </a:t>
            </a:r>
            <a:r>
              <a:rPr lang="en-US" dirty="0" err="1" smtClean="0"/>
              <a:t>enemmistökulttuuriin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Bhikhu</a:t>
            </a:r>
            <a:r>
              <a:rPr lang="en-US" dirty="0" smtClean="0"/>
              <a:t> Parekh: </a:t>
            </a:r>
            <a:r>
              <a:rPr lang="en-US" dirty="0" err="1" smtClean="0"/>
              <a:t>vähemmistöryhmien</a:t>
            </a:r>
            <a:r>
              <a:rPr lang="en-US" dirty="0" smtClean="0"/>
              <a:t> </a:t>
            </a:r>
            <a:r>
              <a:rPr lang="en-US" dirty="0" err="1" smtClean="0"/>
              <a:t>pitäisi</a:t>
            </a:r>
            <a:r>
              <a:rPr lang="en-US" dirty="0" smtClean="0"/>
              <a:t> </a:t>
            </a:r>
            <a:r>
              <a:rPr lang="en-US" dirty="0" err="1" smtClean="0"/>
              <a:t>saada</a:t>
            </a:r>
            <a:r>
              <a:rPr lang="en-US" dirty="0" smtClean="0"/>
              <a:t> </a:t>
            </a:r>
            <a:r>
              <a:rPr lang="en-US" dirty="0" err="1" smtClean="0"/>
              <a:t>päättää</a:t>
            </a:r>
            <a:r>
              <a:rPr lang="en-US" dirty="0" smtClean="0"/>
              <a:t> </a:t>
            </a:r>
            <a:r>
              <a:rPr lang="en-US" dirty="0" err="1" smtClean="0"/>
              <a:t>omista</a:t>
            </a:r>
            <a:r>
              <a:rPr lang="en-US" dirty="0" smtClean="0"/>
              <a:t> </a:t>
            </a:r>
            <a:r>
              <a:rPr lang="en-US" dirty="0" err="1" smtClean="0"/>
              <a:t>asioistaan</a:t>
            </a:r>
            <a:r>
              <a:rPr lang="en-US" dirty="0" smtClean="0"/>
              <a:t> </a:t>
            </a:r>
            <a:r>
              <a:rPr lang="en-US" dirty="0" err="1" smtClean="0"/>
              <a:t>kunhan</a:t>
            </a:r>
            <a:r>
              <a:rPr lang="en-US" dirty="0" smtClean="0"/>
              <a:t> </a:t>
            </a:r>
            <a:r>
              <a:rPr lang="en-US" dirty="0" err="1" smtClean="0"/>
              <a:t>ryhmä</a:t>
            </a:r>
            <a:r>
              <a:rPr lang="en-US" dirty="0" smtClean="0"/>
              <a:t> </a:t>
            </a:r>
            <a:r>
              <a:rPr lang="en-US" dirty="0" err="1" smtClean="0"/>
              <a:t>kunnioittaa</a:t>
            </a:r>
            <a:r>
              <a:rPr lang="en-US" dirty="0" smtClean="0"/>
              <a:t> </a:t>
            </a:r>
            <a:r>
              <a:rPr lang="en-US" dirty="0" err="1" smtClean="0"/>
              <a:t>jäsentensä</a:t>
            </a:r>
            <a:r>
              <a:rPr lang="en-US" dirty="0" smtClean="0"/>
              <a:t> </a:t>
            </a:r>
            <a:r>
              <a:rPr lang="en-US" dirty="0" err="1" smtClean="0"/>
              <a:t>yksilöoikeuksia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05839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Ryhmäoikeudet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yksilön</a:t>
            </a:r>
            <a:r>
              <a:rPr lang="en-US" dirty="0" smtClean="0"/>
              <a:t> </a:t>
            </a:r>
            <a:r>
              <a:rPr lang="en-US" dirty="0" err="1" smtClean="0"/>
              <a:t>oikeudet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Kymlicka</a:t>
            </a:r>
            <a:r>
              <a:rPr lang="en-US" dirty="0" smtClean="0"/>
              <a:t>: </a:t>
            </a:r>
            <a:r>
              <a:rPr lang="en-US" dirty="0" err="1" smtClean="0"/>
              <a:t>kulttuuriset</a:t>
            </a:r>
            <a:r>
              <a:rPr lang="en-US" dirty="0" smtClean="0"/>
              <a:t> </a:t>
            </a:r>
            <a:r>
              <a:rPr lang="en-US" dirty="0" err="1" smtClean="0"/>
              <a:t>oikeudet</a:t>
            </a:r>
            <a:r>
              <a:rPr lang="en-US" dirty="0" smtClean="0"/>
              <a:t> </a:t>
            </a:r>
            <a:r>
              <a:rPr lang="en-US" dirty="0" err="1" smtClean="0"/>
              <a:t>ovat</a:t>
            </a:r>
            <a:r>
              <a:rPr lang="en-US" dirty="0" smtClean="0"/>
              <a:t> </a:t>
            </a:r>
            <a:r>
              <a:rPr lang="en-US" dirty="0" err="1" smtClean="0"/>
              <a:t>perusteltuja</a:t>
            </a:r>
            <a:r>
              <a:rPr lang="en-US" dirty="0" smtClean="0"/>
              <a:t> </a:t>
            </a:r>
            <a:r>
              <a:rPr lang="en-US" dirty="0" err="1" smtClean="0"/>
              <a:t>myös</a:t>
            </a:r>
            <a:r>
              <a:rPr lang="en-US" dirty="0" smtClean="0"/>
              <a:t> </a:t>
            </a:r>
            <a:r>
              <a:rPr lang="en-US" dirty="0" err="1" smtClean="0"/>
              <a:t>yksilöoikeuksien</a:t>
            </a:r>
            <a:r>
              <a:rPr lang="en-US" dirty="0" smtClean="0"/>
              <a:t> </a:t>
            </a:r>
            <a:r>
              <a:rPr lang="en-US" dirty="0" err="1" smtClean="0"/>
              <a:t>näkökulmasta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Yksilö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ole </a:t>
            </a:r>
            <a:r>
              <a:rPr lang="en-US" dirty="0" err="1" smtClean="0"/>
              <a:t>valinnut</a:t>
            </a:r>
            <a:r>
              <a:rPr lang="en-US" dirty="0" smtClean="0"/>
              <a:t> </a:t>
            </a:r>
            <a:r>
              <a:rPr lang="en-US" dirty="0" err="1" smtClean="0"/>
              <a:t>mihin</a:t>
            </a:r>
            <a:r>
              <a:rPr lang="en-US" dirty="0" smtClean="0"/>
              <a:t> </a:t>
            </a:r>
            <a:r>
              <a:rPr lang="en-US" dirty="0" err="1" smtClean="0"/>
              <a:t>kulttuuriin</a:t>
            </a:r>
            <a:r>
              <a:rPr lang="en-US" dirty="0" smtClean="0"/>
              <a:t> </a:t>
            </a:r>
            <a:r>
              <a:rPr lang="en-US" dirty="0" err="1" smtClean="0"/>
              <a:t>syntyy</a:t>
            </a:r>
            <a:r>
              <a:rPr lang="en-US" dirty="0" smtClean="0"/>
              <a:t>, </a:t>
            </a:r>
            <a:r>
              <a:rPr lang="en-US" dirty="0" err="1" smtClean="0"/>
              <a:t>joten</a:t>
            </a:r>
            <a:r>
              <a:rPr lang="en-US" dirty="0" smtClean="0"/>
              <a:t> </a:t>
            </a:r>
            <a:r>
              <a:rPr lang="en-US" dirty="0" err="1" smtClean="0"/>
              <a:t>sen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pitäisi</a:t>
            </a:r>
            <a:r>
              <a:rPr lang="en-US" dirty="0" smtClean="0"/>
              <a:t> </a:t>
            </a:r>
            <a:r>
              <a:rPr lang="en-US" dirty="0" err="1" smtClean="0"/>
              <a:t>antaa</a:t>
            </a:r>
            <a:r>
              <a:rPr lang="en-US" dirty="0" smtClean="0"/>
              <a:t> </a:t>
            </a:r>
            <a:r>
              <a:rPr lang="en-US" dirty="0" err="1" smtClean="0"/>
              <a:t>vaikuttaa</a:t>
            </a:r>
            <a:r>
              <a:rPr lang="en-US" dirty="0" smtClean="0"/>
              <a:t> </a:t>
            </a:r>
            <a:r>
              <a:rPr lang="en-US" dirty="0" err="1" smtClean="0"/>
              <a:t>yhteiskunnallisiin</a:t>
            </a:r>
            <a:r>
              <a:rPr lang="en-US" dirty="0" smtClean="0"/>
              <a:t> </a:t>
            </a:r>
            <a:r>
              <a:rPr lang="en-US" dirty="0" err="1" smtClean="0"/>
              <a:t>mahdollisuuksiin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Erityisoikeudet</a:t>
            </a:r>
            <a:r>
              <a:rPr lang="en-US" dirty="0" smtClean="0"/>
              <a:t> </a:t>
            </a:r>
            <a:r>
              <a:rPr lang="en-US" dirty="0" err="1" smtClean="0"/>
              <a:t>ovat</a:t>
            </a:r>
            <a:r>
              <a:rPr lang="en-US" dirty="0" smtClean="0"/>
              <a:t> </a:t>
            </a:r>
            <a:r>
              <a:rPr lang="en-US" dirty="0" err="1" smtClean="0"/>
              <a:t>sallittuja</a:t>
            </a:r>
            <a:r>
              <a:rPr lang="en-US" dirty="0" smtClean="0"/>
              <a:t> </a:t>
            </a:r>
            <a:r>
              <a:rPr lang="en-US" dirty="0" err="1" smtClean="0"/>
              <a:t>tasavertaisuuden</a:t>
            </a:r>
            <a:r>
              <a:rPr lang="en-US" dirty="0" smtClean="0"/>
              <a:t> </a:t>
            </a:r>
            <a:r>
              <a:rPr lang="en-US" dirty="0" err="1" smtClean="0"/>
              <a:t>nimissä</a:t>
            </a:r>
            <a:r>
              <a:rPr lang="en-US" dirty="0" smtClean="0"/>
              <a:t>, </a:t>
            </a:r>
            <a:r>
              <a:rPr lang="en-US" dirty="0" err="1" smtClean="0"/>
              <a:t>kunhan</a:t>
            </a:r>
            <a:r>
              <a:rPr lang="en-US" dirty="0" smtClean="0"/>
              <a:t> </a:t>
            </a:r>
            <a:r>
              <a:rPr lang="en-US" dirty="0" err="1" smtClean="0"/>
              <a:t>yksilöoikeuksia</a:t>
            </a:r>
            <a:r>
              <a:rPr lang="en-US" dirty="0" smtClean="0"/>
              <a:t> </a:t>
            </a:r>
            <a:r>
              <a:rPr lang="en-US" dirty="0" err="1" smtClean="0"/>
              <a:t>kunnioitetaan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36312340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 of exit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Chandran</a:t>
            </a:r>
            <a:r>
              <a:rPr lang="en-US" dirty="0" smtClean="0"/>
              <a:t> </a:t>
            </a:r>
            <a:r>
              <a:rPr lang="en-US" dirty="0" err="1" smtClean="0"/>
              <a:t>Kukathas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/>
              <a:t>A</a:t>
            </a:r>
            <a:r>
              <a:rPr lang="en-US" dirty="0" err="1" smtClean="0"/>
              <a:t>ito</a:t>
            </a:r>
            <a:r>
              <a:rPr lang="en-US" dirty="0" smtClean="0"/>
              <a:t> </a:t>
            </a:r>
            <a:r>
              <a:rPr lang="en-US" dirty="0" err="1" smtClean="0"/>
              <a:t>monikulttuurisuus</a:t>
            </a:r>
            <a:r>
              <a:rPr lang="en-US" dirty="0" smtClean="0"/>
              <a:t> </a:t>
            </a:r>
            <a:r>
              <a:rPr lang="en-US" dirty="0" err="1" smtClean="0"/>
              <a:t>sallii</a:t>
            </a:r>
            <a:r>
              <a:rPr lang="en-US" dirty="0" smtClean="0"/>
              <a:t> </a:t>
            </a:r>
            <a:r>
              <a:rPr lang="en-US" dirty="0" err="1" smtClean="0"/>
              <a:t>myös</a:t>
            </a:r>
            <a:r>
              <a:rPr lang="en-US" dirty="0" smtClean="0"/>
              <a:t> </a:t>
            </a:r>
            <a:r>
              <a:rPr lang="en-US" dirty="0" err="1" smtClean="0"/>
              <a:t>vähemmistöjen</a:t>
            </a:r>
            <a:r>
              <a:rPr lang="en-US" dirty="0" smtClean="0"/>
              <a:t> </a:t>
            </a:r>
            <a:r>
              <a:rPr lang="en-US" dirty="0" err="1" smtClean="0"/>
              <a:t>yksilönvapauden</a:t>
            </a:r>
            <a:r>
              <a:rPr lang="en-US" dirty="0" smtClean="0"/>
              <a:t> </a:t>
            </a:r>
            <a:r>
              <a:rPr lang="en-US" dirty="0" err="1" smtClean="0"/>
              <a:t>kieltävät</a:t>
            </a:r>
            <a:r>
              <a:rPr lang="en-US" dirty="0" smtClean="0"/>
              <a:t> </a:t>
            </a:r>
            <a:r>
              <a:rPr lang="en-US" dirty="0" err="1" smtClean="0"/>
              <a:t>arvot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Puuttumattomuus</a:t>
            </a:r>
            <a:r>
              <a:rPr lang="en-US" dirty="0" smtClean="0"/>
              <a:t>: </a:t>
            </a:r>
            <a:r>
              <a:rPr lang="en-US" dirty="0" err="1" smtClean="0"/>
              <a:t>kunkin</a:t>
            </a:r>
            <a:r>
              <a:rPr lang="en-US" dirty="0" smtClean="0"/>
              <a:t> </a:t>
            </a:r>
            <a:r>
              <a:rPr lang="en-US" dirty="0" err="1" smtClean="0"/>
              <a:t>vähemmistöryhmän</a:t>
            </a:r>
            <a:r>
              <a:rPr lang="en-US" dirty="0" smtClean="0"/>
              <a:t> </a:t>
            </a:r>
            <a:r>
              <a:rPr lang="en-US" dirty="0" err="1" smtClean="0"/>
              <a:t>annetaan</a:t>
            </a:r>
            <a:r>
              <a:rPr lang="en-US" dirty="0" smtClean="0"/>
              <a:t> </a:t>
            </a:r>
            <a:r>
              <a:rPr lang="en-US" dirty="0" err="1" smtClean="0"/>
              <a:t>elää</a:t>
            </a:r>
            <a:r>
              <a:rPr lang="en-US" dirty="0" smtClean="0"/>
              <a:t> </a:t>
            </a:r>
            <a:r>
              <a:rPr lang="en-US" dirty="0" err="1" smtClean="0"/>
              <a:t>omien</a:t>
            </a:r>
            <a:r>
              <a:rPr lang="en-US" dirty="0" smtClean="0"/>
              <a:t> </a:t>
            </a:r>
            <a:r>
              <a:rPr lang="en-US" dirty="0" err="1" smtClean="0"/>
              <a:t>tapojensa</a:t>
            </a:r>
            <a:r>
              <a:rPr lang="en-US" dirty="0" smtClean="0"/>
              <a:t> </a:t>
            </a:r>
            <a:r>
              <a:rPr lang="en-US" dirty="0" err="1" smtClean="0"/>
              <a:t>mukaan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Right of exit</a:t>
            </a:r>
          </a:p>
          <a:p>
            <a:pPr lvl="1"/>
            <a:r>
              <a:rPr lang="en-US" dirty="0" err="1" smtClean="0"/>
              <a:t>Yksilöillä</a:t>
            </a:r>
            <a:r>
              <a:rPr lang="en-US" dirty="0" smtClean="0"/>
              <a:t> </a:t>
            </a:r>
            <a:r>
              <a:rPr lang="en-US" dirty="0" err="1" smtClean="0"/>
              <a:t>pitäisi</a:t>
            </a:r>
            <a:r>
              <a:rPr lang="en-US" dirty="0" smtClean="0"/>
              <a:t> </a:t>
            </a:r>
            <a:r>
              <a:rPr lang="en-US" dirty="0" err="1" smtClean="0"/>
              <a:t>kuitenkin</a:t>
            </a:r>
            <a:r>
              <a:rPr lang="en-US" dirty="0" smtClean="0"/>
              <a:t> olla </a:t>
            </a:r>
            <a:r>
              <a:rPr lang="en-US" dirty="0" err="1" smtClean="0"/>
              <a:t>oikeus</a:t>
            </a:r>
            <a:r>
              <a:rPr lang="en-US" dirty="0" smtClean="0"/>
              <a:t> </a:t>
            </a:r>
            <a:r>
              <a:rPr lang="en-US" dirty="0" err="1" smtClean="0"/>
              <a:t>poistua</a:t>
            </a:r>
            <a:r>
              <a:rPr lang="en-US" dirty="0" smtClean="0"/>
              <a:t> </a:t>
            </a:r>
            <a:r>
              <a:rPr lang="en-US" dirty="0" err="1" smtClean="0"/>
              <a:t>ryhmästä</a:t>
            </a:r>
            <a:r>
              <a:rPr lang="en-US" dirty="0" smtClean="0"/>
              <a:t>, </a:t>
            </a:r>
            <a:r>
              <a:rPr lang="en-US" dirty="0" err="1" smtClean="0"/>
              <a:t>jos</a:t>
            </a:r>
            <a:r>
              <a:rPr lang="en-US" dirty="0" smtClean="0"/>
              <a:t> </a:t>
            </a:r>
            <a:r>
              <a:rPr lang="en-US" dirty="0" smtClean="0"/>
              <a:t>he </a:t>
            </a:r>
            <a:r>
              <a:rPr lang="en-US" dirty="0" err="1" smtClean="0"/>
              <a:t>niin</a:t>
            </a:r>
            <a:r>
              <a:rPr lang="en-US" dirty="0" smtClean="0"/>
              <a:t> </a:t>
            </a:r>
            <a:r>
              <a:rPr lang="en-US" dirty="0" err="1" smtClean="0"/>
              <a:t>haluavat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29976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Kritiikkiä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Onko</a:t>
            </a:r>
            <a:r>
              <a:rPr lang="en-US" dirty="0" smtClean="0"/>
              <a:t> </a:t>
            </a:r>
            <a:r>
              <a:rPr lang="en-US" i="1" dirty="0" smtClean="0"/>
              <a:t>right of exit </a:t>
            </a:r>
            <a:r>
              <a:rPr lang="en-US" dirty="0" err="1" smtClean="0"/>
              <a:t>aina</a:t>
            </a:r>
            <a:r>
              <a:rPr lang="en-US" dirty="0" smtClean="0"/>
              <a:t> </a:t>
            </a:r>
            <a:r>
              <a:rPr lang="en-US" dirty="0" err="1" smtClean="0"/>
              <a:t>mahdollista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Vähemmistöoikeudet</a:t>
            </a:r>
            <a:r>
              <a:rPr lang="en-US" dirty="0" smtClean="0"/>
              <a:t> </a:t>
            </a:r>
            <a:r>
              <a:rPr lang="en-US" dirty="0" err="1" smtClean="0"/>
              <a:t>pahimmillaan</a:t>
            </a:r>
            <a:r>
              <a:rPr lang="en-US" dirty="0" smtClean="0"/>
              <a:t> </a:t>
            </a:r>
            <a:r>
              <a:rPr lang="en-US" dirty="0" err="1" smtClean="0"/>
              <a:t>oikeuttavat</a:t>
            </a:r>
            <a:r>
              <a:rPr lang="en-US" dirty="0" smtClean="0"/>
              <a:t> </a:t>
            </a:r>
            <a:r>
              <a:rPr lang="en-US" dirty="0" err="1" smtClean="0"/>
              <a:t>ihmisoikeusloukkauksia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Vähemmistöryhmien</a:t>
            </a:r>
            <a:r>
              <a:rPr lang="en-US" dirty="0" smtClean="0"/>
              <a:t> </a:t>
            </a:r>
            <a:r>
              <a:rPr lang="en-US" dirty="0" err="1" smtClean="0"/>
              <a:t>erityisoikeudet</a:t>
            </a:r>
            <a:r>
              <a:rPr lang="en-US" dirty="0" smtClean="0"/>
              <a:t> </a:t>
            </a:r>
            <a:r>
              <a:rPr lang="en-US" dirty="0" err="1" smtClean="0"/>
              <a:t>ylläpitävät</a:t>
            </a:r>
            <a:r>
              <a:rPr lang="en-US" dirty="0" smtClean="0"/>
              <a:t> </a:t>
            </a:r>
            <a:r>
              <a:rPr lang="en-US" dirty="0" err="1" smtClean="0"/>
              <a:t>patriarkaalisia</a:t>
            </a:r>
            <a:r>
              <a:rPr lang="en-US" dirty="0" smtClean="0"/>
              <a:t> </a:t>
            </a:r>
            <a:r>
              <a:rPr lang="en-US" dirty="0" err="1" smtClean="0"/>
              <a:t>valtarakenteita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4622411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506340" y="228600"/>
            <a:ext cx="8233567" cy="914400"/>
          </a:xfrm>
        </p:spPr>
        <p:txBody>
          <a:bodyPr>
            <a:noAutofit/>
          </a:bodyPr>
          <a:lstStyle/>
          <a:p>
            <a:r>
              <a:rPr lang="fi-FI" altLang="fi-FI" dirty="0" smtClean="0"/>
              <a:t>Virittäytyminen aiheeseen vaihtoehto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727" y="1790162"/>
            <a:ext cx="8301181" cy="4305837"/>
          </a:xfrm>
        </p:spPr>
        <p:txBody>
          <a:bodyPr/>
          <a:lstStyle/>
          <a:p>
            <a:pPr>
              <a:defRPr/>
            </a:pPr>
            <a:r>
              <a:rPr lang="fi-FI" dirty="0" smtClean="0"/>
              <a:t>Katsokaa </a:t>
            </a:r>
            <a:r>
              <a:rPr lang="fi-FI" dirty="0" smtClean="0"/>
              <a:t>yhdessä </a:t>
            </a:r>
            <a:r>
              <a:rPr lang="fi-FI" dirty="0" smtClean="0"/>
              <a:t>digiopetusaineiston 16. luvun videolinkki </a:t>
            </a:r>
            <a:r>
              <a:rPr lang="fi-FI" dirty="0" smtClean="0"/>
              <a:t>siitä minkälaista on olla </a:t>
            </a:r>
            <a:r>
              <a:rPr lang="fi-FI" dirty="0" err="1" smtClean="0"/>
              <a:t>transsukupuolinen</a:t>
            </a:r>
            <a:r>
              <a:rPr lang="fi-FI" dirty="0" smtClean="0"/>
              <a:t>.</a:t>
            </a:r>
            <a:endParaRPr lang="fi-FI" dirty="0" smtClean="0"/>
          </a:p>
          <a:p>
            <a:pPr lvl="1">
              <a:defRPr/>
            </a:pPr>
            <a:r>
              <a:rPr lang="fi-FI" dirty="0" smtClean="0"/>
              <a:t>Pohtikaa </a:t>
            </a:r>
            <a:r>
              <a:rPr lang="fi-FI" dirty="0" smtClean="0"/>
              <a:t>yhdessä mitä </a:t>
            </a:r>
            <a:r>
              <a:rPr lang="fi-FI" dirty="0" err="1" smtClean="0"/>
              <a:t>indentiteettiin</a:t>
            </a:r>
            <a:r>
              <a:rPr lang="fi-FI" dirty="0" smtClean="0"/>
              <a:t> </a:t>
            </a:r>
            <a:r>
              <a:rPr lang="fi-FI" dirty="0" smtClean="0"/>
              <a:t>vaikuttavia asioita videon </a:t>
            </a:r>
            <a:r>
              <a:rPr lang="fi-FI" dirty="0" smtClean="0"/>
              <a:t>runossa </a:t>
            </a:r>
            <a:r>
              <a:rPr lang="fi-FI" dirty="0" smtClean="0"/>
              <a:t>esiintyy.</a:t>
            </a:r>
            <a:endParaRPr lang="fi-FI" dirty="0" smtClean="0"/>
          </a:p>
          <a:p>
            <a:pPr>
              <a:defRPr/>
            </a:pPr>
            <a:endParaRPr lang="fi-FI" sz="2800" dirty="0" smtClean="0"/>
          </a:p>
        </p:txBody>
      </p:sp>
    </p:spTree>
    <p:extLst>
      <p:ext uri="{BB962C8B-B14F-4D97-AF65-F5344CB8AC3E}">
        <p14:creationId xmlns:p14="http://schemas.microsoft.com/office/powerpoint/2010/main" val="113315328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228600"/>
            <a:ext cx="8285018" cy="914400"/>
          </a:xfrm>
        </p:spPr>
        <p:txBody>
          <a:bodyPr/>
          <a:lstStyle/>
          <a:p>
            <a:r>
              <a:rPr lang="en-US" dirty="0" err="1" smtClean="0"/>
              <a:t>Virittäytyminen</a:t>
            </a:r>
            <a:r>
              <a:rPr lang="en-US" dirty="0" smtClean="0"/>
              <a:t> </a:t>
            </a:r>
            <a:r>
              <a:rPr lang="en-US" dirty="0" err="1" smtClean="0"/>
              <a:t>aiheeseen</a:t>
            </a:r>
            <a:r>
              <a:rPr lang="en-US" dirty="0" smtClean="0"/>
              <a:t> </a:t>
            </a:r>
            <a:r>
              <a:rPr lang="en-US" dirty="0" err="1" smtClean="0"/>
              <a:t>vaihtoehto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0" y="1481070"/>
            <a:ext cx="8285018" cy="4014566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Ensimmäinen</a:t>
            </a:r>
            <a:r>
              <a:rPr lang="en-US" dirty="0"/>
              <a:t> </a:t>
            </a:r>
            <a:r>
              <a:rPr lang="en-US" dirty="0" err="1" smtClean="0"/>
              <a:t>osa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Pohdi</a:t>
            </a:r>
            <a:r>
              <a:rPr lang="en-US" dirty="0" smtClean="0"/>
              <a:t> </a:t>
            </a:r>
            <a:r>
              <a:rPr lang="en-US" dirty="0" err="1"/>
              <a:t>omaa</a:t>
            </a:r>
            <a:r>
              <a:rPr lang="en-US" dirty="0"/>
              <a:t> </a:t>
            </a:r>
            <a:r>
              <a:rPr lang="en-US" dirty="0" err="1"/>
              <a:t>itseäsi</a:t>
            </a:r>
            <a:r>
              <a:rPr lang="en-US" dirty="0"/>
              <a:t> </a:t>
            </a:r>
            <a:r>
              <a:rPr lang="en-US" dirty="0" err="1"/>
              <a:t>seuraavien</a:t>
            </a:r>
            <a:r>
              <a:rPr lang="en-US" dirty="0"/>
              <a:t> </a:t>
            </a:r>
            <a:r>
              <a:rPr lang="en-US" dirty="0" err="1" smtClean="0"/>
              <a:t>diojen</a:t>
            </a:r>
            <a:r>
              <a:rPr lang="en-US" dirty="0" smtClean="0"/>
              <a:t> </a:t>
            </a:r>
            <a:r>
              <a:rPr lang="en-US" dirty="0" err="1" smtClean="0"/>
              <a:t>kysymysten</a:t>
            </a:r>
            <a:r>
              <a:rPr lang="en-US" dirty="0" smtClean="0"/>
              <a:t> </a:t>
            </a:r>
            <a:r>
              <a:rPr lang="en-US" dirty="0" err="1" smtClean="0"/>
              <a:t>avulla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Listaa</a:t>
            </a:r>
            <a:r>
              <a:rPr lang="en-US" dirty="0" smtClean="0"/>
              <a:t> </a:t>
            </a:r>
            <a:r>
              <a:rPr lang="en-US" dirty="0" err="1"/>
              <a:t>mieleesi</a:t>
            </a:r>
            <a:r>
              <a:rPr lang="en-US" dirty="0"/>
              <a:t> </a:t>
            </a:r>
            <a:r>
              <a:rPr lang="en-US" dirty="0" err="1"/>
              <a:t>tulevia</a:t>
            </a:r>
            <a:r>
              <a:rPr lang="en-US" dirty="0"/>
              <a:t> </a:t>
            </a:r>
            <a:r>
              <a:rPr lang="en-US" dirty="0" err="1"/>
              <a:t>asioita</a:t>
            </a:r>
            <a:r>
              <a:rPr lang="en-US" dirty="0"/>
              <a:t> </a:t>
            </a:r>
            <a:r>
              <a:rPr lang="en-US" dirty="0" err="1"/>
              <a:t>paperille</a:t>
            </a:r>
            <a:r>
              <a:rPr lang="en-US" dirty="0"/>
              <a:t> </a:t>
            </a:r>
            <a:r>
              <a:rPr lang="en-US" dirty="0" err="1"/>
              <a:t>esimerkiksi</a:t>
            </a:r>
            <a:r>
              <a:rPr lang="en-US" dirty="0"/>
              <a:t> </a:t>
            </a:r>
            <a:r>
              <a:rPr lang="en-US" dirty="0" err="1"/>
              <a:t>ranskalaisilla</a:t>
            </a:r>
            <a:r>
              <a:rPr lang="en-US" dirty="0"/>
              <a:t> </a:t>
            </a:r>
            <a:r>
              <a:rPr lang="en-US" dirty="0" err="1"/>
              <a:t>viivoilla</a:t>
            </a:r>
            <a:r>
              <a:rPr lang="en-US" dirty="0"/>
              <a:t> tai </a:t>
            </a:r>
            <a:r>
              <a:rPr lang="en-US" dirty="0" err="1"/>
              <a:t>käsitekartan</a:t>
            </a:r>
            <a:r>
              <a:rPr lang="en-US" dirty="0"/>
              <a:t> </a:t>
            </a:r>
            <a:r>
              <a:rPr lang="en-US" dirty="0" err="1" smtClean="0"/>
              <a:t>avulla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Listaamiasi</a:t>
            </a:r>
            <a:r>
              <a:rPr lang="en-US" dirty="0" smtClean="0"/>
              <a:t> </a:t>
            </a:r>
            <a:r>
              <a:rPr lang="en-US" dirty="0" err="1"/>
              <a:t>asioita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</a:t>
            </a:r>
            <a:r>
              <a:rPr lang="en-US" dirty="0" err="1"/>
              <a:t>tule</a:t>
            </a:r>
            <a:r>
              <a:rPr lang="en-US" dirty="0"/>
              <a:t> </a:t>
            </a:r>
            <a:r>
              <a:rPr lang="en-US" dirty="0" err="1"/>
              <a:t>kukaan</a:t>
            </a:r>
            <a:r>
              <a:rPr lang="en-US" dirty="0"/>
              <a:t> </a:t>
            </a:r>
            <a:r>
              <a:rPr lang="en-US" dirty="0" err="1"/>
              <a:t>muu</a:t>
            </a:r>
            <a:r>
              <a:rPr lang="en-US" dirty="0"/>
              <a:t> </a:t>
            </a:r>
            <a:r>
              <a:rPr lang="en-US" dirty="0" err="1"/>
              <a:t>lukemaan</a:t>
            </a:r>
            <a:r>
              <a:rPr lang="en-US" dirty="0"/>
              <a:t> ne </a:t>
            </a:r>
            <a:r>
              <a:rPr lang="en-US" dirty="0" err="1"/>
              <a:t>ovat</a:t>
            </a:r>
            <a:r>
              <a:rPr lang="en-US" dirty="0"/>
              <a:t> </a:t>
            </a:r>
            <a:r>
              <a:rPr lang="en-US" dirty="0" err="1"/>
              <a:t>ainoastaan</a:t>
            </a:r>
            <a:r>
              <a:rPr lang="en-US" dirty="0"/>
              <a:t> </a:t>
            </a:r>
            <a:r>
              <a:rPr lang="en-US" dirty="0" err="1"/>
              <a:t>sinua</a:t>
            </a:r>
            <a:r>
              <a:rPr lang="en-US" dirty="0"/>
              <a:t> </a:t>
            </a:r>
            <a:r>
              <a:rPr lang="en-US" dirty="0" err="1"/>
              <a:t>itseäsi</a:t>
            </a:r>
            <a:r>
              <a:rPr lang="en-US" dirty="0"/>
              <a:t> </a:t>
            </a:r>
            <a:r>
              <a:rPr lang="en-US" dirty="0" err="1"/>
              <a:t>varten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17915386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123" y="228600"/>
            <a:ext cx="8304693" cy="914400"/>
          </a:xfrm>
        </p:spPr>
        <p:txBody>
          <a:bodyPr/>
          <a:lstStyle/>
          <a:p>
            <a:r>
              <a:rPr lang="en-US" dirty="0" err="1" smtClean="0"/>
              <a:t>Virittäytyminen</a:t>
            </a:r>
            <a:r>
              <a:rPr lang="en-US" dirty="0" smtClean="0"/>
              <a:t> </a:t>
            </a:r>
            <a:r>
              <a:rPr lang="en-US" dirty="0" err="1" smtClean="0"/>
              <a:t>aiheeseen</a:t>
            </a:r>
            <a:r>
              <a:rPr lang="en-US" dirty="0" smtClean="0"/>
              <a:t> </a:t>
            </a:r>
            <a:r>
              <a:rPr lang="fi-FI" altLang="fi-FI" dirty="0"/>
              <a:t>vaihtoehto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254" y="1143000"/>
            <a:ext cx="8423563" cy="4495800"/>
          </a:xfrm>
        </p:spPr>
        <p:txBody>
          <a:bodyPr/>
          <a:lstStyle/>
          <a:p>
            <a:r>
              <a:rPr lang="en-US" dirty="0" err="1" smtClean="0"/>
              <a:t>Ensimmäisen</a:t>
            </a:r>
            <a:r>
              <a:rPr lang="en-US" dirty="0" smtClean="0"/>
              <a:t> </a:t>
            </a:r>
            <a:r>
              <a:rPr lang="en-US" dirty="0" err="1" smtClean="0"/>
              <a:t>osan</a:t>
            </a:r>
            <a:r>
              <a:rPr lang="en-US" dirty="0" smtClean="0"/>
              <a:t> </a:t>
            </a:r>
            <a:r>
              <a:rPr lang="en-US" dirty="0" err="1" smtClean="0"/>
              <a:t>kysymykset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/>
              <a:t>Kuinka</a:t>
            </a:r>
            <a:r>
              <a:rPr lang="en-US" dirty="0"/>
              <a:t> </a:t>
            </a:r>
            <a:r>
              <a:rPr lang="en-US" dirty="0" err="1"/>
              <a:t>moneen</a:t>
            </a:r>
            <a:r>
              <a:rPr lang="en-US" dirty="0"/>
              <a:t> </a:t>
            </a:r>
            <a:r>
              <a:rPr lang="en-US" dirty="0" err="1"/>
              <a:t>eri</a:t>
            </a:r>
            <a:r>
              <a:rPr lang="en-US" dirty="0"/>
              <a:t> </a:t>
            </a:r>
            <a:r>
              <a:rPr lang="en-US" dirty="0" err="1"/>
              <a:t>ryhmään</a:t>
            </a:r>
            <a:r>
              <a:rPr lang="en-US" dirty="0"/>
              <a:t> </a:t>
            </a:r>
            <a:r>
              <a:rPr lang="en-US" dirty="0" err="1"/>
              <a:t>kuulut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Mitä</a:t>
            </a:r>
            <a:r>
              <a:rPr lang="en-US" dirty="0"/>
              <a:t> </a:t>
            </a:r>
            <a:r>
              <a:rPr lang="en-US" dirty="0" err="1"/>
              <a:t>nämä</a:t>
            </a:r>
            <a:r>
              <a:rPr lang="en-US" dirty="0"/>
              <a:t> </a:t>
            </a:r>
            <a:r>
              <a:rPr lang="en-US" dirty="0" err="1"/>
              <a:t>eri</a:t>
            </a:r>
            <a:r>
              <a:rPr lang="en-US" dirty="0"/>
              <a:t> </a:t>
            </a:r>
            <a:r>
              <a:rPr lang="en-US" dirty="0" err="1"/>
              <a:t>ryhmät</a:t>
            </a:r>
            <a:r>
              <a:rPr lang="en-US" dirty="0"/>
              <a:t> </a:t>
            </a:r>
            <a:r>
              <a:rPr lang="en-US" dirty="0" err="1"/>
              <a:t>ovat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Mikä</a:t>
            </a:r>
            <a:r>
              <a:rPr lang="en-US" dirty="0"/>
              <a:t> on </a:t>
            </a:r>
            <a:r>
              <a:rPr lang="en-US" dirty="0" err="1"/>
              <a:t>roolisi</a:t>
            </a:r>
            <a:r>
              <a:rPr lang="en-US" dirty="0"/>
              <a:t> </a:t>
            </a:r>
            <a:r>
              <a:rPr lang="en-US" dirty="0" err="1"/>
              <a:t>eri</a:t>
            </a:r>
            <a:r>
              <a:rPr lang="en-US" dirty="0"/>
              <a:t> </a:t>
            </a:r>
            <a:r>
              <a:rPr lang="en-US" dirty="0" err="1"/>
              <a:t>ryhmissä</a:t>
            </a:r>
            <a:r>
              <a:rPr lang="en-US" dirty="0"/>
              <a:t>? </a:t>
            </a:r>
            <a:r>
              <a:rPr lang="en-US" dirty="0" err="1"/>
              <a:t>Onko</a:t>
            </a:r>
            <a:r>
              <a:rPr lang="en-US" dirty="0"/>
              <a:t> </a:t>
            </a:r>
            <a:r>
              <a:rPr lang="en-US" dirty="0" err="1"/>
              <a:t>sinulla</a:t>
            </a:r>
            <a:r>
              <a:rPr lang="en-US" dirty="0"/>
              <a:t> </a:t>
            </a:r>
            <a:r>
              <a:rPr lang="en-US" dirty="0" err="1"/>
              <a:t>eri</a:t>
            </a:r>
            <a:r>
              <a:rPr lang="en-US" dirty="0"/>
              <a:t> </a:t>
            </a:r>
            <a:r>
              <a:rPr lang="en-US" dirty="0" err="1"/>
              <a:t>rooli</a:t>
            </a:r>
            <a:r>
              <a:rPr lang="en-US" dirty="0"/>
              <a:t> </a:t>
            </a:r>
            <a:r>
              <a:rPr lang="en-US" dirty="0" err="1"/>
              <a:t>eri</a:t>
            </a:r>
            <a:r>
              <a:rPr lang="en-US" dirty="0"/>
              <a:t> </a:t>
            </a:r>
            <a:r>
              <a:rPr lang="en-US" dirty="0" err="1"/>
              <a:t>ryhmissä</a:t>
            </a:r>
            <a:r>
              <a:rPr lang="en-US" dirty="0"/>
              <a:t>? </a:t>
            </a:r>
            <a:r>
              <a:rPr lang="en-US" dirty="0" err="1"/>
              <a:t>Mistä</a:t>
            </a:r>
            <a:r>
              <a:rPr lang="en-US" dirty="0"/>
              <a:t> </a:t>
            </a:r>
            <a:r>
              <a:rPr lang="en-US" dirty="0" err="1"/>
              <a:t>tämä</a:t>
            </a:r>
            <a:r>
              <a:rPr lang="en-US" dirty="0"/>
              <a:t> </a:t>
            </a:r>
            <a:r>
              <a:rPr lang="en-US" dirty="0" err="1"/>
              <a:t>voi</a:t>
            </a:r>
            <a:r>
              <a:rPr lang="en-US" dirty="0"/>
              <a:t> </a:t>
            </a:r>
            <a:r>
              <a:rPr lang="en-US" dirty="0" err="1"/>
              <a:t>johtua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Mistä</a:t>
            </a:r>
            <a:r>
              <a:rPr lang="en-US" dirty="0"/>
              <a:t> </a:t>
            </a:r>
            <a:r>
              <a:rPr lang="en-US" dirty="0" err="1"/>
              <a:t>pidät</a:t>
            </a:r>
            <a:r>
              <a:rPr lang="en-US" dirty="0"/>
              <a:t> </a:t>
            </a:r>
            <a:r>
              <a:rPr lang="en-US" dirty="0" err="1"/>
              <a:t>ja</a:t>
            </a:r>
            <a:r>
              <a:rPr lang="en-US" dirty="0"/>
              <a:t> </a:t>
            </a:r>
            <a:r>
              <a:rPr lang="en-US" dirty="0" err="1"/>
              <a:t>mistä</a:t>
            </a:r>
            <a:r>
              <a:rPr lang="en-US" dirty="0"/>
              <a:t> et </a:t>
            </a:r>
            <a:r>
              <a:rPr lang="en-US" dirty="0" err="1"/>
              <a:t>pidä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Mitä</a:t>
            </a:r>
            <a:r>
              <a:rPr lang="en-US" dirty="0"/>
              <a:t> </a:t>
            </a:r>
            <a:r>
              <a:rPr lang="en-US" dirty="0" err="1"/>
              <a:t>mieltä</a:t>
            </a:r>
            <a:r>
              <a:rPr lang="en-US" dirty="0"/>
              <a:t> </a:t>
            </a:r>
            <a:r>
              <a:rPr lang="en-US" dirty="0" err="1"/>
              <a:t>olet</a:t>
            </a:r>
            <a:r>
              <a:rPr lang="en-US" dirty="0"/>
              <a:t> </a:t>
            </a:r>
            <a:r>
              <a:rPr lang="en-US" dirty="0" err="1"/>
              <a:t>sukupuolesta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Mitä</a:t>
            </a:r>
            <a:r>
              <a:rPr lang="en-US" dirty="0"/>
              <a:t> </a:t>
            </a:r>
            <a:r>
              <a:rPr lang="en-US" dirty="0" err="1"/>
              <a:t>mieltä</a:t>
            </a:r>
            <a:r>
              <a:rPr lang="en-US" dirty="0"/>
              <a:t> </a:t>
            </a:r>
            <a:r>
              <a:rPr lang="en-US" dirty="0" err="1"/>
              <a:t>olet</a:t>
            </a:r>
            <a:r>
              <a:rPr lang="en-US" dirty="0"/>
              <a:t> </a:t>
            </a:r>
            <a:r>
              <a:rPr lang="en-US" dirty="0" err="1"/>
              <a:t>seksuaalisuudesta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Minkälainen</a:t>
            </a:r>
            <a:r>
              <a:rPr lang="en-US" dirty="0"/>
              <a:t> on </a:t>
            </a:r>
            <a:r>
              <a:rPr lang="en-US" dirty="0" err="1"/>
              <a:t>arvomaailmasi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Mistä</a:t>
            </a:r>
            <a:r>
              <a:rPr lang="en-US" dirty="0"/>
              <a:t> </a:t>
            </a:r>
            <a:r>
              <a:rPr lang="en-US" dirty="0" err="1"/>
              <a:t>arvomaailmasi</a:t>
            </a:r>
            <a:r>
              <a:rPr lang="en-US" dirty="0"/>
              <a:t> </a:t>
            </a:r>
            <a:r>
              <a:rPr lang="en-US" dirty="0" err="1"/>
              <a:t>tulee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Onko</a:t>
            </a:r>
            <a:r>
              <a:rPr lang="en-US" dirty="0"/>
              <a:t> </a:t>
            </a:r>
            <a:r>
              <a:rPr lang="en-US" dirty="0" err="1"/>
              <a:t>ystävilläsi</a:t>
            </a:r>
            <a:r>
              <a:rPr lang="en-US" dirty="0"/>
              <a:t>, </a:t>
            </a:r>
            <a:r>
              <a:rPr lang="en-US" dirty="0" err="1"/>
              <a:t>tutuillasi</a:t>
            </a:r>
            <a:r>
              <a:rPr lang="en-US" dirty="0"/>
              <a:t>, </a:t>
            </a:r>
            <a:r>
              <a:rPr lang="en-US" dirty="0" err="1"/>
              <a:t>perheelläsi</a:t>
            </a:r>
            <a:r>
              <a:rPr lang="en-US" dirty="0"/>
              <a:t> tai </a:t>
            </a:r>
            <a:r>
              <a:rPr lang="en-US" dirty="0" err="1"/>
              <a:t>kulttuurillasi</a:t>
            </a:r>
            <a:r>
              <a:rPr lang="en-US" dirty="0"/>
              <a:t> </a:t>
            </a:r>
            <a:r>
              <a:rPr lang="en-US" dirty="0" err="1"/>
              <a:t>samanlainen</a:t>
            </a:r>
            <a:r>
              <a:rPr lang="en-US" dirty="0"/>
              <a:t> </a:t>
            </a:r>
            <a:r>
              <a:rPr lang="en-US" dirty="0" err="1"/>
              <a:t>arvomaailma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Kuulutko</a:t>
            </a:r>
            <a:r>
              <a:rPr lang="en-US" dirty="0"/>
              <a:t> </a:t>
            </a:r>
            <a:r>
              <a:rPr lang="en-US" dirty="0" err="1"/>
              <a:t>johonkin</a:t>
            </a:r>
            <a:r>
              <a:rPr lang="en-US" dirty="0"/>
              <a:t> </a:t>
            </a:r>
            <a:r>
              <a:rPr lang="en-US" dirty="0" err="1"/>
              <a:t>alakulttuuriin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Mitä</a:t>
            </a:r>
            <a:r>
              <a:rPr lang="en-US" dirty="0"/>
              <a:t> </a:t>
            </a:r>
            <a:r>
              <a:rPr lang="en-US" dirty="0" err="1"/>
              <a:t>tarkoittaa</a:t>
            </a:r>
            <a:r>
              <a:rPr lang="en-US" dirty="0"/>
              <a:t> </a:t>
            </a:r>
            <a:r>
              <a:rPr lang="en-US" dirty="0" err="1"/>
              <a:t>maailmankulttuuri</a:t>
            </a:r>
            <a:r>
              <a:rPr lang="en-US" dirty="0"/>
              <a:t>? </a:t>
            </a:r>
            <a:r>
              <a:rPr lang="en-US" dirty="0" err="1"/>
              <a:t>Oletko</a:t>
            </a:r>
            <a:r>
              <a:rPr lang="en-US" dirty="0"/>
              <a:t> </a:t>
            </a:r>
            <a:r>
              <a:rPr lang="en-US" dirty="0" err="1"/>
              <a:t>osa</a:t>
            </a:r>
            <a:r>
              <a:rPr lang="en-US" dirty="0"/>
              <a:t> </a:t>
            </a:r>
            <a:r>
              <a:rPr lang="en-US" dirty="0" err="1"/>
              <a:t>sitä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Missä</a:t>
            </a:r>
            <a:r>
              <a:rPr lang="en-US" dirty="0"/>
              <a:t> </a:t>
            </a:r>
            <a:r>
              <a:rPr lang="en-US" dirty="0" err="1"/>
              <a:t>näet</a:t>
            </a:r>
            <a:r>
              <a:rPr lang="en-US" dirty="0"/>
              <a:t> </a:t>
            </a:r>
            <a:r>
              <a:rPr lang="en-US" dirty="0" err="1"/>
              <a:t>itsesi</a:t>
            </a:r>
            <a:r>
              <a:rPr lang="en-US" dirty="0"/>
              <a:t> </a:t>
            </a:r>
            <a:r>
              <a:rPr lang="en-US" dirty="0" err="1"/>
              <a:t>viiden</a:t>
            </a:r>
            <a:r>
              <a:rPr lang="en-US" dirty="0"/>
              <a:t> </a:t>
            </a:r>
            <a:r>
              <a:rPr lang="en-US" dirty="0" err="1"/>
              <a:t>vuoden</a:t>
            </a:r>
            <a:r>
              <a:rPr lang="en-US" dirty="0"/>
              <a:t> </a:t>
            </a:r>
            <a:r>
              <a:rPr lang="en-US" dirty="0" err="1"/>
              <a:t>kuluttua</a:t>
            </a:r>
            <a:r>
              <a:rPr lang="en-US" dirty="0"/>
              <a:t>, </a:t>
            </a:r>
            <a:r>
              <a:rPr lang="en-US" dirty="0" err="1"/>
              <a:t>entä</a:t>
            </a:r>
            <a:r>
              <a:rPr lang="en-US" dirty="0"/>
              <a:t> </a:t>
            </a:r>
            <a:r>
              <a:rPr lang="en-US" dirty="0" err="1"/>
              <a:t>kymmenen</a:t>
            </a:r>
            <a:r>
              <a:rPr lang="en-US" dirty="0"/>
              <a:t> </a:t>
            </a:r>
            <a:r>
              <a:rPr lang="en-US" dirty="0" err="1"/>
              <a:t>vuoden</a:t>
            </a:r>
            <a:r>
              <a:rPr lang="en-US" dirty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569486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639" y="228600"/>
            <a:ext cx="8255358" cy="914400"/>
          </a:xfrm>
        </p:spPr>
        <p:txBody>
          <a:bodyPr/>
          <a:lstStyle/>
          <a:p>
            <a:r>
              <a:rPr lang="en-US" dirty="0" err="1" smtClean="0"/>
              <a:t>Virittäytyminen</a:t>
            </a:r>
            <a:r>
              <a:rPr lang="en-US" dirty="0" smtClean="0"/>
              <a:t> </a:t>
            </a:r>
            <a:r>
              <a:rPr lang="en-US" dirty="0" err="1" smtClean="0"/>
              <a:t>aiheeseen</a:t>
            </a:r>
            <a:r>
              <a:rPr lang="en-US" dirty="0" smtClean="0"/>
              <a:t> </a:t>
            </a:r>
            <a:r>
              <a:rPr lang="fi-FI" altLang="fi-FI" dirty="0"/>
              <a:t>vaihtoehto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Toinen</a:t>
            </a:r>
            <a:r>
              <a:rPr lang="en-US" dirty="0"/>
              <a:t> </a:t>
            </a:r>
            <a:r>
              <a:rPr lang="en-US" dirty="0" err="1" smtClean="0"/>
              <a:t>osa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Pohdi</a:t>
            </a:r>
            <a:r>
              <a:rPr lang="en-US" dirty="0" smtClean="0"/>
              <a:t> </a:t>
            </a:r>
            <a:r>
              <a:rPr lang="en-US" dirty="0" err="1"/>
              <a:t>seuraavaksi</a:t>
            </a:r>
            <a:r>
              <a:rPr lang="en-US" dirty="0"/>
              <a:t> </a:t>
            </a:r>
            <a:r>
              <a:rPr lang="en-US" dirty="0" err="1"/>
              <a:t>parin</a:t>
            </a:r>
            <a:r>
              <a:rPr lang="en-US" dirty="0"/>
              <a:t> </a:t>
            </a:r>
            <a:r>
              <a:rPr lang="en-US" dirty="0" err="1"/>
              <a:t>kanssa</a:t>
            </a:r>
            <a:r>
              <a:rPr lang="en-US" dirty="0"/>
              <a:t> tai </a:t>
            </a:r>
            <a:r>
              <a:rPr lang="en-US" dirty="0" err="1"/>
              <a:t>listaa</a:t>
            </a:r>
            <a:r>
              <a:rPr lang="en-US" dirty="0"/>
              <a:t> </a:t>
            </a:r>
            <a:r>
              <a:rPr lang="en-US" dirty="0" err="1"/>
              <a:t>itsellesi</a:t>
            </a:r>
            <a:r>
              <a:rPr lang="en-US" dirty="0"/>
              <a:t> </a:t>
            </a:r>
            <a:r>
              <a:rPr lang="en-US" dirty="0" err="1"/>
              <a:t>ylös</a:t>
            </a:r>
            <a:r>
              <a:rPr lang="en-US" dirty="0"/>
              <a:t> </a:t>
            </a:r>
            <a:r>
              <a:rPr lang="en-US" dirty="0" err="1"/>
              <a:t>seuraavien</a:t>
            </a:r>
            <a:r>
              <a:rPr lang="en-US" dirty="0"/>
              <a:t> </a:t>
            </a:r>
            <a:r>
              <a:rPr lang="en-US" dirty="0" err="1"/>
              <a:t>kysymysten</a:t>
            </a:r>
            <a:r>
              <a:rPr lang="en-US" dirty="0"/>
              <a:t> </a:t>
            </a:r>
            <a:r>
              <a:rPr lang="en-US" dirty="0" err="1"/>
              <a:t>vastaukset</a:t>
            </a:r>
            <a:r>
              <a:rPr lang="en-US" dirty="0"/>
              <a:t>. </a:t>
            </a:r>
            <a:r>
              <a:rPr lang="en-US" dirty="0" err="1"/>
              <a:t>Näistä</a:t>
            </a:r>
            <a:r>
              <a:rPr lang="en-US" dirty="0"/>
              <a:t> </a:t>
            </a:r>
            <a:r>
              <a:rPr lang="en-US" dirty="0" err="1"/>
              <a:t>keskustellaan</a:t>
            </a:r>
            <a:r>
              <a:rPr lang="en-US" dirty="0"/>
              <a:t> </a:t>
            </a:r>
            <a:r>
              <a:rPr lang="en-US" dirty="0" err="1"/>
              <a:t>yhteisesti</a:t>
            </a:r>
            <a:r>
              <a:rPr lang="en-US" dirty="0"/>
              <a:t> </a:t>
            </a:r>
            <a:r>
              <a:rPr lang="en-US" dirty="0" err="1"/>
              <a:t>koko</a:t>
            </a:r>
            <a:r>
              <a:rPr lang="en-US" dirty="0"/>
              <a:t> </a:t>
            </a:r>
            <a:r>
              <a:rPr lang="en-US" dirty="0" err="1"/>
              <a:t>luokan</a:t>
            </a:r>
            <a:r>
              <a:rPr lang="en-US" dirty="0"/>
              <a:t> </a:t>
            </a:r>
            <a:r>
              <a:rPr lang="en-US" dirty="0" err="1"/>
              <a:t>kanssa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Millaista</a:t>
            </a:r>
            <a:r>
              <a:rPr lang="en-US" dirty="0"/>
              <a:t> </a:t>
            </a:r>
            <a:r>
              <a:rPr lang="en-US" dirty="0" err="1"/>
              <a:t>oli</a:t>
            </a:r>
            <a:r>
              <a:rPr lang="en-US" dirty="0"/>
              <a:t> </a:t>
            </a:r>
            <a:r>
              <a:rPr lang="en-US" dirty="0" err="1"/>
              <a:t>pohtia</a:t>
            </a:r>
            <a:r>
              <a:rPr lang="en-US" dirty="0"/>
              <a:t> </a:t>
            </a:r>
            <a:r>
              <a:rPr lang="en-US" dirty="0" err="1"/>
              <a:t>omaa</a:t>
            </a:r>
            <a:r>
              <a:rPr lang="en-US" dirty="0"/>
              <a:t> </a:t>
            </a:r>
            <a:r>
              <a:rPr lang="en-US" dirty="0" err="1"/>
              <a:t>itseä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Oletko</a:t>
            </a:r>
            <a:r>
              <a:rPr lang="en-US" dirty="0"/>
              <a:t> </a:t>
            </a:r>
            <a:r>
              <a:rPr lang="en-US" dirty="0" err="1"/>
              <a:t>aikaisemmin</a:t>
            </a:r>
            <a:r>
              <a:rPr lang="en-US" dirty="0"/>
              <a:t> </a:t>
            </a:r>
            <a:r>
              <a:rPr lang="en-US" dirty="0" err="1"/>
              <a:t>tehnyt</a:t>
            </a:r>
            <a:r>
              <a:rPr lang="en-US" dirty="0"/>
              <a:t> </a:t>
            </a:r>
            <a:r>
              <a:rPr lang="en-US" dirty="0" err="1"/>
              <a:t>vastaavaa</a:t>
            </a:r>
            <a:r>
              <a:rPr lang="en-US" dirty="0"/>
              <a:t> </a:t>
            </a:r>
            <a:r>
              <a:rPr lang="en-US" dirty="0" err="1"/>
              <a:t>harjoitusta</a:t>
            </a:r>
            <a:r>
              <a:rPr lang="en-US" dirty="0"/>
              <a:t>? Jos </a:t>
            </a:r>
            <a:r>
              <a:rPr lang="en-US" dirty="0" err="1"/>
              <a:t>olet</a:t>
            </a:r>
            <a:r>
              <a:rPr lang="en-US" dirty="0"/>
              <a:t> </a:t>
            </a:r>
            <a:r>
              <a:rPr lang="en-US" dirty="0" err="1"/>
              <a:t>niin</a:t>
            </a:r>
            <a:r>
              <a:rPr lang="en-US" dirty="0"/>
              <a:t> </a:t>
            </a:r>
            <a:r>
              <a:rPr lang="en-US" dirty="0" err="1"/>
              <a:t>muuttuivatko</a:t>
            </a:r>
            <a:r>
              <a:rPr lang="en-US" dirty="0"/>
              <a:t> </a:t>
            </a:r>
            <a:r>
              <a:rPr lang="en-US" dirty="0" err="1"/>
              <a:t>vastauksesi</a:t>
            </a:r>
            <a:r>
              <a:rPr lang="en-US" dirty="0"/>
              <a:t> </a:t>
            </a:r>
            <a:r>
              <a:rPr lang="en-US" dirty="0" err="1"/>
              <a:t>edelliseen</a:t>
            </a:r>
            <a:r>
              <a:rPr lang="en-US" dirty="0"/>
              <a:t> </a:t>
            </a:r>
            <a:r>
              <a:rPr lang="en-US" dirty="0" err="1"/>
              <a:t>verrattuna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Mikä</a:t>
            </a:r>
            <a:r>
              <a:rPr lang="en-US" dirty="0"/>
              <a:t> </a:t>
            </a:r>
            <a:r>
              <a:rPr lang="en-US" dirty="0" err="1"/>
              <a:t>pohdinnassa</a:t>
            </a:r>
            <a:r>
              <a:rPr lang="en-US" dirty="0"/>
              <a:t> </a:t>
            </a:r>
            <a:r>
              <a:rPr lang="en-US" dirty="0" err="1"/>
              <a:t>oli</a:t>
            </a:r>
            <a:r>
              <a:rPr lang="en-US" dirty="0"/>
              <a:t> </a:t>
            </a:r>
            <a:r>
              <a:rPr lang="en-US" dirty="0" err="1"/>
              <a:t>helppoa</a:t>
            </a:r>
            <a:r>
              <a:rPr lang="en-US" dirty="0"/>
              <a:t>? </a:t>
            </a:r>
            <a:r>
              <a:rPr lang="en-US" dirty="0" err="1"/>
              <a:t>Mikä</a:t>
            </a:r>
            <a:r>
              <a:rPr lang="en-US" dirty="0"/>
              <a:t> </a:t>
            </a:r>
            <a:r>
              <a:rPr lang="en-US" dirty="0" err="1"/>
              <a:t>vaikeaa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Onko</a:t>
            </a:r>
            <a:r>
              <a:rPr lang="en-US" dirty="0"/>
              <a:t> </a:t>
            </a:r>
            <a:r>
              <a:rPr lang="en-US" dirty="0" err="1"/>
              <a:t>tällaisesta</a:t>
            </a:r>
            <a:r>
              <a:rPr lang="en-US" dirty="0"/>
              <a:t> </a:t>
            </a:r>
            <a:r>
              <a:rPr lang="en-US" dirty="0" err="1"/>
              <a:t>itsepohdinnasta</a:t>
            </a:r>
            <a:r>
              <a:rPr lang="en-US" dirty="0"/>
              <a:t> </a:t>
            </a:r>
            <a:r>
              <a:rPr lang="en-US" dirty="0" err="1"/>
              <a:t>hyötyä</a:t>
            </a:r>
            <a:r>
              <a:rPr lang="en-US" dirty="0"/>
              <a:t> tai </a:t>
            </a:r>
            <a:r>
              <a:rPr lang="en-US" dirty="0" err="1"/>
              <a:t>haittaa</a:t>
            </a:r>
            <a:r>
              <a:rPr lang="en-US" dirty="0"/>
              <a:t>? </a:t>
            </a:r>
            <a:r>
              <a:rPr lang="en-US" dirty="0" err="1"/>
              <a:t>Perustele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519540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Identiteetti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kulttuuri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Identiteetti</a:t>
            </a:r>
            <a:r>
              <a:rPr lang="en-US" dirty="0" smtClean="0"/>
              <a:t> </a:t>
            </a:r>
            <a:r>
              <a:rPr lang="en-US" dirty="0" err="1" smtClean="0"/>
              <a:t>tarkoittaa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 err="1" smtClean="0"/>
              <a:t>hmisen</a:t>
            </a:r>
            <a:r>
              <a:rPr lang="en-US" dirty="0" smtClean="0"/>
              <a:t> tai </a:t>
            </a:r>
            <a:r>
              <a:rPr lang="en-US" dirty="0" err="1" smtClean="0"/>
              <a:t>ihmisryhmän</a:t>
            </a:r>
            <a:r>
              <a:rPr lang="en-US" dirty="0" smtClean="0"/>
              <a:t> </a:t>
            </a:r>
            <a:r>
              <a:rPr lang="en-US" dirty="0" err="1" smtClean="0"/>
              <a:t>yksilöllisyyttä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Yksilöä</a:t>
            </a:r>
            <a:r>
              <a:rPr lang="en-US" dirty="0" smtClean="0"/>
              <a:t> tai </a:t>
            </a:r>
            <a:r>
              <a:rPr lang="en-US" dirty="0" err="1" smtClean="0"/>
              <a:t>ryhmää</a:t>
            </a:r>
            <a:r>
              <a:rPr lang="en-US" dirty="0" smtClean="0"/>
              <a:t> </a:t>
            </a:r>
            <a:r>
              <a:rPr lang="en-US" dirty="0" err="1" smtClean="0"/>
              <a:t>määrittävät</a:t>
            </a:r>
            <a:r>
              <a:rPr lang="en-US" dirty="0" smtClean="0"/>
              <a:t> </a:t>
            </a:r>
            <a:r>
              <a:rPr lang="en-US" dirty="0" err="1" smtClean="0"/>
              <a:t>piirteet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Eletty</a:t>
            </a:r>
            <a:r>
              <a:rPr lang="en-US" dirty="0" smtClean="0"/>
              <a:t> </a:t>
            </a:r>
            <a:r>
              <a:rPr lang="en-US" dirty="0" err="1" smtClean="0"/>
              <a:t>vastaus</a:t>
            </a:r>
            <a:r>
              <a:rPr lang="en-US" dirty="0" smtClean="0"/>
              <a:t> </a:t>
            </a:r>
            <a:r>
              <a:rPr lang="en-US" dirty="0" err="1" smtClean="0"/>
              <a:t>kysymykseen</a:t>
            </a:r>
            <a:r>
              <a:rPr lang="en-US" dirty="0" smtClean="0"/>
              <a:t>  “</a:t>
            </a:r>
            <a:r>
              <a:rPr lang="en-US" dirty="0" err="1" smtClean="0"/>
              <a:t>kuka</a:t>
            </a:r>
            <a:r>
              <a:rPr lang="en-US" dirty="0" smtClean="0"/>
              <a:t> </a:t>
            </a:r>
            <a:r>
              <a:rPr lang="en-US" dirty="0" err="1" smtClean="0"/>
              <a:t>olen</a:t>
            </a:r>
            <a:r>
              <a:rPr lang="en-US" dirty="0" smtClean="0"/>
              <a:t>?” tai “</a:t>
            </a:r>
            <a:r>
              <a:rPr lang="en-US" dirty="0" err="1" smtClean="0"/>
              <a:t>keitä</a:t>
            </a:r>
            <a:r>
              <a:rPr lang="en-US" dirty="0" smtClean="0"/>
              <a:t> </a:t>
            </a:r>
            <a:r>
              <a:rPr lang="en-US" dirty="0" err="1" smtClean="0"/>
              <a:t>olemme</a:t>
            </a:r>
            <a:r>
              <a:rPr lang="en-US" dirty="0" smtClean="0"/>
              <a:t>”.</a:t>
            </a:r>
            <a:endParaRPr lang="en-US" dirty="0" smtClean="0"/>
          </a:p>
          <a:p>
            <a:r>
              <a:rPr lang="en-US" dirty="0" err="1" smtClean="0"/>
              <a:t>Kulttuuri</a:t>
            </a:r>
            <a:r>
              <a:rPr lang="en-US" dirty="0" smtClean="0"/>
              <a:t> </a:t>
            </a:r>
            <a:r>
              <a:rPr lang="en-US" dirty="0" smtClean="0"/>
              <a:t>on </a:t>
            </a:r>
            <a:r>
              <a:rPr lang="en-US" dirty="0" err="1" smtClean="0"/>
              <a:t>normien</a:t>
            </a:r>
            <a:r>
              <a:rPr lang="en-US" dirty="0" smtClean="0"/>
              <a:t>, </a:t>
            </a:r>
            <a:r>
              <a:rPr lang="en-US" dirty="0" err="1" smtClean="0"/>
              <a:t>arvojen</a:t>
            </a:r>
            <a:r>
              <a:rPr lang="en-US" dirty="0" smtClean="0"/>
              <a:t>, </a:t>
            </a:r>
            <a:r>
              <a:rPr lang="en-US" dirty="0" err="1" smtClean="0"/>
              <a:t>tapojen</a:t>
            </a:r>
            <a:r>
              <a:rPr lang="en-US" dirty="0" smtClean="0"/>
              <a:t> ja </a:t>
            </a:r>
            <a:r>
              <a:rPr lang="en-US" dirty="0" err="1" smtClean="0"/>
              <a:t>uskomusten</a:t>
            </a:r>
            <a:r>
              <a:rPr lang="en-US" dirty="0" smtClean="0"/>
              <a:t> </a:t>
            </a:r>
            <a:r>
              <a:rPr lang="en-US" dirty="0" err="1" smtClean="0"/>
              <a:t>järjestelmä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Onko</a:t>
            </a:r>
            <a:r>
              <a:rPr lang="en-US" dirty="0" smtClean="0"/>
              <a:t> </a:t>
            </a:r>
            <a:r>
              <a:rPr lang="en-US" dirty="0" err="1" smtClean="0"/>
              <a:t>kulttuuri</a:t>
            </a:r>
            <a:r>
              <a:rPr lang="en-US" dirty="0" smtClean="0"/>
              <a:t> </a:t>
            </a:r>
            <a:r>
              <a:rPr lang="en-US" dirty="0" err="1" smtClean="0"/>
              <a:t>selvärajainen</a:t>
            </a:r>
            <a:r>
              <a:rPr lang="en-US" dirty="0"/>
              <a:t> </a:t>
            </a:r>
            <a:r>
              <a:rPr lang="en-US" dirty="0" err="1" smtClean="0"/>
              <a:t>vai</a:t>
            </a:r>
            <a:r>
              <a:rPr lang="en-US" dirty="0" smtClean="0"/>
              <a:t> </a:t>
            </a:r>
            <a:r>
              <a:rPr lang="en-US" dirty="0" err="1" smtClean="0"/>
              <a:t>jatkuvasti</a:t>
            </a:r>
            <a:r>
              <a:rPr lang="en-US" dirty="0" smtClean="0"/>
              <a:t> </a:t>
            </a:r>
            <a:r>
              <a:rPr lang="en-US" dirty="0" err="1" smtClean="0"/>
              <a:t>muuttuva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ihmisten</a:t>
            </a:r>
            <a:r>
              <a:rPr lang="en-US" dirty="0" smtClean="0"/>
              <a:t> </a:t>
            </a:r>
            <a:r>
              <a:rPr lang="en-US" dirty="0" err="1" smtClean="0"/>
              <a:t>muokkaama</a:t>
            </a:r>
            <a:r>
              <a:rPr lang="en-US" dirty="0" smtClean="0"/>
              <a:t>?</a:t>
            </a:r>
          </a:p>
          <a:p>
            <a:pPr marL="457200" lvl="1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61718941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Kulttuurin</a:t>
            </a:r>
            <a:r>
              <a:rPr lang="en-US" dirty="0" smtClean="0"/>
              <a:t> </a:t>
            </a:r>
            <a:r>
              <a:rPr lang="en-US" dirty="0" err="1" smtClean="0"/>
              <a:t>arvo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69473"/>
            <a:ext cx="7772400" cy="4495800"/>
          </a:xfrm>
        </p:spPr>
        <p:txBody>
          <a:bodyPr/>
          <a:lstStyle/>
          <a:p>
            <a:r>
              <a:rPr lang="en-US" dirty="0" smtClean="0"/>
              <a:t>Will </a:t>
            </a:r>
            <a:r>
              <a:rPr lang="en-US" dirty="0" err="1" smtClean="0"/>
              <a:t>Kymlicka</a:t>
            </a:r>
            <a:r>
              <a:rPr lang="en-US" dirty="0" smtClean="0"/>
              <a:t>: </a:t>
            </a:r>
            <a:r>
              <a:rPr lang="en-US" dirty="0" err="1" smtClean="0"/>
              <a:t>individualismi</a:t>
            </a:r>
            <a:endParaRPr lang="en-US" dirty="0" smtClean="0"/>
          </a:p>
          <a:p>
            <a:pPr lvl="1"/>
            <a:r>
              <a:rPr lang="en-US" dirty="0" err="1" smtClean="0"/>
              <a:t>Kulttuurilla</a:t>
            </a:r>
            <a:r>
              <a:rPr lang="en-US" dirty="0" smtClean="0"/>
              <a:t> on </a:t>
            </a:r>
            <a:r>
              <a:rPr lang="en-US" dirty="0" err="1" smtClean="0"/>
              <a:t>arvoa</a:t>
            </a:r>
            <a:r>
              <a:rPr lang="en-US" dirty="0" smtClean="0"/>
              <a:t> </a:t>
            </a:r>
            <a:r>
              <a:rPr lang="en-US" dirty="0" smtClean="0"/>
              <a:t>vain, </a:t>
            </a:r>
            <a:r>
              <a:rPr lang="en-US" dirty="0" err="1" smtClean="0"/>
              <a:t>jos</a:t>
            </a:r>
            <a:r>
              <a:rPr lang="en-US" dirty="0" smtClean="0"/>
              <a:t> se </a:t>
            </a:r>
            <a:r>
              <a:rPr lang="en-US" dirty="0" err="1" smtClean="0"/>
              <a:t>tuottaa</a:t>
            </a:r>
            <a:r>
              <a:rPr lang="en-US" dirty="0" smtClean="0"/>
              <a:t> </a:t>
            </a:r>
            <a:r>
              <a:rPr lang="en-US" dirty="0" err="1" smtClean="0"/>
              <a:t>hyvinvointia</a:t>
            </a:r>
            <a:r>
              <a:rPr lang="en-US" dirty="0" smtClean="0"/>
              <a:t> </a:t>
            </a:r>
            <a:r>
              <a:rPr lang="en-US" dirty="0" err="1" smtClean="0"/>
              <a:t>yksilöille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Kulttuuri</a:t>
            </a:r>
            <a:r>
              <a:rPr lang="en-US" dirty="0" smtClean="0"/>
              <a:t> </a:t>
            </a:r>
            <a:r>
              <a:rPr lang="en-US" dirty="0" err="1" smtClean="0"/>
              <a:t>välinearvona</a:t>
            </a:r>
            <a:r>
              <a:rPr lang="en-US" dirty="0" smtClean="0"/>
              <a:t> </a:t>
            </a:r>
            <a:r>
              <a:rPr lang="en-US" dirty="0" err="1" smtClean="0"/>
              <a:t>luo</a:t>
            </a:r>
            <a:r>
              <a:rPr lang="en-US" dirty="0" smtClean="0"/>
              <a:t> </a:t>
            </a:r>
            <a:r>
              <a:rPr lang="en-US" dirty="0" err="1" smtClean="0"/>
              <a:t>miellekkyyttä</a:t>
            </a:r>
            <a:r>
              <a:rPr lang="en-US" dirty="0" smtClean="0"/>
              <a:t> ja </a:t>
            </a:r>
            <a:r>
              <a:rPr lang="en-US" dirty="0" err="1" smtClean="0"/>
              <a:t>yhteenkuuluvuutta</a:t>
            </a:r>
            <a:r>
              <a:rPr lang="en-US" dirty="0" smtClean="0"/>
              <a:t> </a:t>
            </a:r>
            <a:r>
              <a:rPr lang="en-US" dirty="0" err="1" smtClean="0"/>
              <a:t>sekä</a:t>
            </a:r>
            <a:r>
              <a:rPr lang="en-US" dirty="0" smtClean="0"/>
              <a:t> </a:t>
            </a:r>
            <a:r>
              <a:rPr lang="en-US" dirty="0" err="1" smtClean="0"/>
              <a:t>mahdollistaa</a:t>
            </a:r>
            <a:r>
              <a:rPr lang="en-US" dirty="0" smtClean="0"/>
              <a:t> </a:t>
            </a:r>
            <a:r>
              <a:rPr lang="en-US" dirty="0" err="1" smtClean="0"/>
              <a:t>hyvän</a:t>
            </a:r>
            <a:r>
              <a:rPr lang="en-US" dirty="0" smtClean="0"/>
              <a:t> </a:t>
            </a:r>
            <a:r>
              <a:rPr lang="en-US" dirty="0" err="1" smtClean="0"/>
              <a:t>elämän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Charles Taylor: </a:t>
            </a:r>
            <a:r>
              <a:rPr lang="en-US" dirty="0" err="1" smtClean="0"/>
              <a:t>yhteisöllisyys</a:t>
            </a:r>
            <a:endParaRPr lang="en-US" dirty="0"/>
          </a:p>
          <a:p>
            <a:pPr lvl="1"/>
            <a:r>
              <a:rPr lang="en-US" dirty="0" err="1" smtClean="0"/>
              <a:t>Kulttuuri</a:t>
            </a:r>
            <a:r>
              <a:rPr lang="en-US" dirty="0" smtClean="0"/>
              <a:t> on </a:t>
            </a:r>
            <a:r>
              <a:rPr lang="en-US" dirty="0" err="1" smtClean="0"/>
              <a:t>aina</a:t>
            </a:r>
            <a:r>
              <a:rPr lang="en-US" dirty="0" smtClean="0"/>
              <a:t> </a:t>
            </a:r>
            <a:r>
              <a:rPr lang="en-US" dirty="0" err="1" smtClean="0"/>
              <a:t>yhteisöllistä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err="1" smtClean="0"/>
              <a:t>Kulttuuri</a:t>
            </a:r>
            <a:r>
              <a:rPr lang="en-US" dirty="0" smtClean="0"/>
              <a:t> </a:t>
            </a:r>
            <a:r>
              <a:rPr lang="en-US" dirty="0" err="1" smtClean="0"/>
              <a:t>itseisarvona</a:t>
            </a:r>
            <a:r>
              <a:rPr lang="en-US" dirty="0"/>
              <a:t> </a:t>
            </a:r>
            <a:r>
              <a:rPr lang="en-US" dirty="0" err="1" smtClean="0"/>
              <a:t>mahdollistaa</a:t>
            </a:r>
            <a:r>
              <a:rPr lang="en-US" dirty="0"/>
              <a:t> </a:t>
            </a:r>
            <a:r>
              <a:rPr lang="en-US" dirty="0" err="1" smtClean="0"/>
              <a:t>sen</a:t>
            </a:r>
            <a:r>
              <a:rPr lang="en-US" dirty="0" smtClean="0"/>
              <a:t>, </a:t>
            </a:r>
            <a:r>
              <a:rPr lang="en-US" dirty="0" err="1" smtClean="0"/>
              <a:t>että</a:t>
            </a:r>
            <a:r>
              <a:rPr lang="en-US" dirty="0" smtClean="0"/>
              <a:t> </a:t>
            </a:r>
            <a:r>
              <a:rPr lang="en-US" dirty="0" err="1" smtClean="0"/>
              <a:t>kulttuuriset</a:t>
            </a:r>
            <a:r>
              <a:rPr lang="en-US" dirty="0" smtClean="0"/>
              <a:t> </a:t>
            </a:r>
            <a:r>
              <a:rPr lang="en-US" dirty="0" err="1" smtClean="0"/>
              <a:t>käytännöt</a:t>
            </a:r>
            <a:r>
              <a:rPr lang="en-US" dirty="0" smtClean="0"/>
              <a:t> </a:t>
            </a:r>
            <a:r>
              <a:rPr lang="en-US" dirty="0" err="1" smtClean="0"/>
              <a:t>koetaan</a:t>
            </a:r>
            <a:r>
              <a:rPr lang="en-US" dirty="0" smtClean="0"/>
              <a:t> </a:t>
            </a:r>
            <a:r>
              <a:rPr lang="en-US" dirty="0" err="1" smtClean="0"/>
              <a:t>itsessään</a:t>
            </a:r>
            <a:r>
              <a:rPr lang="en-US" dirty="0" smtClean="0"/>
              <a:t> </a:t>
            </a:r>
            <a:r>
              <a:rPr lang="en-US" dirty="0" err="1" smtClean="0"/>
              <a:t>arvokkaiksi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613119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Autenttinen</a:t>
            </a:r>
            <a:r>
              <a:rPr lang="en-US" dirty="0" smtClean="0"/>
              <a:t> </a:t>
            </a:r>
            <a:r>
              <a:rPr lang="en-US" dirty="0" err="1" smtClean="0"/>
              <a:t>elämä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Itsensä</a:t>
            </a:r>
            <a:r>
              <a:rPr lang="en-US" dirty="0" smtClean="0"/>
              <a:t> </a:t>
            </a:r>
            <a:r>
              <a:rPr lang="en-US" dirty="0" err="1" smtClean="0"/>
              <a:t>toteuttaminen</a:t>
            </a:r>
            <a:r>
              <a:rPr lang="en-US" dirty="0" smtClean="0"/>
              <a:t> ja </a:t>
            </a:r>
            <a:r>
              <a:rPr lang="en-US" dirty="0" err="1" smtClean="0"/>
              <a:t>itselle</a:t>
            </a:r>
            <a:r>
              <a:rPr lang="en-US" dirty="0" smtClean="0"/>
              <a:t> </a:t>
            </a:r>
            <a:r>
              <a:rPr lang="en-US" dirty="0" err="1" smtClean="0"/>
              <a:t>ominaisen</a:t>
            </a:r>
            <a:r>
              <a:rPr lang="en-US" dirty="0" smtClean="0"/>
              <a:t> </a:t>
            </a:r>
            <a:r>
              <a:rPr lang="en-US" dirty="0" err="1" smtClean="0"/>
              <a:t>elämäntavan</a:t>
            </a:r>
            <a:r>
              <a:rPr lang="en-US" dirty="0" smtClean="0"/>
              <a:t> </a:t>
            </a:r>
            <a:r>
              <a:rPr lang="en-US" dirty="0" err="1" smtClean="0"/>
              <a:t>löytäminen</a:t>
            </a:r>
            <a:r>
              <a:rPr lang="en-US" dirty="0" smtClean="0"/>
              <a:t> on </a:t>
            </a:r>
            <a:r>
              <a:rPr lang="en-US" dirty="0" err="1" smtClean="0"/>
              <a:t>tärkeää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Hyväksyvä</a:t>
            </a:r>
            <a:r>
              <a:rPr lang="en-US" dirty="0" smtClean="0"/>
              <a:t> </a:t>
            </a:r>
            <a:r>
              <a:rPr lang="en-US" dirty="0" err="1" smtClean="0"/>
              <a:t>tunnustaminen</a:t>
            </a:r>
            <a:r>
              <a:rPr lang="en-US" dirty="0" smtClean="0"/>
              <a:t>:</a:t>
            </a:r>
            <a:endParaRPr lang="en-US" dirty="0" smtClean="0"/>
          </a:p>
          <a:p>
            <a:pPr lvl="1"/>
            <a:r>
              <a:rPr lang="en-US" dirty="0" err="1" smtClean="0"/>
              <a:t>Toinen</a:t>
            </a:r>
            <a:r>
              <a:rPr lang="en-US" dirty="0" smtClean="0"/>
              <a:t> </a:t>
            </a:r>
            <a:r>
              <a:rPr lang="en-US" dirty="0" err="1" smtClean="0"/>
              <a:t>osapuoli</a:t>
            </a:r>
            <a:r>
              <a:rPr lang="en-US" dirty="0" smtClean="0"/>
              <a:t> </a:t>
            </a:r>
            <a:r>
              <a:rPr lang="en-US" dirty="0" err="1" smtClean="0"/>
              <a:t>myöntää</a:t>
            </a:r>
            <a:r>
              <a:rPr lang="en-US" dirty="0" smtClean="0"/>
              <a:t> </a:t>
            </a:r>
            <a:r>
              <a:rPr lang="en-US" dirty="0" err="1" smtClean="0"/>
              <a:t>toisen</a:t>
            </a:r>
            <a:r>
              <a:rPr lang="en-US" dirty="0" smtClean="0"/>
              <a:t> </a:t>
            </a:r>
            <a:r>
              <a:rPr lang="en-US" dirty="0" err="1" smtClean="0"/>
              <a:t>olemassaolon</a:t>
            </a:r>
            <a:r>
              <a:rPr lang="en-US" dirty="0" smtClean="0"/>
              <a:t> ja </a:t>
            </a:r>
            <a:r>
              <a:rPr lang="en-US" dirty="0" err="1" smtClean="0"/>
              <a:t>arvostaa</a:t>
            </a:r>
            <a:r>
              <a:rPr lang="en-US" dirty="0" smtClean="0"/>
              <a:t> ja </a:t>
            </a:r>
            <a:r>
              <a:rPr lang="en-US" dirty="0" err="1" smtClean="0"/>
              <a:t>kunnioittaa</a:t>
            </a:r>
            <a:r>
              <a:rPr lang="en-US" dirty="0" smtClean="0"/>
              <a:t> </a:t>
            </a:r>
            <a:r>
              <a:rPr lang="en-US" dirty="0" err="1" smtClean="0"/>
              <a:t>toista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Identiteetti</a:t>
            </a:r>
            <a:r>
              <a:rPr lang="en-US" dirty="0" smtClean="0"/>
              <a:t> </a:t>
            </a:r>
            <a:r>
              <a:rPr lang="en-US" dirty="0" err="1" smtClean="0"/>
              <a:t>rakentuu</a:t>
            </a:r>
            <a:r>
              <a:rPr lang="en-US" dirty="0" smtClean="0"/>
              <a:t> </a:t>
            </a:r>
            <a:r>
              <a:rPr lang="en-US" dirty="0" err="1" smtClean="0"/>
              <a:t>dialogissa</a:t>
            </a:r>
            <a:r>
              <a:rPr lang="en-US" dirty="0" smtClean="0"/>
              <a:t> </a:t>
            </a:r>
            <a:r>
              <a:rPr lang="en-US" dirty="0" err="1" smtClean="0"/>
              <a:t>muiden</a:t>
            </a:r>
            <a:r>
              <a:rPr lang="en-US" dirty="0" smtClean="0"/>
              <a:t> </a:t>
            </a:r>
            <a:r>
              <a:rPr lang="en-US" dirty="0" err="1" smtClean="0"/>
              <a:t>ihmisten</a:t>
            </a:r>
            <a:r>
              <a:rPr lang="en-US" dirty="0" smtClean="0"/>
              <a:t> </a:t>
            </a:r>
            <a:r>
              <a:rPr lang="en-US" dirty="0" err="1" smtClean="0"/>
              <a:t>kanssa</a:t>
            </a:r>
            <a:r>
              <a:rPr lang="en-US" dirty="0" smtClean="0"/>
              <a:t> ja </a:t>
            </a:r>
            <a:r>
              <a:rPr lang="en-US" dirty="0" err="1" smtClean="0"/>
              <a:t>osallistumalla</a:t>
            </a:r>
            <a:r>
              <a:rPr lang="en-US" dirty="0" smtClean="0"/>
              <a:t> </a:t>
            </a:r>
            <a:r>
              <a:rPr lang="en-US" dirty="0" err="1" smtClean="0"/>
              <a:t>kulttuurisiin</a:t>
            </a:r>
            <a:r>
              <a:rPr lang="en-US" dirty="0" smtClean="0"/>
              <a:t> </a:t>
            </a:r>
            <a:r>
              <a:rPr lang="en-US" dirty="0" err="1" smtClean="0"/>
              <a:t>käytäntöihin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41927753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Monikulttuurisuus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436" y="1300019"/>
            <a:ext cx="7961746" cy="4495800"/>
          </a:xfrm>
        </p:spPr>
        <p:txBody>
          <a:bodyPr/>
          <a:lstStyle/>
          <a:p>
            <a:r>
              <a:rPr lang="en-US" dirty="0" err="1" smtClean="0"/>
              <a:t>Deskriptiivinen</a:t>
            </a:r>
            <a:r>
              <a:rPr lang="en-US" dirty="0" smtClean="0"/>
              <a:t> </a:t>
            </a:r>
            <a:r>
              <a:rPr lang="en-US" dirty="0" err="1" smtClean="0"/>
              <a:t>monikulttuurisuus</a:t>
            </a:r>
            <a:endParaRPr lang="en-US" dirty="0" smtClean="0"/>
          </a:p>
          <a:p>
            <a:pPr lvl="1"/>
            <a:r>
              <a:rPr lang="en-US" dirty="0" err="1" smtClean="0"/>
              <a:t>Kuvaus</a:t>
            </a:r>
            <a:r>
              <a:rPr lang="en-US" dirty="0" smtClean="0"/>
              <a:t> </a:t>
            </a:r>
            <a:r>
              <a:rPr lang="en-US" dirty="0" err="1" smtClean="0"/>
              <a:t>siitä</a:t>
            </a:r>
            <a:r>
              <a:rPr lang="en-US" dirty="0" smtClean="0"/>
              <a:t> </a:t>
            </a:r>
            <a:r>
              <a:rPr lang="en-US" dirty="0" err="1" smtClean="0"/>
              <a:t>kuinka</a:t>
            </a:r>
            <a:r>
              <a:rPr lang="en-US" dirty="0" smtClean="0"/>
              <a:t> </a:t>
            </a:r>
            <a:r>
              <a:rPr lang="en-US" dirty="0" err="1" smtClean="0"/>
              <a:t>monenlaisia</a:t>
            </a:r>
            <a:r>
              <a:rPr lang="en-US" dirty="0" smtClean="0"/>
              <a:t> </a:t>
            </a:r>
            <a:r>
              <a:rPr lang="en-US" dirty="0" err="1" smtClean="0"/>
              <a:t>kulttuureja</a:t>
            </a:r>
            <a:r>
              <a:rPr lang="en-US" dirty="0" smtClean="0"/>
              <a:t> </a:t>
            </a:r>
            <a:r>
              <a:rPr lang="en-US" dirty="0" err="1" smtClean="0"/>
              <a:t>elää</a:t>
            </a:r>
            <a:r>
              <a:rPr lang="en-US" dirty="0" smtClean="0"/>
              <a:t> </a:t>
            </a:r>
            <a:r>
              <a:rPr lang="en-US" dirty="0" err="1" smtClean="0"/>
              <a:t>rintarinnan</a:t>
            </a:r>
            <a:r>
              <a:rPr lang="en-US" dirty="0" smtClean="0"/>
              <a:t> </a:t>
            </a:r>
            <a:r>
              <a:rPr lang="en-US" dirty="0" err="1" smtClean="0"/>
              <a:t>yhteiskunnassa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Normatiivinen</a:t>
            </a:r>
            <a:r>
              <a:rPr lang="en-US" dirty="0" smtClean="0"/>
              <a:t> </a:t>
            </a:r>
            <a:r>
              <a:rPr lang="en-US" dirty="0" err="1" smtClean="0"/>
              <a:t>monikultuurisuus</a:t>
            </a:r>
            <a:endParaRPr lang="en-US" dirty="0" smtClean="0"/>
          </a:p>
          <a:p>
            <a:pPr lvl="1"/>
            <a:r>
              <a:rPr lang="en-US" dirty="0" err="1" smtClean="0"/>
              <a:t>Ottaa</a:t>
            </a:r>
            <a:r>
              <a:rPr lang="en-US" dirty="0" smtClean="0"/>
              <a:t> </a:t>
            </a:r>
            <a:r>
              <a:rPr lang="en-US" dirty="0" err="1" smtClean="0"/>
              <a:t>kantaa</a:t>
            </a:r>
            <a:r>
              <a:rPr lang="en-US" dirty="0" smtClean="0"/>
              <a:t> </a:t>
            </a:r>
            <a:r>
              <a:rPr lang="en-US" dirty="0" err="1" smtClean="0"/>
              <a:t>siihen</a:t>
            </a:r>
            <a:r>
              <a:rPr lang="en-US" dirty="0" smtClean="0"/>
              <a:t> </a:t>
            </a:r>
            <a:r>
              <a:rPr lang="en-US" dirty="0" err="1" smtClean="0"/>
              <a:t>onko</a:t>
            </a:r>
            <a:r>
              <a:rPr lang="en-US" dirty="0" smtClean="0"/>
              <a:t> </a:t>
            </a:r>
            <a:r>
              <a:rPr lang="en-US" dirty="0" err="1" smtClean="0"/>
              <a:t>monikultuurisuus</a:t>
            </a:r>
            <a:r>
              <a:rPr lang="en-US" dirty="0" smtClean="0"/>
              <a:t> </a:t>
            </a:r>
            <a:r>
              <a:rPr lang="en-US" dirty="0" err="1" smtClean="0"/>
              <a:t>hyvä</a:t>
            </a:r>
            <a:r>
              <a:rPr lang="en-US" dirty="0" smtClean="0"/>
              <a:t> ja </a:t>
            </a:r>
            <a:r>
              <a:rPr lang="en-US" dirty="0" err="1" smtClean="0"/>
              <a:t>toivottava</a:t>
            </a:r>
            <a:r>
              <a:rPr lang="en-US" dirty="0" smtClean="0"/>
              <a:t> </a:t>
            </a:r>
            <a:r>
              <a:rPr lang="en-US" dirty="0" err="1" smtClean="0"/>
              <a:t>asia</a:t>
            </a:r>
            <a:r>
              <a:rPr lang="en-US" dirty="0" smtClean="0"/>
              <a:t> </a:t>
            </a:r>
            <a:r>
              <a:rPr lang="en-US" dirty="0" err="1" smtClean="0"/>
              <a:t>vai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Monikulttuurisen</a:t>
            </a:r>
            <a:r>
              <a:rPr lang="en-US" dirty="0" smtClean="0"/>
              <a:t> </a:t>
            </a:r>
            <a:r>
              <a:rPr lang="en-US" dirty="0" err="1" smtClean="0"/>
              <a:t>politiikan</a:t>
            </a:r>
            <a:r>
              <a:rPr lang="en-US" dirty="0" smtClean="0"/>
              <a:t> </a:t>
            </a:r>
            <a:r>
              <a:rPr lang="en-US" dirty="0" err="1" smtClean="0"/>
              <a:t>tavoitteena</a:t>
            </a:r>
            <a:r>
              <a:rPr lang="en-US" dirty="0" smtClean="0"/>
              <a:t> on </a:t>
            </a:r>
            <a:r>
              <a:rPr lang="en-US" dirty="0" err="1" smtClean="0"/>
              <a:t>löytää</a:t>
            </a:r>
            <a:r>
              <a:rPr lang="en-US" dirty="0" smtClean="0"/>
              <a:t> </a:t>
            </a:r>
            <a:r>
              <a:rPr lang="en-US" dirty="0" err="1" smtClean="0"/>
              <a:t>yhteiset</a:t>
            </a:r>
            <a:r>
              <a:rPr lang="en-US" dirty="0" smtClean="0"/>
              <a:t> </a:t>
            </a:r>
            <a:r>
              <a:rPr lang="en-US" dirty="0" err="1" smtClean="0"/>
              <a:t>pelisäännöt</a:t>
            </a:r>
            <a:r>
              <a:rPr lang="en-US" dirty="0" smtClean="0"/>
              <a:t> </a:t>
            </a:r>
            <a:r>
              <a:rPr lang="en-US" dirty="0" err="1" smtClean="0"/>
              <a:t>kulttuurisesti</a:t>
            </a:r>
            <a:r>
              <a:rPr lang="en-US" dirty="0" smtClean="0"/>
              <a:t> </a:t>
            </a:r>
            <a:r>
              <a:rPr lang="en-US" dirty="0" err="1" smtClean="0"/>
              <a:t>monimuotoisessa</a:t>
            </a:r>
            <a:r>
              <a:rPr lang="en-US" dirty="0" smtClean="0"/>
              <a:t> </a:t>
            </a:r>
            <a:r>
              <a:rPr lang="en-US" dirty="0" err="1" smtClean="0"/>
              <a:t>maassa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4335685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Idea3_pp-ope_pohja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Idea3_pp-ope_pohja.thmx</Template>
  <TotalTime>1479</TotalTime>
  <Words>544</Words>
  <Application>Microsoft Office PowerPoint</Application>
  <PresentationFormat>Näytössä katseltava diaesitys (4:3)</PresentationFormat>
  <Paragraphs>75</Paragraphs>
  <Slides>13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20" baseType="lpstr">
      <vt:lpstr>MS PGothic</vt:lpstr>
      <vt:lpstr>MS PGothic</vt:lpstr>
      <vt:lpstr>Calibri</vt:lpstr>
      <vt:lpstr>Geneva</vt:lpstr>
      <vt:lpstr>Lucida Grande</vt:lpstr>
      <vt:lpstr>Verdana</vt:lpstr>
      <vt:lpstr>Idea3_pp-ope_pohja</vt:lpstr>
      <vt:lpstr>PowerPoint-esitys</vt:lpstr>
      <vt:lpstr>Virittäytyminen aiheeseen vaihtoehto 1</vt:lpstr>
      <vt:lpstr>Virittäytyminen aiheeseen vaihtoehto 2</vt:lpstr>
      <vt:lpstr>Virittäytyminen aiheeseen vaihtoehto 2</vt:lpstr>
      <vt:lpstr>Virittäytyminen aiheeseen vaihtoehto 2</vt:lpstr>
      <vt:lpstr>Identiteetti ja kulttuuri</vt:lpstr>
      <vt:lpstr>Kulttuurin arvo</vt:lpstr>
      <vt:lpstr>Autenttinen elämä</vt:lpstr>
      <vt:lpstr>Monikulttuurisuus</vt:lpstr>
      <vt:lpstr>Ryhmäoikeudet</vt:lpstr>
      <vt:lpstr>Ryhmäoikeudet ja yksilön oikeudet</vt:lpstr>
      <vt:lpstr>Right of exit</vt:lpstr>
      <vt:lpstr>Kritiikkiä</vt:lpstr>
    </vt:vector>
  </TitlesOfParts>
  <Company>The English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 faculty</dc:creator>
  <cp:lastModifiedBy>Rakkolainen Mari</cp:lastModifiedBy>
  <cp:revision>47</cp:revision>
  <dcterms:created xsi:type="dcterms:W3CDTF">2017-01-03T17:54:46Z</dcterms:created>
  <dcterms:modified xsi:type="dcterms:W3CDTF">2017-08-14T07:02:10Z</dcterms:modified>
</cp:coreProperties>
</file>