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8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i-FI"/>
              <a:t>Muokkaa alaotsikon perustyyliä napsautt.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243963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735870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909887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746951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665277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445519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796267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12066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844079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amakuva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28269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tsikko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611258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s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21866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959020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arak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317066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kuvan sarak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7333615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5619201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1223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D1C2907-DDDC-4B0B-9308-33A1549E776E}" type="datetimeFigureOut">
              <a:rPr lang="fi-FI" smtClean="0"/>
              <a:t>1.9.2025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7D5DE-38B9-4986-B9BB-42E89AFA7A5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2083395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dirty="0"/>
              <a:t>LAJINTUNTEMUS</a:t>
            </a:r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 b="1" dirty="0"/>
              <a:t>METSÄN PUUT JA KASVIT 5. LK</a:t>
            </a:r>
          </a:p>
        </p:txBody>
      </p:sp>
    </p:spTree>
    <p:extLst>
      <p:ext uri="{BB962C8B-B14F-4D97-AF65-F5344CB8AC3E}">
        <p14:creationId xmlns:p14="http://schemas.microsoft.com/office/powerpoint/2010/main" val="4218242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94318" y="667999"/>
            <a:ext cx="3670303" cy="5508964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575671"/>
            <a:ext cx="5181600" cy="339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370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isällön paikkamerkki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18305" y="447675"/>
            <a:ext cx="3821390" cy="5729288"/>
          </a:xfrm>
          <a:prstGeom prst="rect">
            <a:avLst/>
          </a:prstGeom>
        </p:spPr>
      </p:pic>
      <p:pic>
        <p:nvPicPr>
          <p:cNvPr id="8" name="Sisällön paikkamerkki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579721"/>
            <a:ext cx="5181600" cy="3465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721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359694"/>
            <a:ext cx="5181600" cy="3886200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593586"/>
            <a:ext cx="5181600" cy="3418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864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553845"/>
            <a:ext cx="5181600" cy="3432810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222338" y="951722"/>
            <a:ext cx="3472172" cy="5225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800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isällön paikkamerkki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566863"/>
            <a:ext cx="5181600" cy="3454400"/>
          </a:xfrm>
          <a:prstGeom prst="rect">
            <a:avLst/>
          </a:prstGeom>
        </p:spPr>
      </p:pic>
      <p:pic>
        <p:nvPicPr>
          <p:cNvPr id="8" name="Sisällön paikkamerkki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351955"/>
            <a:ext cx="5181600" cy="388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603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85875" y="1113631"/>
            <a:ext cx="4286250" cy="4286250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800850" y="1785144"/>
            <a:ext cx="3924300" cy="29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876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isällön paikkamerkki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26233" y="1626708"/>
            <a:ext cx="5181600" cy="3442885"/>
          </a:xfrm>
          <a:prstGeom prst="rect">
            <a:avLst/>
          </a:prstGeom>
        </p:spPr>
      </p:pic>
      <p:pic>
        <p:nvPicPr>
          <p:cNvPr id="8" name="Sisällön paikkamerkki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19875" y="1113631"/>
            <a:ext cx="428625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461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7750" y="1624806"/>
            <a:ext cx="4762500" cy="3571875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681536"/>
            <a:ext cx="5181600" cy="3458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053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657260"/>
            <a:ext cx="5181600" cy="3449818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62868" y="1790917"/>
            <a:ext cx="5656737" cy="3182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757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668393"/>
            <a:ext cx="5181600" cy="3456127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96000" y="962973"/>
            <a:ext cx="51816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885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670526"/>
            <a:ext cx="5181600" cy="3432810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86308" y="1670526"/>
            <a:ext cx="5022394" cy="3480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431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96008" y="755650"/>
            <a:ext cx="4065984" cy="5421313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69077" y="1232218"/>
            <a:ext cx="5181600" cy="3884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895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41822" y="951722"/>
            <a:ext cx="3918930" cy="5225241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621631"/>
            <a:ext cx="51816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1633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7750" y="1624806"/>
            <a:ext cx="4762500" cy="3571875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19875" y="1267619"/>
            <a:ext cx="428625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775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78365" y="1485900"/>
            <a:ext cx="5181600" cy="388620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0CBA4B32-209F-5D8A-A65C-1B4800B36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689" y="1420239"/>
            <a:ext cx="6026283" cy="401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32446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67395" y="1474237"/>
            <a:ext cx="4297526" cy="3218996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93510" y="503238"/>
            <a:ext cx="4538980" cy="567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829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3113" y="1438836"/>
            <a:ext cx="5181600" cy="3877141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299225"/>
            <a:ext cx="5181600" cy="415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2741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000250" y="1271588"/>
            <a:ext cx="2857500" cy="4286250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26104" y="652463"/>
            <a:ext cx="3673792" cy="552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2700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11723" y="732908"/>
            <a:ext cx="4170759" cy="5561013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614558" y="1725498"/>
            <a:ext cx="3068994" cy="3068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371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449201"/>
            <a:ext cx="5181600" cy="3884985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083434" y="858417"/>
            <a:ext cx="4019993" cy="460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5267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98376" y="495300"/>
            <a:ext cx="4261247" cy="5681663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412462"/>
            <a:ext cx="5181600" cy="3847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1662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sällön paikkamerkki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703263"/>
            <a:ext cx="5181600" cy="5181600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278842" y="1231641"/>
            <a:ext cx="3794448" cy="341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7976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455293"/>
            <a:ext cx="5181600" cy="3769614"/>
          </a:xfrm>
          <a:prstGeom prst="rect">
            <a:avLst/>
          </a:prstGeom>
        </p:spPr>
      </p:pic>
      <p:pic>
        <p:nvPicPr>
          <p:cNvPr id="14" name="Sisällön paikkamerkki 1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93498" y="1556902"/>
            <a:ext cx="5181600" cy="3433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684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80254" y="496371"/>
            <a:ext cx="4275534" cy="5700713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601431"/>
            <a:ext cx="5181600" cy="345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7284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500188"/>
            <a:ext cx="5181600" cy="3886200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715250" y="2047875"/>
            <a:ext cx="2095500" cy="279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7175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401763"/>
            <a:ext cx="5181600" cy="3886200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38925" y="512763"/>
            <a:ext cx="4248150" cy="566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2059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isällön paikkamerkki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84781" y="592137"/>
            <a:ext cx="4368768" cy="5673725"/>
          </a:xfrm>
          <a:prstGeom prst="rect">
            <a:avLst/>
          </a:prstGeom>
        </p:spPr>
      </p:pic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61643" y="1807806"/>
            <a:ext cx="4623301" cy="306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6516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Sisällön paikkamerkki 7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422629" y="413032"/>
            <a:ext cx="3592285" cy="5911285"/>
          </a:xfrm>
          <a:prstGeom prst="rect">
            <a:avLst/>
          </a:prstGeom>
        </p:spPr>
      </p:pic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77087" y="987425"/>
            <a:ext cx="3171825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3143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Sisällön paikkamerkki 7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466563" y="1305752"/>
            <a:ext cx="3027898" cy="4190611"/>
          </a:xfrm>
          <a:prstGeom prst="rect">
            <a:avLst/>
          </a:prstGeom>
        </p:spPr>
      </p:pic>
      <p:pic>
        <p:nvPicPr>
          <p:cNvPr id="10" name="Sisällön paikkamerkki 9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850121" y="942392"/>
            <a:ext cx="3263503" cy="4917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9501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i">
  <a:themeElements>
    <a:clrScheme name="Ioni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i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i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64</TotalTime>
  <Words>8</Words>
  <Application>Microsoft Office PowerPoint</Application>
  <PresentationFormat>Laajakuva</PresentationFormat>
  <Paragraphs>2</Paragraphs>
  <Slides>30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2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30</vt:i4>
      </vt:variant>
    </vt:vector>
  </HeadingPairs>
  <TitlesOfParts>
    <vt:vector size="33" baseType="lpstr">
      <vt:lpstr>Century Gothic</vt:lpstr>
      <vt:lpstr>Wingdings 3</vt:lpstr>
      <vt:lpstr>Ioni</vt:lpstr>
      <vt:lpstr>LAJINTUNTEMUS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</vt:vector>
  </TitlesOfParts>
  <Company>Jyvaskyla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PowerPoint-esitys</dc:title>
  <dc:creator>Lohi Kaisu-Leena</dc:creator>
  <cp:lastModifiedBy>Kahila Tuomas</cp:lastModifiedBy>
  <cp:revision>10</cp:revision>
  <dcterms:created xsi:type="dcterms:W3CDTF">2019-08-21T10:55:48Z</dcterms:created>
  <dcterms:modified xsi:type="dcterms:W3CDTF">2025-09-01T09:27:24Z</dcterms:modified>
</cp:coreProperties>
</file>