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0" r:id="rId3"/>
    <p:sldId id="258" r:id="rId4"/>
    <p:sldId id="262" r:id="rId5"/>
    <p:sldId id="259" r:id="rId6"/>
    <p:sldId id="261" r:id="rId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ójkąt prostokątny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Dowolny kształt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Dowolny kształt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Łącznik prost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16579D8-3BB2-4CD9-A259-643F026D937B}" type="datetimeFigureOut">
              <a:rPr lang="pl-PL" smtClean="0"/>
              <a:t>2014-04-03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CA138BC-E94F-4F00-99A8-D169CA1E16E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16579D8-3BB2-4CD9-A259-643F026D937B}" type="datetimeFigureOut">
              <a:rPr lang="pl-PL" smtClean="0"/>
              <a:t>2014-04-03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A138BC-E94F-4F00-99A8-D169CA1E16E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16579D8-3BB2-4CD9-A259-643F026D937B}" type="datetimeFigureOut">
              <a:rPr lang="pl-PL" smtClean="0"/>
              <a:t>2014-04-03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A138BC-E94F-4F00-99A8-D169CA1E16E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16579D8-3BB2-4CD9-A259-643F026D937B}" type="datetimeFigureOut">
              <a:rPr lang="pl-PL" smtClean="0"/>
              <a:t>2014-04-03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A138BC-E94F-4F00-99A8-D169CA1E16E8}" type="slidenum">
              <a:rPr lang="pl-PL" smtClean="0"/>
              <a:t>‹#›</a:t>
            </a:fld>
            <a:endParaRPr lang="pl-PL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16579D8-3BB2-4CD9-A259-643F026D937B}" type="datetimeFigureOut">
              <a:rPr lang="pl-PL" smtClean="0"/>
              <a:t>2014-04-03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A138BC-E94F-4F00-99A8-D169CA1E16E8}" type="slidenum">
              <a:rPr lang="pl-PL" smtClean="0"/>
              <a:t>‹#›</a:t>
            </a:fld>
            <a:endParaRPr lang="pl-PL"/>
          </a:p>
        </p:txBody>
      </p:sp>
      <p:sp>
        <p:nvSpPr>
          <p:cNvPr id="7" name="Pag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ag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16579D8-3BB2-4CD9-A259-643F026D937B}" type="datetimeFigureOut">
              <a:rPr lang="pl-PL" smtClean="0"/>
              <a:t>2014-04-03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A138BC-E94F-4F00-99A8-D169CA1E16E8}" type="slidenum">
              <a:rPr lang="pl-PL" smtClean="0"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16579D8-3BB2-4CD9-A259-643F026D937B}" type="datetimeFigureOut">
              <a:rPr lang="pl-PL" smtClean="0"/>
              <a:t>2014-04-03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A138BC-E94F-4F00-99A8-D169CA1E16E8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16579D8-3BB2-4CD9-A259-643F026D937B}" type="datetimeFigureOut">
              <a:rPr lang="pl-PL" smtClean="0"/>
              <a:t>2014-04-03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A138BC-E94F-4F00-99A8-D169CA1E16E8}" type="slidenum">
              <a:rPr lang="pl-PL" smtClean="0"/>
              <a:t>‹#›</a:t>
            </a:fld>
            <a:endParaRPr lang="pl-PL"/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16579D8-3BB2-4CD9-A259-643F026D937B}" type="datetimeFigureOut">
              <a:rPr lang="pl-PL" smtClean="0"/>
              <a:t>2014-04-03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A138BC-E94F-4F00-99A8-D169CA1E16E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16579D8-3BB2-4CD9-A259-643F026D937B}" type="datetimeFigureOut">
              <a:rPr lang="pl-PL" smtClean="0"/>
              <a:t>2014-04-03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A138BC-E94F-4F00-99A8-D169CA1E16E8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16579D8-3BB2-4CD9-A259-643F026D937B}" type="datetimeFigureOut">
              <a:rPr lang="pl-PL" smtClean="0"/>
              <a:t>2014-04-03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CA138BC-E94F-4F00-99A8-D169CA1E16E8}" type="slidenum">
              <a:rPr lang="pl-PL" smtClean="0"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ójkąt prostokątny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Łącznik prost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ag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ag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Dowolny kształt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Łącznik prost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16579D8-3BB2-4CD9-A259-643F026D937B}" type="datetimeFigureOut">
              <a:rPr lang="pl-PL" smtClean="0"/>
              <a:t>2014-04-03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CA138BC-E94F-4F00-99A8-D169CA1E16E8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err="1" smtClean="0"/>
              <a:t>How</a:t>
            </a:r>
            <a:r>
              <a:rPr lang="pl-PL" dirty="0" smtClean="0"/>
              <a:t> to </a:t>
            </a:r>
            <a:r>
              <a:rPr lang="pl-PL" dirty="0" err="1" smtClean="0"/>
              <a:t>i</a:t>
            </a:r>
            <a:r>
              <a:rPr lang="pl-PL" dirty="0" err="1" smtClean="0"/>
              <a:t>mprove</a:t>
            </a:r>
            <a:r>
              <a:rPr lang="pl-PL" dirty="0" smtClean="0"/>
              <a:t> </a:t>
            </a:r>
            <a:r>
              <a:rPr lang="pl-PL" dirty="0" err="1" smtClean="0"/>
              <a:t>school</a:t>
            </a:r>
            <a:r>
              <a:rPr lang="pl-PL" dirty="0" smtClean="0"/>
              <a:t>?</a:t>
            </a:r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zawartości 6"/>
          <p:cNvSpPr>
            <a:spLocks noGrp="1"/>
          </p:cNvSpPr>
          <p:nvPr>
            <p:ph idx="1"/>
          </p:nvPr>
        </p:nvSpPr>
        <p:spPr>
          <a:xfrm>
            <a:off x="457200" y="1481328"/>
            <a:ext cx="4330824" cy="4525963"/>
          </a:xfrm>
        </p:spPr>
        <p:txBody>
          <a:bodyPr/>
          <a:lstStyle/>
          <a:p>
            <a:r>
              <a:rPr lang="pl-PL" dirty="0" smtClean="0"/>
              <a:t>We </a:t>
            </a:r>
            <a:r>
              <a:rPr lang="pl-PL" dirty="0" err="1" smtClean="0"/>
              <a:t>can</a:t>
            </a:r>
            <a:r>
              <a:rPr lang="pl-PL" dirty="0" smtClean="0"/>
              <a:t> </a:t>
            </a:r>
            <a:r>
              <a:rPr lang="pl-PL" dirty="0" err="1" smtClean="0"/>
              <a:t>learn</a:t>
            </a:r>
            <a:r>
              <a:rPr lang="pl-PL" dirty="0" smtClean="0"/>
              <a:t> </a:t>
            </a:r>
            <a:r>
              <a:rPr lang="pl-PL" dirty="0" err="1" smtClean="0"/>
              <a:t>new</a:t>
            </a:r>
            <a:r>
              <a:rPr lang="pl-PL" dirty="0" smtClean="0"/>
              <a:t> </a:t>
            </a:r>
            <a:r>
              <a:rPr lang="pl-PL" dirty="0" err="1" smtClean="0"/>
              <a:t>languages</a:t>
            </a:r>
            <a:endParaRPr lang="pl-PL" dirty="0" smtClean="0"/>
          </a:p>
          <a:p>
            <a:r>
              <a:rPr lang="pl-PL" dirty="0" err="1" smtClean="0"/>
              <a:t>If</a:t>
            </a:r>
            <a:r>
              <a:rPr lang="pl-PL" dirty="0" smtClean="0"/>
              <a:t> </a:t>
            </a:r>
            <a:r>
              <a:rPr lang="pl-PL" dirty="0" err="1" smtClean="0"/>
              <a:t>you</a:t>
            </a:r>
            <a:r>
              <a:rPr lang="pl-PL" dirty="0" smtClean="0"/>
              <a:t> go </a:t>
            </a:r>
            <a:r>
              <a:rPr lang="pl-PL" dirty="0" err="1" smtClean="0"/>
              <a:t>abroad</a:t>
            </a:r>
            <a:r>
              <a:rPr lang="pl-PL" dirty="0" smtClean="0"/>
              <a:t> </a:t>
            </a:r>
            <a:r>
              <a:rPr lang="pl-PL" dirty="0" err="1" smtClean="0"/>
              <a:t>you</a:t>
            </a:r>
            <a:r>
              <a:rPr lang="pl-PL" dirty="0" smtClean="0"/>
              <a:t> </a:t>
            </a:r>
            <a:r>
              <a:rPr lang="pl-PL" dirty="0" err="1" smtClean="0"/>
              <a:t>can</a:t>
            </a:r>
            <a:r>
              <a:rPr lang="pl-PL" dirty="0" smtClean="0"/>
              <a:t> </a:t>
            </a:r>
            <a:r>
              <a:rPr lang="pl-PL" dirty="0" err="1" smtClean="0"/>
              <a:t>meet</a:t>
            </a:r>
            <a:r>
              <a:rPr lang="pl-PL" dirty="0" smtClean="0"/>
              <a:t> </a:t>
            </a:r>
            <a:r>
              <a:rPr lang="pl-PL" dirty="0" err="1" smtClean="0"/>
              <a:t>different</a:t>
            </a:r>
            <a:r>
              <a:rPr lang="pl-PL" dirty="0" smtClean="0"/>
              <a:t> </a:t>
            </a:r>
            <a:r>
              <a:rPr lang="pl-PL" dirty="0" err="1" smtClean="0"/>
              <a:t>cultures</a:t>
            </a:r>
            <a:r>
              <a:rPr lang="pl-PL" dirty="0" smtClean="0"/>
              <a:t>, and </a:t>
            </a:r>
            <a:r>
              <a:rPr lang="pl-PL" dirty="0" err="1" smtClean="0"/>
              <a:t>peoples</a:t>
            </a:r>
            <a:endParaRPr lang="pl-PL" dirty="0" smtClean="0"/>
          </a:p>
          <a:p>
            <a:r>
              <a:rPr lang="pl-PL" dirty="0" err="1" smtClean="0"/>
              <a:t>Have</a:t>
            </a:r>
            <a:r>
              <a:rPr lang="pl-PL" dirty="0" smtClean="0"/>
              <a:t> </a:t>
            </a:r>
            <a:r>
              <a:rPr lang="pl-PL" dirty="0" err="1" smtClean="0"/>
              <a:t>fun</a:t>
            </a:r>
            <a:r>
              <a:rPr lang="pl-PL" dirty="0" smtClean="0"/>
              <a:t> </a:t>
            </a:r>
            <a:r>
              <a:rPr lang="pl-PL" dirty="0" err="1" smtClean="0"/>
              <a:t>with</a:t>
            </a:r>
            <a:r>
              <a:rPr lang="pl-PL" dirty="0" smtClean="0"/>
              <a:t> </a:t>
            </a:r>
            <a:r>
              <a:rPr lang="pl-PL" dirty="0" err="1" smtClean="0"/>
              <a:t>each</a:t>
            </a:r>
            <a:r>
              <a:rPr lang="pl-PL" dirty="0" smtClean="0"/>
              <a:t> </a:t>
            </a:r>
            <a:r>
              <a:rPr lang="pl-PL" dirty="0" err="1" smtClean="0"/>
              <a:t>other</a:t>
            </a:r>
            <a:r>
              <a:rPr lang="pl-PL" dirty="0" smtClean="0"/>
              <a:t> </a:t>
            </a:r>
          </a:p>
          <a:p>
            <a:endParaRPr lang="pl-PL" dirty="0"/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l-PL" dirty="0" smtClean="0"/>
              <a:t>1.School </a:t>
            </a:r>
            <a:r>
              <a:rPr lang="pl-PL" dirty="0" err="1" smtClean="0"/>
              <a:t>trips</a:t>
            </a:r>
            <a:endParaRPr lang="pl-PL" dirty="0"/>
          </a:p>
        </p:txBody>
      </p:sp>
      <p:pic>
        <p:nvPicPr>
          <p:cNvPr id="11267" name="Picture 2" descr="http://www.lo.um.bielawa.pl/newsimgs/wycieczk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7763" y="260350"/>
            <a:ext cx="2736850" cy="285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8" descr="http://www.abc.net.au/news/image/4927026-3x2-940x62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35933" y="3717032"/>
            <a:ext cx="4500563" cy="300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zawartości 7"/>
          <p:cNvSpPr>
            <a:spLocks noGrp="1"/>
          </p:cNvSpPr>
          <p:nvPr>
            <p:ph idx="1"/>
          </p:nvPr>
        </p:nvSpPr>
        <p:spPr>
          <a:xfrm>
            <a:off x="457200" y="1412776"/>
            <a:ext cx="3682752" cy="4594515"/>
          </a:xfrm>
        </p:spPr>
        <p:txBody>
          <a:bodyPr/>
          <a:lstStyle/>
          <a:p>
            <a:r>
              <a:rPr lang="pl-PL" dirty="0" err="1" smtClean="0"/>
              <a:t>Helps</a:t>
            </a:r>
            <a:r>
              <a:rPr lang="pl-PL" dirty="0" smtClean="0"/>
              <a:t> to show </a:t>
            </a:r>
            <a:r>
              <a:rPr lang="pl-PL" dirty="0" err="1" smtClean="0"/>
              <a:t>students</a:t>
            </a:r>
            <a:r>
              <a:rPr lang="pl-PL" dirty="0" smtClean="0"/>
              <a:t> materials of </a:t>
            </a:r>
            <a:r>
              <a:rPr lang="pl-PL" dirty="0" err="1" smtClean="0"/>
              <a:t>lesson</a:t>
            </a:r>
            <a:endParaRPr lang="pl-PL" dirty="0" smtClean="0"/>
          </a:p>
          <a:p>
            <a:r>
              <a:rPr lang="pl-PL" dirty="0" smtClean="0">
                <a:sym typeface="Wingdings" pitchFamily="2" charset="2"/>
              </a:rPr>
              <a:t> </a:t>
            </a:r>
            <a:r>
              <a:rPr lang="pl-PL" dirty="0" err="1" smtClean="0">
                <a:sym typeface="Wingdings" pitchFamily="2" charset="2"/>
              </a:rPr>
              <a:t>imparts</a:t>
            </a:r>
            <a:r>
              <a:rPr lang="pl-PL" dirty="0" smtClean="0">
                <a:sym typeface="Wingdings" pitchFamily="2" charset="2"/>
              </a:rPr>
              <a:t> </a:t>
            </a:r>
            <a:r>
              <a:rPr lang="pl-PL" dirty="0" err="1" smtClean="0">
                <a:sym typeface="Wingdings" pitchFamily="2" charset="2"/>
              </a:rPr>
              <a:t>the</a:t>
            </a:r>
            <a:r>
              <a:rPr lang="pl-PL" dirty="0" smtClean="0">
                <a:sym typeface="Wingdings" pitchFamily="2" charset="2"/>
              </a:rPr>
              <a:t> </a:t>
            </a:r>
            <a:r>
              <a:rPr lang="pl-PL" dirty="0" err="1" smtClean="0">
                <a:sym typeface="Wingdings" pitchFamily="2" charset="2"/>
              </a:rPr>
              <a:t>courses</a:t>
            </a:r>
            <a:endParaRPr lang="pl-PL" dirty="0" smtClean="0">
              <a:sym typeface="Wingdings" pitchFamily="2" charset="2"/>
            </a:endParaRPr>
          </a:p>
          <a:p>
            <a:r>
              <a:rPr lang="pl-PL" dirty="0" err="1" smtClean="0">
                <a:sym typeface="Wingdings" pitchFamily="2" charset="2"/>
              </a:rPr>
              <a:t>Lessons</a:t>
            </a:r>
            <a:r>
              <a:rPr lang="pl-PL" dirty="0" smtClean="0">
                <a:sym typeface="Wingdings" pitchFamily="2" charset="2"/>
              </a:rPr>
              <a:t> </a:t>
            </a:r>
            <a:r>
              <a:rPr lang="pl-PL" dirty="0" err="1" smtClean="0">
                <a:sym typeface="Wingdings" pitchFamily="2" charset="2"/>
              </a:rPr>
              <a:t>are</a:t>
            </a:r>
            <a:r>
              <a:rPr lang="pl-PL" dirty="0" smtClean="0">
                <a:sym typeface="Wingdings" pitchFamily="2" charset="2"/>
              </a:rPr>
              <a:t> </a:t>
            </a:r>
            <a:r>
              <a:rPr lang="pl-PL" dirty="0" err="1" smtClean="0">
                <a:sym typeface="Wingdings" pitchFamily="2" charset="2"/>
              </a:rPr>
              <a:t>more</a:t>
            </a:r>
            <a:r>
              <a:rPr lang="pl-PL" dirty="0" smtClean="0">
                <a:sym typeface="Wingdings" pitchFamily="2" charset="2"/>
              </a:rPr>
              <a:t> </a:t>
            </a:r>
            <a:r>
              <a:rPr lang="pl-PL" dirty="0" err="1" smtClean="0">
                <a:sym typeface="Wingdings" pitchFamily="2" charset="2"/>
              </a:rPr>
              <a:t>attractive</a:t>
            </a:r>
            <a:r>
              <a:rPr lang="pl-PL" dirty="0" smtClean="0">
                <a:sym typeface="Wingdings" pitchFamily="2" charset="2"/>
              </a:rPr>
              <a:t> for </a:t>
            </a:r>
            <a:r>
              <a:rPr lang="pl-PL" dirty="0" err="1" smtClean="0">
                <a:sym typeface="Wingdings" pitchFamily="2" charset="2"/>
              </a:rPr>
              <a:t>students</a:t>
            </a:r>
            <a:r>
              <a:rPr lang="pl-PL" dirty="0" smtClean="0"/>
              <a:t> 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2.Modern </a:t>
            </a:r>
            <a:r>
              <a:rPr lang="pl-PL" dirty="0" err="1" smtClean="0"/>
              <a:t>technologies</a:t>
            </a:r>
            <a:r>
              <a:rPr lang="pl-PL" dirty="0" smtClean="0"/>
              <a:t> </a:t>
            </a:r>
            <a:r>
              <a:rPr lang="pl-PL" dirty="0" err="1" smtClean="0"/>
              <a:t>in</a:t>
            </a:r>
            <a:r>
              <a:rPr lang="pl-PL" dirty="0" smtClean="0"/>
              <a:t> </a:t>
            </a:r>
            <a:r>
              <a:rPr lang="pl-PL" dirty="0" err="1" smtClean="0"/>
              <a:t>schools</a:t>
            </a:r>
            <a:endParaRPr lang="pl-PL" dirty="0"/>
          </a:p>
        </p:txBody>
      </p:sp>
      <p:pic>
        <p:nvPicPr>
          <p:cNvPr id="52226" name="Picture 2" descr="http://www.nhboard.net/uploadfile/20120222/2012022201334288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69350" y="1484784"/>
            <a:ext cx="4974650" cy="42930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467544" y="188640"/>
            <a:ext cx="8229600" cy="4525963"/>
          </a:xfrm>
        </p:spPr>
        <p:txBody>
          <a:bodyPr/>
          <a:lstStyle/>
          <a:p>
            <a:r>
              <a:rPr lang="pl-PL" dirty="0" smtClean="0"/>
              <a:t>Start </a:t>
            </a:r>
            <a:r>
              <a:rPr lang="pl-PL" dirty="0" err="1" smtClean="0"/>
              <a:t>playing</a:t>
            </a:r>
            <a:r>
              <a:rPr lang="pl-PL" dirty="0" smtClean="0"/>
              <a:t> </a:t>
            </a:r>
            <a:r>
              <a:rPr lang="pl-PL" dirty="0" err="1" smtClean="0"/>
              <a:t>music</a:t>
            </a:r>
            <a:r>
              <a:rPr lang="pl-PL" dirty="0" smtClean="0"/>
              <a:t> </a:t>
            </a:r>
            <a:r>
              <a:rPr lang="pl-PL" dirty="0" err="1" smtClean="0"/>
              <a:t>in</a:t>
            </a:r>
            <a:r>
              <a:rPr lang="pl-PL" dirty="0" smtClean="0"/>
              <a:t> </a:t>
            </a:r>
            <a:r>
              <a:rPr lang="pl-PL" dirty="0" err="1" smtClean="0"/>
              <a:t>school</a:t>
            </a:r>
            <a:r>
              <a:rPr lang="pl-PL" dirty="0" smtClean="0"/>
              <a:t> </a:t>
            </a:r>
            <a:r>
              <a:rPr lang="pl-PL" dirty="0" err="1" smtClean="0"/>
              <a:t>breaks</a:t>
            </a:r>
            <a:r>
              <a:rPr lang="pl-PL" dirty="0" smtClean="0"/>
              <a:t>,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can</a:t>
            </a:r>
            <a:r>
              <a:rPr lang="pl-PL" dirty="0" smtClean="0"/>
              <a:t> help </a:t>
            </a:r>
            <a:r>
              <a:rPr lang="pl-PL" dirty="0" err="1" smtClean="0"/>
              <a:t>you</a:t>
            </a:r>
            <a:r>
              <a:rPr lang="pl-PL" dirty="0" smtClean="0"/>
              <a:t> to </a:t>
            </a:r>
            <a:r>
              <a:rPr lang="pl-PL" dirty="0" err="1" smtClean="0"/>
              <a:t>relax</a:t>
            </a:r>
            <a:r>
              <a:rPr lang="pl-PL" dirty="0" smtClean="0"/>
              <a:t>.</a:t>
            </a:r>
          </a:p>
          <a:p>
            <a:r>
              <a:rPr lang="pl-PL" dirty="0" smtClean="0"/>
              <a:t>I</a:t>
            </a:r>
            <a:r>
              <a:rPr lang="pl-PL" dirty="0" smtClean="0"/>
              <a:t>nternet </a:t>
            </a:r>
            <a:r>
              <a:rPr lang="pl-PL" dirty="0" err="1" smtClean="0"/>
              <a:t>connection</a:t>
            </a:r>
            <a:r>
              <a:rPr lang="pl-PL" dirty="0" smtClean="0"/>
              <a:t> by </a:t>
            </a:r>
            <a:r>
              <a:rPr lang="pl-PL" dirty="0" err="1" smtClean="0"/>
              <a:t>Wi-fi</a:t>
            </a:r>
            <a:r>
              <a:rPr lang="pl-PL" dirty="0" smtClean="0"/>
              <a:t> </a:t>
            </a:r>
            <a:r>
              <a:rPr lang="pl-PL" dirty="0" err="1" smtClean="0"/>
              <a:t>in</a:t>
            </a:r>
            <a:r>
              <a:rPr lang="pl-PL" dirty="0" smtClean="0"/>
              <a:t> </a:t>
            </a:r>
            <a:r>
              <a:rPr lang="pl-PL" dirty="0" err="1" smtClean="0"/>
              <a:t>schools</a:t>
            </a:r>
            <a:r>
              <a:rPr lang="pl-PL" dirty="0" smtClean="0"/>
              <a:t>, </a:t>
            </a:r>
            <a:r>
              <a:rPr lang="pl-PL" dirty="0" err="1" smtClean="0"/>
              <a:t>can</a:t>
            </a:r>
            <a:r>
              <a:rPr lang="pl-PL" dirty="0" smtClean="0"/>
              <a:t> help </a:t>
            </a:r>
            <a:r>
              <a:rPr lang="pl-PL" dirty="0" err="1" smtClean="0"/>
              <a:t>you</a:t>
            </a:r>
            <a:r>
              <a:rPr lang="pl-PL" dirty="0" smtClean="0"/>
              <a:t> </a:t>
            </a:r>
            <a:r>
              <a:rPr lang="pl-PL" dirty="0" err="1" smtClean="0"/>
              <a:t>find</a:t>
            </a:r>
            <a:r>
              <a:rPr lang="pl-PL" dirty="0" smtClean="0"/>
              <a:t> </a:t>
            </a:r>
            <a:r>
              <a:rPr lang="pl-PL" dirty="0" err="1" smtClean="0"/>
              <a:t>information</a:t>
            </a:r>
            <a:r>
              <a:rPr lang="pl-PL" dirty="0" smtClean="0"/>
              <a:t>, to </a:t>
            </a:r>
            <a:r>
              <a:rPr lang="pl-PL" dirty="0" err="1" smtClean="0"/>
              <a:t>search</a:t>
            </a:r>
            <a:r>
              <a:rPr lang="pl-PL" dirty="0" smtClean="0"/>
              <a:t>.</a:t>
            </a:r>
          </a:p>
          <a:p>
            <a:r>
              <a:rPr lang="pl-PL" dirty="0" smtClean="0"/>
              <a:t>Mobile </a:t>
            </a:r>
            <a:r>
              <a:rPr lang="pl-PL" dirty="0" err="1" smtClean="0"/>
              <a:t>phones</a:t>
            </a:r>
            <a:r>
              <a:rPr lang="pl-PL" dirty="0" smtClean="0"/>
              <a:t> </a:t>
            </a:r>
            <a:r>
              <a:rPr lang="pl-PL" dirty="0" err="1" smtClean="0"/>
              <a:t>should</a:t>
            </a:r>
            <a:r>
              <a:rPr lang="pl-PL" dirty="0" smtClean="0"/>
              <a:t> be </a:t>
            </a:r>
            <a:r>
              <a:rPr lang="pl-PL" dirty="0" err="1" smtClean="0"/>
              <a:t>allowed</a:t>
            </a:r>
            <a:r>
              <a:rPr lang="pl-PL" dirty="0" smtClean="0"/>
              <a:t> </a:t>
            </a:r>
            <a:r>
              <a:rPr lang="pl-PL" dirty="0" err="1" smtClean="0"/>
              <a:t>in</a:t>
            </a:r>
            <a:r>
              <a:rPr lang="pl-PL" dirty="0" smtClean="0"/>
              <a:t> </a:t>
            </a:r>
            <a:r>
              <a:rPr lang="pl-PL" dirty="0" err="1" smtClean="0"/>
              <a:t>breaks</a:t>
            </a:r>
            <a:r>
              <a:rPr lang="pl-PL" dirty="0" smtClean="0"/>
              <a:t> </a:t>
            </a:r>
          </a:p>
          <a:p>
            <a:endParaRPr lang="pl-PL" dirty="0"/>
          </a:p>
        </p:txBody>
      </p:sp>
      <p:pic>
        <p:nvPicPr>
          <p:cNvPr id="7" name="Picture 4" descr="http://s1.blomedia.pl/komorkomania.pl/images/2010/08/Samsung-B7722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3300104"/>
            <a:ext cx="3888432" cy="3255669"/>
          </a:xfrm>
          <a:prstGeom prst="rect">
            <a:avLst/>
          </a:prstGeom>
          <a:noFill/>
        </p:spPr>
      </p:pic>
      <p:pic>
        <p:nvPicPr>
          <p:cNvPr id="1026" name="Picture 2" descr="http://2.bp.blogspot.com/-VOpyES5gQLQ/T4iCs7aow9I/AAAAAAAAAJM/rzpyYd8cERs/s380/TENDA%2BWIFI%2BRUTER%2B54M%2BW541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4176" y="2636913"/>
            <a:ext cx="3240359" cy="32403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>
          <a:xfrm>
            <a:off x="457200" y="1481328"/>
            <a:ext cx="3106688" cy="4525963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l-PL" dirty="0" smtClean="0"/>
              <a:t>3.More </a:t>
            </a:r>
            <a:r>
              <a:rPr lang="pl-PL" dirty="0" err="1" smtClean="0"/>
              <a:t>art</a:t>
            </a:r>
            <a:r>
              <a:rPr lang="pl-PL" dirty="0" smtClean="0"/>
              <a:t> </a:t>
            </a:r>
            <a:r>
              <a:rPr lang="pl-PL" dirty="0" err="1" smtClean="0"/>
              <a:t>opportunities</a:t>
            </a:r>
            <a:endParaRPr lang="pl-PL" dirty="0"/>
          </a:p>
        </p:txBody>
      </p:sp>
      <p:pic>
        <p:nvPicPr>
          <p:cNvPr id="15364" name="Picture 2" descr="http://theinspirationroom.com/daily/musicvideos/2011/7/gotye_somebody_that_i_used_to_kno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9225" y="1268760"/>
            <a:ext cx="5484775" cy="3097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4" descr="http://www.fazzino.com/workplace-art/fazzino-work-place-art-dentist-Mouth-Under-Constructio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4445003"/>
            <a:ext cx="3923928" cy="2412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 smtClean="0"/>
              <a:t>When</a:t>
            </a:r>
            <a:r>
              <a:rPr lang="pl-PL" dirty="0" smtClean="0"/>
              <a:t> </a:t>
            </a:r>
            <a:r>
              <a:rPr lang="pl-PL" dirty="0" err="1" smtClean="0"/>
              <a:t>students</a:t>
            </a:r>
            <a:r>
              <a:rPr lang="pl-PL" dirty="0" smtClean="0"/>
              <a:t> </a:t>
            </a:r>
            <a:r>
              <a:rPr lang="pl-PL" dirty="0" err="1" smtClean="0"/>
              <a:t>can</a:t>
            </a:r>
            <a:r>
              <a:rPr lang="pl-PL" dirty="0" smtClean="0"/>
              <a:t> </a:t>
            </a:r>
            <a:r>
              <a:rPr lang="pl-PL" dirty="0" err="1" smtClean="0"/>
              <a:t>wear</a:t>
            </a:r>
            <a:r>
              <a:rPr lang="pl-PL" dirty="0" smtClean="0"/>
              <a:t> </a:t>
            </a:r>
            <a:r>
              <a:rPr lang="pl-PL" dirty="0" err="1" smtClean="0"/>
              <a:t>what</a:t>
            </a:r>
            <a:r>
              <a:rPr lang="pl-PL" dirty="0" smtClean="0"/>
              <a:t> </a:t>
            </a:r>
            <a:r>
              <a:rPr lang="pl-PL" dirty="0" err="1" smtClean="0"/>
              <a:t>they</a:t>
            </a:r>
            <a:r>
              <a:rPr lang="pl-PL" dirty="0" smtClean="0"/>
              <a:t> want, </a:t>
            </a:r>
            <a:r>
              <a:rPr lang="pl-PL" dirty="0" err="1" smtClean="0"/>
              <a:t>it</a:t>
            </a:r>
            <a:r>
              <a:rPr lang="pl-PL" dirty="0" smtClean="0"/>
              <a:t> </a:t>
            </a:r>
            <a:r>
              <a:rPr lang="pl-PL" dirty="0" err="1" smtClean="0"/>
              <a:t>makes</a:t>
            </a:r>
            <a:r>
              <a:rPr lang="pl-PL" dirty="0" smtClean="0"/>
              <a:t> </a:t>
            </a:r>
            <a:r>
              <a:rPr lang="pl-PL" dirty="0" err="1" smtClean="0"/>
              <a:t>them</a:t>
            </a:r>
            <a:r>
              <a:rPr lang="pl-PL" dirty="0" smtClean="0"/>
              <a:t> </a:t>
            </a:r>
            <a:r>
              <a:rPr lang="pl-PL" dirty="0" err="1" smtClean="0"/>
              <a:t>more</a:t>
            </a:r>
            <a:r>
              <a:rPr lang="pl-PL" dirty="0" smtClean="0"/>
              <a:t> </a:t>
            </a:r>
            <a:r>
              <a:rPr lang="pl-PL" dirty="0" err="1" smtClean="0"/>
              <a:t>comfortable</a:t>
            </a:r>
            <a:r>
              <a:rPr lang="pl-PL" dirty="0" smtClean="0"/>
              <a:t>.</a:t>
            </a:r>
          </a:p>
          <a:p>
            <a:r>
              <a:rPr lang="pl-PL" dirty="0" err="1" smtClean="0"/>
              <a:t>Students</a:t>
            </a:r>
            <a:r>
              <a:rPr lang="pl-PL" dirty="0" smtClean="0"/>
              <a:t> </a:t>
            </a:r>
            <a:r>
              <a:rPr lang="pl-PL" dirty="0" err="1" smtClean="0"/>
              <a:t>can</a:t>
            </a:r>
            <a:r>
              <a:rPr lang="pl-PL" dirty="0" smtClean="0"/>
              <a:t> </a:t>
            </a:r>
            <a:r>
              <a:rPr lang="pl-PL" dirty="0" err="1" smtClean="0"/>
              <a:t>express</a:t>
            </a:r>
            <a:r>
              <a:rPr lang="pl-PL" dirty="0" smtClean="0"/>
              <a:t> </a:t>
            </a:r>
            <a:r>
              <a:rPr lang="pl-PL" dirty="0" err="1" smtClean="0"/>
              <a:t>themselves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No </a:t>
            </a:r>
            <a:r>
              <a:rPr lang="pl-PL" dirty="0" err="1" smtClean="0"/>
              <a:t>school</a:t>
            </a:r>
            <a:r>
              <a:rPr lang="pl-PL" dirty="0" smtClean="0"/>
              <a:t> </a:t>
            </a:r>
            <a:r>
              <a:rPr lang="pl-PL" dirty="0" err="1" smtClean="0"/>
              <a:t>uniforms</a:t>
            </a:r>
            <a:endParaRPr lang="pl-PL" dirty="0"/>
          </a:p>
        </p:txBody>
      </p:sp>
      <p:pic>
        <p:nvPicPr>
          <p:cNvPr id="14338" name="Picture 2" descr="https://encrypted-tbn3.gstatic.com/images?q=tbn:ANd9GcQmnFt_4b_Qr3MGuronH0Vo-P84iSfE_6LmGucCWrFclPYAy-q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3068960"/>
            <a:ext cx="3672408" cy="34657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">
  <a:themeElements>
    <a:clrScheme name="Hol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34</TotalTime>
  <Words>112</Words>
  <Application>Microsoft Office PowerPoint</Application>
  <PresentationFormat>Pokaz na ekranie (4:3)</PresentationFormat>
  <Paragraphs>16</Paragraphs>
  <Slides>6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7" baseType="lpstr">
      <vt:lpstr>Hol</vt:lpstr>
      <vt:lpstr>How to improve school?</vt:lpstr>
      <vt:lpstr>1.School trips</vt:lpstr>
      <vt:lpstr>2.Modern technologies in schools</vt:lpstr>
      <vt:lpstr>Slajd 4</vt:lpstr>
      <vt:lpstr>3.More art opportunities</vt:lpstr>
      <vt:lpstr>No school uniforms</vt:lpstr>
    </vt:vector>
  </TitlesOfParts>
  <Company>IV LO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IV Liceum Ogólnokształcące</dc:creator>
  <cp:lastModifiedBy>IV Liceum Ogólnokształcące</cp:lastModifiedBy>
  <cp:revision>4</cp:revision>
  <dcterms:created xsi:type="dcterms:W3CDTF">2014-04-03T11:38:56Z</dcterms:created>
  <dcterms:modified xsi:type="dcterms:W3CDTF">2014-04-03T12:13:05Z</dcterms:modified>
</cp:coreProperties>
</file>