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1" d="100"/>
          <a:sy n="41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err="1" smtClean="0"/>
              <a:t>The</a:t>
            </a:r>
            <a:r>
              <a:rPr lang="fi-FI" b="1" dirty="0" smtClean="0"/>
              <a:t> division of </a:t>
            </a:r>
            <a:r>
              <a:rPr lang="fi-FI" b="1" dirty="0" err="1" smtClean="0"/>
              <a:t>the</a:t>
            </a:r>
            <a:r>
              <a:rPr lang="fi-FI" b="1" dirty="0" smtClean="0"/>
              <a:t> Russian </a:t>
            </a:r>
            <a:r>
              <a:rPr lang="fi-FI" b="1" dirty="0" err="1" smtClean="0"/>
              <a:t>Social</a:t>
            </a:r>
            <a:r>
              <a:rPr lang="fi-FI" b="1" dirty="0" smtClean="0"/>
              <a:t> </a:t>
            </a:r>
            <a:r>
              <a:rPr lang="fi-FI" b="1" dirty="0" err="1" smtClean="0"/>
              <a:t>Democratic</a:t>
            </a:r>
            <a:r>
              <a:rPr lang="fi-FI" b="1" dirty="0" smtClean="0"/>
              <a:t> Party</a:t>
            </a:r>
            <a:r>
              <a:rPr lang="fi-FI" b="1" dirty="0"/>
              <a:t> </a:t>
            </a:r>
            <a:r>
              <a:rPr lang="fi-FI" sz="2000" b="1" dirty="0"/>
              <a:t/>
            </a:r>
            <a:br>
              <a:rPr lang="fi-FI" sz="2000" b="1" dirty="0"/>
            </a:br>
            <a:r>
              <a:rPr lang="fi-FI" sz="2000" b="1" dirty="0" smtClean="0"/>
              <a:t>(in 1903)</a:t>
            </a:r>
            <a:endParaRPr lang="fi-FI" b="1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MENSHEVIKS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1697854" y="3200110"/>
            <a:ext cx="4895056" cy="2455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err="1" smtClean="0"/>
              <a:t>Revolution</a:t>
            </a:r>
            <a:r>
              <a:rPr lang="fi-FI" b="1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 smtClean="0"/>
              <a:t>Russia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yet</a:t>
            </a:r>
            <a:r>
              <a:rPr lang="fi-FI" dirty="0"/>
              <a:t> </a:t>
            </a:r>
            <a:r>
              <a:rPr lang="fi-FI" dirty="0" err="1" smtClean="0"/>
              <a:t>ready</a:t>
            </a:r>
            <a:r>
              <a:rPr lang="fi-FI" dirty="0" smtClean="0"/>
              <a:t> for </a:t>
            </a:r>
            <a:r>
              <a:rPr lang="fi-FI" dirty="0" err="1" smtClean="0"/>
              <a:t>proletarian</a:t>
            </a:r>
            <a:r>
              <a:rPr lang="fi-FI" dirty="0" smtClean="0"/>
              <a:t> </a:t>
            </a:r>
            <a:r>
              <a:rPr lang="fi-FI" dirty="0" err="1" smtClean="0"/>
              <a:t>revolution</a:t>
            </a:r>
            <a:r>
              <a:rPr lang="fi-FI" dirty="0" smtClean="0"/>
              <a:t> </a:t>
            </a:r>
            <a:r>
              <a:rPr lang="fi-FI" dirty="0" err="1" smtClean="0"/>
              <a:t>until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bourgeois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occurred</a:t>
            </a:r>
            <a:r>
              <a:rPr lang="fi-FI" dirty="0" smtClean="0"/>
              <a:t> </a:t>
            </a:r>
            <a:r>
              <a:rPr lang="fi-FI" dirty="0" err="1" smtClean="0"/>
              <a:t>first</a:t>
            </a:r>
            <a:r>
              <a:rPr lang="fi-FI" dirty="0" smtClean="0"/>
              <a:t> (</a:t>
            </a:r>
            <a:r>
              <a:rPr lang="fi-FI" dirty="0" err="1" smtClean="0"/>
              <a:t>based</a:t>
            </a:r>
            <a:r>
              <a:rPr lang="fi-FI" dirty="0" smtClean="0"/>
              <a:t> on </a:t>
            </a:r>
            <a:r>
              <a:rPr lang="fi-FI" dirty="0" err="1" smtClean="0"/>
              <a:t>Marxist</a:t>
            </a:r>
            <a:r>
              <a:rPr lang="fi-FI" dirty="0" smtClean="0"/>
              <a:t> </a:t>
            </a:r>
            <a:r>
              <a:rPr lang="fi-FI" dirty="0" err="1" smtClean="0"/>
              <a:t>stage</a:t>
            </a:r>
            <a:r>
              <a:rPr lang="fi-FI" dirty="0" smtClean="0"/>
              <a:t> </a:t>
            </a:r>
            <a:r>
              <a:rPr lang="fi-FI" dirty="0" err="1" smtClean="0"/>
              <a:t>theory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b="1" dirty="0" err="1" smtClean="0"/>
              <a:t>The</a:t>
            </a:r>
            <a:r>
              <a:rPr lang="fi-FI" b="1" dirty="0" smtClean="0"/>
              <a:t> party?</a:t>
            </a:r>
            <a:endParaRPr lang="fi-FI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T</a:t>
            </a:r>
            <a:r>
              <a:rPr lang="fi-FI" dirty="0" err="1" smtClean="0"/>
              <a:t>he</a:t>
            </a:r>
            <a:r>
              <a:rPr lang="fi-FI" dirty="0" smtClean="0"/>
              <a:t> party is a </a:t>
            </a:r>
            <a:r>
              <a:rPr lang="fi-FI" dirty="0" err="1" smtClean="0"/>
              <a:t>mass</a:t>
            </a:r>
            <a:r>
              <a:rPr lang="fi-FI" dirty="0" smtClean="0"/>
              <a:t> </a:t>
            </a:r>
            <a:r>
              <a:rPr lang="fi-FI" dirty="0" err="1" smtClean="0"/>
              <a:t>organisation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membership</a:t>
            </a:r>
            <a:r>
              <a:rPr lang="fi-FI" dirty="0" smtClean="0"/>
              <a:t> open to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revolutionaries</a:t>
            </a:r>
            <a:endParaRPr lang="fi-FI" dirty="0" smtClean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BOLSHEVIKS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6607967" y="3200110"/>
            <a:ext cx="4895056" cy="2591089"/>
          </a:xfrm>
        </p:spPr>
        <p:txBody>
          <a:bodyPr/>
          <a:lstStyle/>
          <a:p>
            <a:pPr marL="0" indent="0">
              <a:buNone/>
            </a:pPr>
            <a:r>
              <a:rPr lang="fi-FI" b="1" dirty="0" err="1" smtClean="0"/>
              <a:t>Revolution</a:t>
            </a:r>
            <a:r>
              <a:rPr lang="fi-FI" b="1" dirty="0" smtClean="0"/>
              <a:t>?</a:t>
            </a:r>
          </a:p>
          <a:p>
            <a:r>
              <a:rPr lang="fi-FI" dirty="0" err="1" smtClean="0"/>
              <a:t>Bourgeois</a:t>
            </a:r>
            <a:r>
              <a:rPr lang="fi-FI" dirty="0" smtClean="0"/>
              <a:t> and </a:t>
            </a:r>
            <a:r>
              <a:rPr lang="fi-FI" dirty="0" err="1" smtClean="0"/>
              <a:t>proletarian</a:t>
            </a:r>
            <a:r>
              <a:rPr lang="fi-FI" dirty="0" smtClean="0"/>
              <a:t> </a:t>
            </a:r>
            <a:r>
              <a:rPr lang="fi-FI" dirty="0" err="1" smtClean="0"/>
              <a:t>stages</a:t>
            </a:r>
            <a:r>
              <a:rPr lang="fi-FI" dirty="0" smtClean="0"/>
              <a:t>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merged</a:t>
            </a:r>
            <a:r>
              <a:rPr lang="fi-FI" dirty="0" smtClean="0"/>
              <a:t> </a:t>
            </a:r>
            <a:r>
              <a:rPr lang="fi-FI" dirty="0" err="1" smtClean="0"/>
              <a:t>stage</a:t>
            </a:r>
            <a:r>
              <a:rPr lang="fi-FI" dirty="0" smtClean="0"/>
              <a:t> into </a:t>
            </a:r>
            <a:r>
              <a:rPr lang="fi-FI" dirty="0" err="1" smtClean="0"/>
              <a:t>one</a:t>
            </a:r>
            <a:r>
              <a:rPr lang="fi-FI" dirty="0" smtClean="0"/>
              <a:t> (</a:t>
            </a:r>
            <a:r>
              <a:rPr lang="fi-FI" dirty="0" err="1" smtClean="0"/>
              <a:t>Lenin’s</a:t>
            </a:r>
            <a:r>
              <a:rPr lang="fi-FI" dirty="0" smtClean="0"/>
              <a:t> </a:t>
            </a:r>
            <a:r>
              <a:rPr lang="fi-FI" dirty="0" err="1" smtClean="0"/>
              <a:t>interpretation</a:t>
            </a:r>
            <a:r>
              <a:rPr lang="fi-FI" dirty="0" smtClean="0"/>
              <a:t> of </a:t>
            </a:r>
            <a:r>
              <a:rPr lang="fi-FI" dirty="0" err="1" smtClean="0"/>
              <a:t>Marx’s</a:t>
            </a:r>
            <a:r>
              <a:rPr lang="fi-FI" dirty="0" smtClean="0"/>
              <a:t> </a:t>
            </a:r>
            <a:r>
              <a:rPr lang="fi-FI" dirty="0" err="1" smtClean="0"/>
              <a:t>stage</a:t>
            </a:r>
            <a:r>
              <a:rPr lang="fi-FI" dirty="0" smtClean="0"/>
              <a:t> </a:t>
            </a:r>
            <a:r>
              <a:rPr lang="fi-FI" dirty="0" err="1" smtClean="0"/>
              <a:t>theory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b="1" dirty="0" err="1" smtClean="0"/>
              <a:t>The</a:t>
            </a:r>
            <a:r>
              <a:rPr lang="fi-FI" b="1" dirty="0" smtClean="0"/>
              <a:t> party?</a:t>
            </a:r>
          </a:p>
          <a:p>
            <a:r>
              <a:rPr lang="fi-FI" dirty="0" err="1" smtClean="0"/>
              <a:t>Tight-knit</a:t>
            </a:r>
            <a:r>
              <a:rPr lang="fi-FI" dirty="0" smtClean="0"/>
              <a:t> </a:t>
            </a:r>
            <a:r>
              <a:rPr lang="fi-FI" dirty="0" err="1" smtClean="0"/>
              <a:t>organisation</a:t>
            </a:r>
            <a:r>
              <a:rPr lang="fi-FI" dirty="0" smtClean="0"/>
              <a:t> of </a:t>
            </a:r>
            <a:r>
              <a:rPr lang="fi-FI" dirty="0" err="1" smtClean="0"/>
              <a:t>professional</a:t>
            </a:r>
            <a:r>
              <a:rPr lang="fi-FI" dirty="0" smtClean="0"/>
              <a:t> </a:t>
            </a:r>
            <a:r>
              <a:rPr lang="fi-FI" dirty="0" err="1" smtClean="0"/>
              <a:t>revolutionaries</a:t>
            </a:r>
            <a:r>
              <a:rPr lang="fi-FI" dirty="0" smtClean="0"/>
              <a:t> and </a:t>
            </a:r>
            <a:r>
              <a:rPr lang="fi-FI" dirty="0" err="1" smtClean="0"/>
              <a:t>restricted</a:t>
            </a:r>
            <a:r>
              <a:rPr lang="fi-FI" dirty="0" smtClean="0"/>
              <a:t> </a:t>
            </a:r>
            <a:r>
              <a:rPr lang="fi-FI" dirty="0" err="1" smtClean="0"/>
              <a:t>memberhip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295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35476" y="3234795"/>
            <a:ext cx="4895056" cy="25582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b="1" dirty="0"/>
              <a:t>Discipline?</a:t>
            </a:r>
          </a:p>
          <a:p>
            <a:r>
              <a:rPr lang="fi-FI" dirty="0" smtClean="0"/>
              <a:t>Open</a:t>
            </a:r>
            <a:r>
              <a:rPr lang="fi-FI" dirty="0"/>
              <a:t>, </a:t>
            </a:r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</a:t>
            </a:r>
            <a:r>
              <a:rPr lang="fi-FI" dirty="0" err="1"/>
              <a:t>within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decisions</a:t>
            </a:r>
            <a:r>
              <a:rPr lang="fi-FI" dirty="0"/>
              <a:t> </a:t>
            </a:r>
            <a:r>
              <a:rPr lang="fi-FI" dirty="0" err="1"/>
              <a:t>arrived</a:t>
            </a:r>
            <a:r>
              <a:rPr lang="fi-FI" dirty="0"/>
              <a:t> at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votes</a:t>
            </a:r>
            <a:r>
              <a:rPr lang="fi-FI" dirty="0"/>
              <a:t> </a:t>
            </a:r>
            <a:r>
              <a:rPr lang="fi-FI" dirty="0" smtClean="0"/>
              <a:t>of </a:t>
            </a:r>
            <a:r>
              <a:rPr lang="fi-FI" dirty="0" err="1"/>
              <a:t>members</a:t>
            </a:r>
            <a:r>
              <a:rPr lang="fi-FI" dirty="0"/>
              <a:t>’</a:t>
            </a:r>
          </a:p>
          <a:p>
            <a:pPr marL="0" indent="0">
              <a:buNone/>
            </a:pPr>
            <a:r>
              <a:rPr lang="fi-FI" b="1" dirty="0" err="1"/>
              <a:t>Starategy</a:t>
            </a:r>
            <a:r>
              <a:rPr lang="fi-FI" b="1" dirty="0"/>
              <a:t>?</a:t>
            </a:r>
          </a:p>
          <a:p>
            <a:r>
              <a:rPr lang="fi-FI" dirty="0"/>
              <a:t>Alliance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revolutionary</a:t>
            </a:r>
            <a:r>
              <a:rPr lang="fi-FI" dirty="0"/>
              <a:t> and </a:t>
            </a:r>
            <a:r>
              <a:rPr lang="fi-FI" dirty="0" err="1"/>
              <a:t>bourgeois</a:t>
            </a:r>
            <a:r>
              <a:rPr lang="fi-FI" dirty="0"/>
              <a:t>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 smtClean="0"/>
              <a:t>parties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Support</a:t>
            </a:r>
            <a:r>
              <a:rPr lang="fi-FI" dirty="0" smtClean="0"/>
              <a:t> of </a:t>
            </a:r>
            <a:r>
              <a:rPr lang="fi-FI" dirty="0" err="1" smtClean="0"/>
              <a:t>trade</a:t>
            </a:r>
            <a:r>
              <a:rPr lang="fi-FI" dirty="0" smtClean="0"/>
              <a:t> </a:t>
            </a:r>
            <a:r>
              <a:rPr lang="fi-FI" dirty="0" err="1" smtClean="0"/>
              <a:t>unions</a:t>
            </a:r>
            <a:r>
              <a:rPr lang="fi-FI" dirty="0" smtClean="0"/>
              <a:t> in </a:t>
            </a:r>
            <a:r>
              <a:rPr lang="fi-FI" dirty="0" err="1" smtClean="0"/>
              <a:t>pursuing</a:t>
            </a:r>
            <a:r>
              <a:rPr lang="fi-FI" dirty="0" smtClean="0"/>
              <a:t> </a:t>
            </a:r>
            <a:r>
              <a:rPr lang="fi-FI" dirty="0" err="1" smtClean="0"/>
              <a:t>better</a:t>
            </a:r>
            <a:r>
              <a:rPr lang="fi-FI" dirty="0" smtClean="0"/>
              <a:t> </a:t>
            </a:r>
            <a:r>
              <a:rPr lang="fi-FI" dirty="0" err="1" smtClean="0"/>
              <a:t>wages</a:t>
            </a:r>
            <a:r>
              <a:rPr lang="fi-FI" dirty="0" smtClean="0"/>
              <a:t> and </a:t>
            </a:r>
            <a:r>
              <a:rPr lang="fi-FI" dirty="0" err="1" smtClean="0"/>
              <a:t>conditions</a:t>
            </a:r>
            <a:r>
              <a:rPr lang="fi-FI" dirty="0" smtClean="0"/>
              <a:t> for </a:t>
            </a:r>
            <a:r>
              <a:rPr lang="fi-FI" dirty="0" err="1" smtClean="0"/>
              <a:t>workers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744227" y="3259015"/>
            <a:ext cx="4895056" cy="25340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b="1" dirty="0" smtClean="0"/>
              <a:t>Discipline?</a:t>
            </a:r>
          </a:p>
          <a:p>
            <a:r>
              <a:rPr lang="fi-FI" dirty="0" err="1" smtClean="0"/>
              <a:t>Authority</a:t>
            </a:r>
            <a:r>
              <a:rPr lang="fi-FI" dirty="0" smtClean="0"/>
              <a:t> to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exercised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Central </a:t>
            </a:r>
            <a:r>
              <a:rPr lang="fi-FI" dirty="0" err="1" smtClean="0"/>
              <a:t>Committee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party (</a:t>
            </a:r>
            <a:r>
              <a:rPr lang="fi-FI" i="1" dirty="0" smtClean="0"/>
              <a:t>’</a:t>
            </a:r>
            <a:r>
              <a:rPr lang="fi-FI" i="1" dirty="0" err="1" smtClean="0"/>
              <a:t>democratic</a:t>
            </a:r>
            <a:r>
              <a:rPr lang="fi-FI" i="1" dirty="0" smtClean="0"/>
              <a:t> </a:t>
            </a:r>
            <a:r>
              <a:rPr lang="fi-FI" i="1" dirty="0" err="1" smtClean="0"/>
              <a:t>centralism</a:t>
            </a:r>
            <a:r>
              <a:rPr lang="fi-FI" i="1" dirty="0" smtClean="0"/>
              <a:t>’)</a:t>
            </a:r>
          </a:p>
          <a:p>
            <a:pPr marL="0" indent="0">
              <a:buNone/>
            </a:pPr>
            <a:r>
              <a:rPr lang="fi-FI" b="1" dirty="0" err="1" smtClean="0"/>
              <a:t>Strategy</a:t>
            </a:r>
            <a:r>
              <a:rPr lang="fi-FI" b="1" dirty="0" smtClean="0"/>
              <a:t>?</a:t>
            </a:r>
          </a:p>
          <a:p>
            <a:r>
              <a:rPr lang="fi-FI" dirty="0" err="1" smtClean="0"/>
              <a:t>Rejection</a:t>
            </a:r>
            <a:r>
              <a:rPr lang="fi-FI" dirty="0" smtClean="0"/>
              <a:t> of </a:t>
            </a:r>
            <a:r>
              <a:rPr lang="fi-FI" dirty="0" err="1" smtClean="0"/>
              <a:t>co-operation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parties</a:t>
            </a:r>
            <a:endParaRPr lang="fi-FI" dirty="0" smtClean="0"/>
          </a:p>
          <a:p>
            <a:r>
              <a:rPr lang="fi-FI" dirty="0" err="1" smtClean="0"/>
              <a:t>Dismissed</a:t>
            </a:r>
            <a:r>
              <a:rPr lang="fi-FI" dirty="0" smtClean="0"/>
              <a:t> </a:t>
            </a:r>
            <a:r>
              <a:rPr lang="fi-FI" dirty="0" err="1" smtClean="0"/>
              <a:t>struggle</a:t>
            </a:r>
            <a:r>
              <a:rPr lang="fi-FI" dirty="0" smtClean="0"/>
              <a:t> for </a:t>
            </a:r>
            <a:r>
              <a:rPr lang="fi-FI" dirty="0" err="1" smtClean="0"/>
              <a:t>improved</a:t>
            </a:r>
            <a:r>
              <a:rPr lang="fi-FI" dirty="0" smtClean="0"/>
              <a:t> </a:t>
            </a:r>
            <a:r>
              <a:rPr lang="fi-FI" dirty="0" err="1" smtClean="0"/>
              <a:t>conditions</a:t>
            </a:r>
            <a:r>
              <a:rPr lang="fi-FI" dirty="0" smtClean="0"/>
              <a:t> as playing into </a:t>
            </a:r>
            <a:r>
              <a:rPr lang="fi-FI" dirty="0" err="1" smtClean="0"/>
              <a:t>hands</a:t>
            </a:r>
            <a:r>
              <a:rPr lang="fi-FI" dirty="0" smtClean="0"/>
              <a:t> of </a:t>
            </a:r>
            <a:r>
              <a:rPr lang="fi-FI" dirty="0" err="1" smtClean="0"/>
              <a:t>bourgeoisie</a:t>
            </a:r>
            <a:endParaRPr lang="fi-FI" dirty="0" smtClean="0"/>
          </a:p>
          <a:p>
            <a:r>
              <a:rPr lang="fi-FI" dirty="0" err="1" smtClean="0"/>
              <a:t>Aimed</a:t>
            </a:r>
            <a:r>
              <a:rPr lang="fi-FI" dirty="0"/>
              <a:t> </a:t>
            </a:r>
            <a:r>
              <a:rPr lang="fi-FI" dirty="0" smtClean="0"/>
              <a:t>to </a:t>
            </a:r>
            <a:r>
              <a:rPr lang="fi-FI" dirty="0" err="1" smtClean="0"/>
              <a:t>turn</a:t>
            </a:r>
            <a:r>
              <a:rPr lang="fi-FI" dirty="0" smtClean="0"/>
              <a:t> </a:t>
            </a:r>
            <a:r>
              <a:rPr lang="fi-FI" dirty="0" err="1" smtClean="0"/>
              <a:t>workers</a:t>
            </a:r>
            <a:r>
              <a:rPr lang="fi-FI" dirty="0" smtClean="0"/>
              <a:t> into </a:t>
            </a:r>
            <a:r>
              <a:rPr lang="fi-FI" dirty="0" err="1" smtClean="0"/>
              <a:t>revolutionaries</a:t>
            </a:r>
            <a:r>
              <a:rPr lang="fi-FI" dirty="0" smtClean="0"/>
              <a:t>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82394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TM03457496[[fn=Parallaksi]]</Template>
  <TotalTime>48</TotalTime>
  <Words>160</Words>
  <Application>Microsoft Office PowerPoint</Application>
  <PresentationFormat>Laajakuva</PresentationFormat>
  <Paragraphs>22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Corbel</vt:lpstr>
      <vt:lpstr>Parallaksi</vt:lpstr>
      <vt:lpstr>The division of the Russian Social Democratic Party  (in 1903)</vt:lpstr>
      <vt:lpstr>PowerPoint-esitys</vt:lpstr>
    </vt:vector>
  </TitlesOfParts>
  <Company>AO Tietohallinto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division of the Russian Social Democratic Party</dc:title>
  <dc:creator>Alanko Jukka</dc:creator>
  <cp:lastModifiedBy>Alanko Jukka</cp:lastModifiedBy>
  <cp:revision>19</cp:revision>
  <dcterms:created xsi:type="dcterms:W3CDTF">2016-09-08T09:40:12Z</dcterms:created>
  <dcterms:modified xsi:type="dcterms:W3CDTF">2016-09-08T12:48:49Z</dcterms:modified>
</cp:coreProperties>
</file>