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Yhdestä kulmasta leikattu ja pyöristetty suorakulmi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ainen kolmi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Puolivapaa piirt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uolivapaa piirt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4D31B7-FEDA-4523-8BDA-37DDC0D165BB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1F1115-BF2B-430B-87AE-20E465CA128B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Ryhmä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uolivapaa piirt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Russia and the </a:t>
            </a:r>
            <a:r>
              <a:rPr lang="fi-FI" dirty="0" err="1" smtClean="0"/>
              <a:t>First</a:t>
            </a:r>
            <a:r>
              <a:rPr lang="fi-FI" dirty="0" smtClean="0"/>
              <a:t> World </a:t>
            </a:r>
            <a:r>
              <a:rPr lang="fi-FI" dirty="0" err="1" smtClean="0"/>
              <a:t>War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Causes</a:t>
            </a:r>
            <a:r>
              <a:rPr lang="fi-FI" dirty="0" smtClean="0"/>
              <a:t> for the Russian </a:t>
            </a:r>
            <a:r>
              <a:rPr lang="fi-FI" dirty="0" err="1" smtClean="0"/>
              <a:t>entry</a:t>
            </a:r>
            <a:r>
              <a:rPr lang="fi-FI" dirty="0" smtClean="0"/>
              <a:t> into the </a:t>
            </a:r>
            <a:r>
              <a:rPr lang="fi-FI" dirty="0" err="1" smtClean="0"/>
              <a:t>War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the </a:t>
            </a:r>
            <a:r>
              <a:rPr lang="fi-FI" dirty="0"/>
              <a:t>ultimate </a:t>
            </a:r>
            <a:r>
              <a:rPr lang="fi-FI" dirty="0" err="1"/>
              <a:t>goal</a:t>
            </a:r>
            <a:r>
              <a:rPr lang="fi-FI" dirty="0"/>
              <a:t> of the Russian </a:t>
            </a:r>
            <a:r>
              <a:rPr lang="fi-FI" dirty="0" err="1"/>
              <a:t>foreign</a:t>
            </a:r>
            <a:r>
              <a:rPr lang="fi-FI" dirty="0"/>
              <a:t> </a:t>
            </a:r>
            <a:r>
              <a:rPr lang="fi-FI" dirty="0" err="1"/>
              <a:t>policy</a:t>
            </a:r>
            <a:r>
              <a:rPr lang="fi-FI" dirty="0"/>
              <a:t>: to </a:t>
            </a:r>
            <a:r>
              <a:rPr lang="fi-FI" dirty="0" err="1"/>
              <a:t>obtain</a:t>
            </a:r>
            <a:r>
              <a:rPr lang="fi-FI" dirty="0"/>
              <a:t>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access</a:t>
            </a:r>
            <a:r>
              <a:rPr lang="fi-FI" dirty="0"/>
              <a:t> to the </a:t>
            </a:r>
            <a:r>
              <a:rPr lang="fi-FI" dirty="0" err="1"/>
              <a:t>Mediterranean</a:t>
            </a:r>
            <a:r>
              <a:rPr lang="fi-FI" dirty="0"/>
              <a:t> and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ready</a:t>
            </a:r>
            <a:r>
              <a:rPr lang="fi-FI" dirty="0"/>
              <a:t> to </a:t>
            </a:r>
            <a:r>
              <a:rPr lang="fi-FI" dirty="0" err="1"/>
              <a:t>defend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Black </a:t>
            </a:r>
            <a:r>
              <a:rPr lang="fi-FI" dirty="0" err="1"/>
              <a:t>Sea</a:t>
            </a:r>
            <a:r>
              <a:rPr lang="fi-FI" dirty="0"/>
              <a:t> </a:t>
            </a:r>
            <a:r>
              <a:rPr lang="fi-FI" dirty="0" smtClean="0"/>
              <a:t>coasts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the </a:t>
            </a:r>
            <a:r>
              <a:rPr lang="fi-FI" dirty="0" err="1" smtClean="0"/>
              <a:t>Turkish</a:t>
            </a:r>
            <a:r>
              <a:rPr lang="fi-FI" dirty="0" smtClean="0"/>
              <a:t> </a:t>
            </a:r>
            <a:r>
              <a:rPr lang="fi-FI" dirty="0"/>
              <a:t>Empire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to </a:t>
            </a:r>
            <a:r>
              <a:rPr lang="fi-FI" dirty="0" err="1"/>
              <a:t>collapse</a:t>
            </a:r>
            <a:r>
              <a:rPr lang="fi-FI" dirty="0"/>
              <a:t> → </a:t>
            </a:r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 smtClean="0"/>
              <a:t>Austrians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Russians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expand</a:t>
            </a:r>
            <a:r>
              <a:rPr lang="fi-FI" dirty="0"/>
              <a:t> </a:t>
            </a:r>
            <a:r>
              <a:rPr lang="fi-FI" dirty="0" smtClean="0"/>
              <a:t>in </a:t>
            </a:r>
            <a:r>
              <a:rPr lang="fi-FI" dirty="0" err="1" smtClean="0"/>
              <a:t>Balkans</a:t>
            </a: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 smtClean="0"/>
              <a:t>nationalism</a:t>
            </a:r>
            <a:r>
              <a:rPr lang="fi-FI" dirty="0" smtClean="0"/>
              <a:t>, </a:t>
            </a:r>
            <a:r>
              <a:rPr lang="fi-FI" i="1" dirty="0" err="1" smtClean="0"/>
              <a:t>panslavism</a:t>
            </a:r>
            <a:endParaRPr lang="fi-FI" i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the </a:t>
            </a:r>
            <a:r>
              <a:rPr lang="fi-FI" dirty="0" err="1" smtClean="0"/>
              <a:t>assassination</a:t>
            </a:r>
            <a:r>
              <a:rPr lang="fi-FI" dirty="0" smtClean="0"/>
              <a:t> of </a:t>
            </a:r>
            <a:r>
              <a:rPr lang="fi-FI" dirty="0" smtClean="0"/>
              <a:t>Franz Ferdinand </a:t>
            </a:r>
            <a:r>
              <a:rPr lang="fi-FI" dirty="0" err="1" smtClean="0"/>
              <a:t>June</a:t>
            </a:r>
            <a:r>
              <a:rPr lang="fi-FI" dirty="0" smtClean="0"/>
              <a:t> 1914 → Russia </a:t>
            </a:r>
            <a:r>
              <a:rPr lang="fi-FI" dirty="0" err="1" smtClean="0"/>
              <a:t>ready</a:t>
            </a:r>
            <a:r>
              <a:rPr lang="fi-FI" dirty="0" smtClean="0"/>
              <a:t> to </a:t>
            </a:r>
            <a:r>
              <a:rPr lang="fi-FI" dirty="0" err="1" smtClean="0"/>
              <a:t>defend</a:t>
            </a:r>
            <a:r>
              <a:rPr lang="fi-FI" dirty="0" smtClean="0"/>
              <a:t> Serbian </a:t>
            </a:r>
            <a:r>
              <a:rPr lang="fi-FI" dirty="0" err="1" smtClean="0"/>
              <a:t>interests</a:t>
            </a:r>
            <a:r>
              <a:rPr lang="fi-FI" dirty="0" smtClean="0"/>
              <a:t> in Balkan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the </a:t>
            </a:r>
            <a:r>
              <a:rPr lang="fi-FI" dirty="0" err="1"/>
              <a:t>question</a:t>
            </a:r>
            <a:r>
              <a:rPr lang="fi-FI" dirty="0"/>
              <a:t> of </a:t>
            </a:r>
            <a:r>
              <a:rPr lang="fi-FI" dirty="0" err="1"/>
              <a:t>mobilisation</a:t>
            </a:r>
            <a:r>
              <a:rPr lang="fi-FI" dirty="0"/>
              <a:t>: Russia </a:t>
            </a:r>
            <a:r>
              <a:rPr lang="fi-FI" dirty="0" err="1"/>
              <a:t>was</a:t>
            </a:r>
            <a:r>
              <a:rPr lang="fi-FI" dirty="0"/>
              <a:t> the </a:t>
            </a:r>
            <a:r>
              <a:rPr lang="fi-FI" dirty="0" err="1"/>
              <a:t>first</a:t>
            </a:r>
            <a:r>
              <a:rPr lang="fi-FI" dirty="0"/>
              <a:t> country to </a:t>
            </a:r>
            <a:r>
              <a:rPr lang="fi-FI" dirty="0" err="1"/>
              <a:t>give</a:t>
            </a:r>
            <a:r>
              <a:rPr lang="fi-FI" dirty="0"/>
              <a:t> a </a:t>
            </a:r>
            <a:r>
              <a:rPr lang="fi-FI" dirty="0" err="1"/>
              <a:t>full</a:t>
            </a:r>
            <a:r>
              <a:rPr lang="fi-FI" dirty="0"/>
              <a:t> </a:t>
            </a:r>
            <a:r>
              <a:rPr lang="fi-FI" dirty="0" err="1"/>
              <a:t>mobilisation</a:t>
            </a:r>
            <a:r>
              <a:rPr lang="fi-FI" dirty="0"/>
              <a:t> </a:t>
            </a:r>
            <a:r>
              <a:rPr lang="fi-FI" dirty="0" err="1"/>
              <a:t>order</a:t>
            </a:r>
            <a:r>
              <a:rPr lang="fi-FI" dirty="0"/>
              <a:t>→ Germany </a:t>
            </a:r>
            <a:r>
              <a:rPr lang="fi-FI" dirty="0" err="1"/>
              <a:t>declared</a:t>
            </a:r>
            <a:r>
              <a:rPr lang="fi-FI" dirty="0"/>
              <a:t> </a:t>
            </a:r>
            <a:r>
              <a:rPr lang="fi-FI" dirty="0" err="1"/>
              <a:t>war</a:t>
            </a:r>
            <a:r>
              <a:rPr lang="fi-FI" dirty="0"/>
              <a:t> on </a:t>
            </a:r>
            <a:r>
              <a:rPr lang="fi-FI" dirty="0" smtClean="0"/>
              <a:t>Russia</a:t>
            </a: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the </a:t>
            </a:r>
            <a:r>
              <a:rPr lang="fi-FI" dirty="0" err="1"/>
              <a:t>Triple</a:t>
            </a:r>
            <a:r>
              <a:rPr lang="fi-FI" dirty="0"/>
              <a:t> </a:t>
            </a:r>
            <a:r>
              <a:rPr lang="fi-FI" dirty="0" err="1"/>
              <a:t>Entente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France, Britain and </a:t>
            </a:r>
            <a:r>
              <a:rPr lang="fi-FI" dirty="0" smtClean="0"/>
              <a:t>Russia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d</a:t>
            </a:r>
            <a:r>
              <a:rPr lang="fi-FI" dirty="0" err="1" smtClean="0"/>
              <a:t>iverting</a:t>
            </a:r>
            <a:r>
              <a:rPr lang="fi-FI" dirty="0" smtClean="0"/>
              <a:t> </a:t>
            </a:r>
            <a:r>
              <a:rPr lang="fi-FI" dirty="0" err="1"/>
              <a:t>attention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 smtClean="0"/>
              <a:t>Russia’s</a:t>
            </a:r>
            <a:r>
              <a:rPr lang="fi-FI" dirty="0" smtClean="0"/>
              <a:t> </a:t>
            </a:r>
            <a:r>
              <a:rPr lang="fi-FI" dirty="0" err="1" smtClean="0"/>
              <a:t>internal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Russia at </a:t>
            </a:r>
            <a:r>
              <a:rPr lang="fi-FI" dirty="0" err="1" smtClean="0"/>
              <a:t>war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excited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the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effort</a:t>
            </a:r>
            <a:r>
              <a:rPr lang="fi-FI" dirty="0" smtClean="0"/>
              <a:t> (”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smtClean="0"/>
              <a:t>for </a:t>
            </a:r>
            <a:r>
              <a:rPr lang="fi-FI" dirty="0" err="1" smtClean="0"/>
              <a:t>Mother</a:t>
            </a:r>
            <a:r>
              <a:rPr lang="fi-FI" dirty="0" smtClean="0"/>
              <a:t> </a:t>
            </a:r>
            <a:r>
              <a:rPr lang="fi-FI" dirty="0" smtClean="0"/>
              <a:t>Russia”) → </a:t>
            </a:r>
            <a:r>
              <a:rPr lang="fi-FI" dirty="0" smtClean="0"/>
              <a:t>Nicholas II </a:t>
            </a:r>
            <a:r>
              <a:rPr lang="fi-FI" dirty="0" err="1" smtClean="0"/>
              <a:t>became</a:t>
            </a:r>
            <a:r>
              <a:rPr lang="fi-FI" dirty="0" smtClean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kind</a:t>
            </a:r>
            <a:r>
              <a:rPr lang="fi-FI" dirty="0" smtClean="0"/>
              <a:t> of a </a:t>
            </a:r>
            <a:r>
              <a:rPr lang="fi-FI" dirty="0" err="1" smtClean="0"/>
              <a:t>symbol</a:t>
            </a:r>
            <a:r>
              <a:rPr lang="fi-FI" dirty="0" smtClean="0"/>
              <a:t> of the </a:t>
            </a:r>
            <a:r>
              <a:rPr lang="fi-FI" dirty="0" err="1" smtClean="0"/>
              <a:t>nations</a:t>
            </a:r>
            <a:r>
              <a:rPr lang="fi-FI" dirty="0" smtClean="0"/>
              <a:t> </a:t>
            </a:r>
            <a:r>
              <a:rPr lang="fi-FI" dirty="0"/>
              <a:t>resistance </a:t>
            </a:r>
            <a:r>
              <a:rPr lang="fi-FI" dirty="0" smtClean="0"/>
              <a:t> </a:t>
            </a:r>
            <a:endParaRPr lang="fi-FI" dirty="0" smtClean="0"/>
          </a:p>
          <a:p>
            <a:r>
              <a:rPr lang="fi-FI" dirty="0"/>
              <a:t>t</a:t>
            </a:r>
            <a:r>
              <a:rPr lang="fi-FI" dirty="0" smtClean="0"/>
              <a:t>he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revealed</a:t>
            </a:r>
            <a:r>
              <a:rPr lang="fi-FI" dirty="0" smtClean="0"/>
              <a:t> the </a:t>
            </a:r>
            <a:r>
              <a:rPr lang="fi-FI" dirty="0" err="1" smtClean="0"/>
              <a:t>backwardness</a:t>
            </a:r>
            <a:r>
              <a:rPr lang="fi-FI" dirty="0" smtClean="0"/>
              <a:t> of the Russian </a:t>
            </a:r>
            <a:r>
              <a:rPr lang="fi-FI" dirty="0" err="1" smtClean="0"/>
              <a:t>state</a:t>
            </a:r>
            <a:r>
              <a:rPr lang="fi-FI" dirty="0" smtClean="0"/>
              <a:t>→ </a:t>
            </a:r>
            <a:r>
              <a:rPr lang="fi-FI" dirty="0" err="1" smtClean="0"/>
              <a:t>problems</a:t>
            </a:r>
            <a:r>
              <a:rPr lang="fi-FI" dirty="0" smtClean="0"/>
              <a:t>!!- </a:t>
            </a:r>
            <a:r>
              <a:rPr lang="fi-FI" dirty="0" smtClean="0"/>
              <a:t>Russia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meet</a:t>
            </a:r>
            <a:r>
              <a:rPr lang="fi-FI" dirty="0" smtClean="0"/>
              <a:t> the </a:t>
            </a:r>
            <a:r>
              <a:rPr lang="fi-FI" dirty="0" err="1" smtClean="0"/>
              <a:t>demands</a:t>
            </a:r>
            <a:r>
              <a:rPr lang="fi-FI" dirty="0" smtClean="0"/>
              <a:t> (</a:t>
            </a:r>
            <a:r>
              <a:rPr lang="fi-FI" dirty="0" err="1" smtClean="0"/>
              <a:t>political</a:t>
            </a:r>
            <a:r>
              <a:rPr lang="fi-FI" dirty="0" smtClean="0"/>
              <a:t>, social, </a:t>
            </a:r>
            <a:r>
              <a:rPr lang="fi-FI" dirty="0" err="1" smtClean="0"/>
              <a:t>economic</a:t>
            </a:r>
            <a:r>
              <a:rPr lang="fi-FI" dirty="0" smtClean="0"/>
              <a:t>) of the </a:t>
            </a:r>
            <a:r>
              <a:rPr lang="fi-FI" dirty="0" err="1" smtClean="0"/>
              <a:t>war</a:t>
            </a:r>
            <a:r>
              <a:rPr lang="fi-FI" dirty="0" smtClean="0"/>
              <a:t> - </a:t>
            </a:r>
            <a:r>
              <a:rPr lang="fi-FI" dirty="0" err="1" smtClean="0"/>
              <a:t>inflation</a:t>
            </a:r>
            <a:r>
              <a:rPr lang="fi-FI" dirty="0" smtClean="0"/>
              <a:t>, food </a:t>
            </a:r>
            <a:r>
              <a:rPr lang="fi-FI" dirty="0" err="1" smtClean="0"/>
              <a:t>supplies</a:t>
            </a:r>
            <a:r>
              <a:rPr lang="fi-FI" dirty="0" smtClean="0"/>
              <a:t>, transport, </a:t>
            </a:r>
            <a:r>
              <a:rPr lang="fi-FI" dirty="0" err="1" smtClean="0"/>
              <a:t>army</a:t>
            </a:r>
            <a:r>
              <a:rPr lang="fi-FI" dirty="0" smtClean="0"/>
              <a:t> 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handle</a:t>
            </a:r>
            <a:r>
              <a:rPr lang="fi-FI" dirty="0" smtClean="0"/>
              <a:t> the </a:t>
            </a:r>
            <a:r>
              <a:rPr lang="fi-FI" dirty="0" err="1" smtClean="0"/>
              <a:t>situation</a:t>
            </a:r>
            <a:r>
              <a:rPr lang="fi-FI" dirty="0" smtClean="0"/>
              <a:t> </a:t>
            </a:r>
          </a:p>
          <a:p>
            <a:r>
              <a:rPr lang="fi-FI" dirty="0" smtClean="0"/>
              <a:t>By </a:t>
            </a:r>
            <a:r>
              <a:rPr lang="fi-FI" dirty="0" err="1" smtClean="0"/>
              <a:t>mid</a:t>
            </a:r>
            <a:r>
              <a:rPr lang="fi-FI" dirty="0" smtClean="0"/>
              <a:t> 1915 the </a:t>
            </a:r>
            <a:r>
              <a:rPr lang="fi-FI" dirty="0" err="1" smtClean="0"/>
              <a:t>national</a:t>
            </a:r>
            <a:r>
              <a:rPr lang="fi-FI" dirty="0" smtClean="0"/>
              <a:t> </a:t>
            </a:r>
            <a:r>
              <a:rPr lang="fi-FI" dirty="0" err="1" smtClean="0"/>
              <a:t>unity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shattered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military</a:t>
            </a:r>
            <a:r>
              <a:rPr lang="fi-FI" dirty="0" smtClean="0"/>
              <a:t> </a:t>
            </a:r>
            <a:r>
              <a:rPr lang="fi-FI" dirty="0" err="1" smtClean="0"/>
              <a:t>defeat</a:t>
            </a:r>
            <a:r>
              <a:rPr lang="fi-FI" dirty="0" smtClean="0"/>
              <a:t> and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crises</a:t>
            </a:r>
            <a:r>
              <a:rPr lang="fi-FI" dirty="0" smtClean="0"/>
              <a:t> 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 smtClean="0"/>
              <a:t>Is it </a:t>
            </a:r>
            <a:r>
              <a:rPr lang="fi-FI" sz="3600" dirty="0" err="1" smtClean="0"/>
              <a:t>fair</a:t>
            </a:r>
            <a:r>
              <a:rPr lang="fi-FI" sz="3600" dirty="0" smtClean="0"/>
              <a:t> to </a:t>
            </a:r>
            <a:r>
              <a:rPr lang="fi-FI" sz="3600" dirty="0" err="1" smtClean="0"/>
              <a:t>say</a:t>
            </a:r>
            <a:r>
              <a:rPr lang="fi-FI" sz="3600" dirty="0" smtClean="0"/>
              <a:t> </a:t>
            </a:r>
            <a:r>
              <a:rPr lang="fi-FI" sz="3600" dirty="0" err="1" smtClean="0"/>
              <a:t>that</a:t>
            </a:r>
            <a:r>
              <a:rPr lang="fi-FI" sz="3600" dirty="0" smtClean="0"/>
              <a:t> Russia </a:t>
            </a:r>
            <a:r>
              <a:rPr lang="fi-FI" sz="3600" dirty="0" err="1" smtClean="0"/>
              <a:t>was</a:t>
            </a:r>
            <a:r>
              <a:rPr lang="fi-FI" sz="3600" dirty="0" smtClean="0"/>
              <a:t> </a:t>
            </a:r>
            <a:r>
              <a:rPr lang="fi-FI" sz="3600" dirty="0" err="1" smtClean="0"/>
              <a:t>experiencing</a:t>
            </a:r>
            <a:r>
              <a:rPr lang="fi-FI" sz="3600" dirty="0" smtClean="0"/>
              <a:t> an </a:t>
            </a:r>
            <a:r>
              <a:rPr lang="fi-FI" sz="3600" dirty="0" err="1" smtClean="0"/>
              <a:t>institutional</a:t>
            </a:r>
            <a:r>
              <a:rPr lang="fi-FI" sz="3600" dirty="0" smtClean="0"/>
              <a:t> </a:t>
            </a:r>
            <a:r>
              <a:rPr lang="fi-FI" sz="3600" dirty="0" err="1" smtClean="0"/>
              <a:t>crisis</a:t>
            </a:r>
            <a:r>
              <a:rPr lang="fi-FI" sz="3600" dirty="0" smtClean="0"/>
              <a:t> </a:t>
            </a:r>
            <a:r>
              <a:rPr lang="fi-FI" sz="3600" dirty="0" err="1" smtClean="0"/>
              <a:t>between</a:t>
            </a:r>
            <a:r>
              <a:rPr lang="fi-FI" sz="3600" dirty="0" smtClean="0"/>
              <a:t> 1914-17?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</a:t>
            </a:r>
            <a:r>
              <a:rPr lang="fi-FI" dirty="0" smtClean="0"/>
              <a:t>he </a:t>
            </a:r>
            <a:r>
              <a:rPr lang="fi-FI" dirty="0" err="1" smtClean="0"/>
              <a:t>character</a:t>
            </a:r>
            <a:r>
              <a:rPr lang="fi-FI" dirty="0" smtClean="0"/>
              <a:t> of Nicholas II</a:t>
            </a:r>
          </a:p>
          <a:p>
            <a:r>
              <a:rPr lang="fi-FI" dirty="0"/>
              <a:t>t</a:t>
            </a:r>
            <a:r>
              <a:rPr lang="fi-FI" dirty="0" smtClean="0"/>
              <a:t>he </a:t>
            </a:r>
            <a:r>
              <a:rPr lang="fi-FI" dirty="0" err="1" smtClean="0"/>
              <a:t>autocratic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r>
              <a:rPr lang="fi-FI" dirty="0" smtClean="0"/>
              <a:t> of </a:t>
            </a:r>
            <a:r>
              <a:rPr lang="fi-FI" dirty="0" smtClean="0"/>
              <a:t>Russia</a:t>
            </a:r>
            <a:endParaRPr lang="fi-FI" dirty="0" smtClean="0"/>
          </a:p>
          <a:p>
            <a:r>
              <a:rPr lang="fi-FI" dirty="0" smtClean="0"/>
              <a:t>the </a:t>
            </a:r>
            <a:r>
              <a:rPr lang="fi-FI" dirty="0" err="1" smtClean="0"/>
              <a:t>Tsar</a:t>
            </a:r>
            <a:r>
              <a:rPr lang="fi-FI" dirty="0" smtClean="0"/>
              <a:t> </a:t>
            </a:r>
            <a:r>
              <a:rPr lang="fi-FI" dirty="0" err="1" smtClean="0"/>
              <a:t>turned</a:t>
            </a:r>
            <a:r>
              <a:rPr lang="fi-FI" dirty="0" smtClean="0"/>
              <a:t> </a:t>
            </a:r>
            <a:r>
              <a:rPr lang="fi-FI" dirty="0" err="1" smtClean="0"/>
              <a:t>against</a:t>
            </a:r>
            <a:r>
              <a:rPr lang="fi-FI" dirty="0" smtClean="0"/>
              <a:t> the </a:t>
            </a:r>
            <a:r>
              <a:rPr lang="fi-FI" dirty="0" err="1" smtClean="0"/>
              <a:t>Duma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*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co-operate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Duma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local</a:t>
            </a:r>
            <a:r>
              <a:rPr lang="fi-FI" dirty="0" smtClean="0"/>
              <a:t> </a:t>
            </a:r>
            <a:r>
              <a:rPr lang="fi-FI" dirty="0" err="1" smtClean="0"/>
              <a:t>councils</a:t>
            </a:r>
            <a:endParaRPr lang="fi-FI" dirty="0" smtClean="0"/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/>
              <a:t>D</a:t>
            </a:r>
            <a:r>
              <a:rPr lang="fi-FI" dirty="0" err="1" smtClean="0"/>
              <a:t>uma´s</a:t>
            </a:r>
            <a:r>
              <a:rPr lang="fi-FI" dirty="0" smtClean="0"/>
              <a:t> </a:t>
            </a:r>
            <a:r>
              <a:rPr lang="fi-FI" dirty="0" err="1" smtClean="0"/>
              <a:t>appeal</a:t>
            </a:r>
            <a:r>
              <a:rPr lang="fi-FI" dirty="0" smtClean="0"/>
              <a:t> to </a:t>
            </a:r>
            <a:r>
              <a:rPr lang="fi-FI" dirty="0" err="1" smtClean="0"/>
              <a:t>replace</a:t>
            </a:r>
            <a:r>
              <a:rPr lang="fi-FI" dirty="0" smtClean="0"/>
              <a:t> the </a:t>
            </a:r>
            <a:r>
              <a:rPr lang="fi-FI" dirty="0" err="1" smtClean="0"/>
              <a:t>incompetent</a:t>
            </a:r>
            <a:r>
              <a:rPr lang="fi-FI" dirty="0" smtClean="0"/>
              <a:t> </a:t>
            </a:r>
            <a:r>
              <a:rPr lang="fi-FI" dirty="0" err="1" smtClean="0"/>
              <a:t>cabinet</a:t>
            </a:r>
            <a:r>
              <a:rPr lang="fi-FI" dirty="0" smtClean="0"/>
              <a:t> </a:t>
            </a:r>
            <a:r>
              <a:rPr lang="fi-FI" dirty="0" smtClean="0"/>
              <a:t>	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men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to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task→</a:t>
            </a:r>
            <a:r>
              <a:rPr lang="fi-FI" dirty="0" err="1" smtClean="0"/>
              <a:t>Nicholas</a:t>
            </a:r>
            <a:r>
              <a:rPr lang="fi-FI" dirty="0" smtClean="0"/>
              <a:t> </a:t>
            </a:r>
            <a:r>
              <a:rPr lang="fi-FI" dirty="0" err="1" smtClean="0"/>
              <a:t>rejected</a:t>
            </a:r>
            <a:r>
              <a:rPr lang="fi-FI" dirty="0" smtClean="0"/>
              <a:t> </a:t>
            </a:r>
            <a:r>
              <a:rPr lang="fi-FI" dirty="0" smtClean="0"/>
              <a:t>the </a:t>
            </a:r>
            <a:r>
              <a:rPr lang="fi-FI" dirty="0" err="1" smtClean="0"/>
              <a:t>proposal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(</a:t>
            </a:r>
            <a:r>
              <a:rPr lang="fi-FI" dirty="0" smtClean="0"/>
              <a:t>in </a:t>
            </a:r>
            <a:r>
              <a:rPr lang="fi-FI" dirty="0" smtClean="0"/>
              <a:t>1915-16: </a:t>
            </a:r>
            <a:r>
              <a:rPr lang="fi-FI" dirty="0" err="1" smtClean="0"/>
              <a:t>Four</a:t>
            </a:r>
            <a:r>
              <a:rPr lang="fi-FI" dirty="0" smtClean="0"/>
              <a:t> Prime ministers, Three ministers for </a:t>
            </a:r>
            <a:r>
              <a:rPr lang="fi-FI" dirty="0" smtClean="0"/>
              <a:t>	defence</a:t>
            </a:r>
            <a:r>
              <a:rPr lang="fi-FI" dirty="0" smtClean="0"/>
              <a:t>, </a:t>
            </a:r>
            <a:r>
              <a:rPr lang="fi-FI" dirty="0" err="1" smtClean="0"/>
              <a:t>six</a:t>
            </a:r>
            <a:r>
              <a:rPr lang="fi-FI" dirty="0" smtClean="0"/>
              <a:t> ministers for </a:t>
            </a:r>
            <a:r>
              <a:rPr lang="fi-FI" dirty="0" err="1" smtClean="0"/>
              <a:t>domestic</a:t>
            </a:r>
            <a:r>
              <a:rPr lang="fi-FI" dirty="0" smtClean="0"/>
              <a:t> </a:t>
            </a:r>
            <a:r>
              <a:rPr lang="fi-FI" dirty="0" smtClean="0"/>
              <a:t>affairs)</a:t>
            </a:r>
          </a:p>
          <a:p>
            <a:r>
              <a:rPr lang="fi-FI" dirty="0" smtClean="0"/>
              <a:t>the </a:t>
            </a:r>
            <a:r>
              <a:rPr lang="fi-FI" dirty="0" err="1"/>
              <a:t>tsar</a:t>
            </a:r>
            <a:r>
              <a:rPr lang="fi-FI" dirty="0"/>
              <a:t> </a:t>
            </a:r>
            <a:r>
              <a:rPr lang="fi-FI" dirty="0" err="1"/>
              <a:t>took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the position of </a:t>
            </a:r>
            <a:r>
              <a:rPr lang="fi-FI" dirty="0" err="1"/>
              <a:t>commander</a:t>
            </a:r>
            <a:r>
              <a:rPr lang="fi-FI" dirty="0"/>
              <a:t>-in-</a:t>
            </a:r>
            <a:r>
              <a:rPr lang="fi-FI" dirty="0" err="1"/>
              <a:t>chief</a:t>
            </a:r>
            <a:r>
              <a:rPr lang="fi-FI" dirty="0"/>
              <a:t> at the </a:t>
            </a:r>
            <a:r>
              <a:rPr lang="fi-FI" dirty="0" err="1"/>
              <a:t>autumn</a:t>
            </a:r>
            <a:r>
              <a:rPr lang="fi-FI" dirty="0"/>
              <a:t> </a:t>
            </a:r>
            <a:r>
              <a:rPr lang="fi-FI" dirty="0" smtClean="0"/>
              <a:t>1915 </a:t>
            </a:r>
            <a:r>
              <a:rPr lang="fi-FI" dirty="0"/>
              <a:t>→ the </a:t>
            </a:r>
            <a:r>
              <a:rPr lang="fi-FI" dirty="0" err="1"/>
              <a:t>year</a:t>
            </a:r>
            <a:r>
              <a:rPr lang="fi-FI" dirty="0"/>
              <a:t> of ’</a:t>
            </a:r>
            <a:r>
              <a:rPr lang="fi-FI" dirty="0" err="1"/>
              <a:t>tsarina</a:t>
            </a:r>
            <a:r>
              <a:rPr lang="fi-FI" dirty="0"/>
              <a:t> </a:t>
            </a:r>
            <a:r>
              <a:rPr lang="fi-FI" dirty="0" err="1"/>
              <a:t>rule</a:t>
            </a:r>
            <a:r>
              <a:rPr lang="fi-FI" dirty="0"/>
              <a:t>’ (</a:t>
            </a:r>
            <a:r>
              <a:rPr lang="fi-FI" dirty="0" err="1"/>
              <a:t>meaning</a:t>
            </a:r>
            <a:r>
              <a:rPr lang="fi-FI" dirty="0"/>
              <a:t> the </a:t>
            </a:r>
            <a:r>
              <a:rPr lang="fi-FI" dirty="0" err="1"/>
              <a:t>Empress</a:t>
            </a:r>
            <a:r>
              <a:rPr lang="fi-FI" dirty="0"/>
              <a:t> Alexandra ’</a:t>
            </a:r>
            <a:r>
              <a:rPr lang="fi-FI" dirty="0" err="1"/>
              <a:t>supported</a:t>
            </a:r>
            <a:r>
              <a:rPr lang="fi-FI" dirty="0"/>
              <a:t>’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 smtClean="0"/>
              <a:t>Rasputin</a:t>
            </a:r>
            <a:r>
              <a:rPr lang="fi-FI" dirty="0" smtClean="0"/>
              <a:t> &gt; p. 129)</a:t>
            </a:r>
            <a:endParaRPr lang="fi-FI" dirty="0"/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5037192"/>
          </a:xfrm>
        </p:spPr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he </a:t>
            </a:r>
            <a:r>
              <a:rPr lang="fi-FI" dirty="0" err="1" smtClean="0"/>
              <a:t>majority</a:t>
            </a:r>
            <a:r>
              <a:rPr lang="fi-FI" dirty="0" smtClean="0"/>
              <a:t> of </a:t>
            </a:r>
            <a:r>
              <a:rPr lang="fi-FI" dirty="0" err="1" smtClean="0"/>
              <a:t>Duma´s</a:t>
            </a:r>
            <a:r>
              <a:rPr lang="fi-FI" dirty="0" smtClean="0"/>
              <a:t> </a:t>
            </a:r>
            <a:r>
              <a:rPr lang="fi-FI" dirty="0" err="1" smtClean="0"/>
              <a:t>representatives</a:t>
            </a:r>
            <a:r>
              <a:rPr lang="fi-FI" dirty="0" smtClean="0"/>
              <a:t> </a:t>
            </a:r>
            <a:r>
              <a:rPr lang="fi-FI" dirty="0" err="1" smtClean="0"/>
              <a:t>formed</a:t>
            </a:r>
            <a:r>
              <a:rPr lang="fi-FI" dirty="0" smtClean="0"/>
              <a:t> </a:t>
            </a:r>
            <a:r>
              <a:rPr lang="fi-FI" dirty="0" err="1" smtClean="0"/>
              <a:t>themselves</a:t>
            </a:r>
            <a:r>
              <a:rPr lang="fi-FI" dirty="0" smtClean="0"/>
              <a:t> </a:t>
            </a:r>
            <a:r>
              <a:rPr lang="fi-FI" dirty="0" smtClean="0"/>
              <a:t>into a </a:t>
            </a:r>
            <a:r>
              <a:rPr lang="fi-FI" i="1" dirty="0" smtClean="0"/>
              <a:t>Progressive </a:t>
            </a:r>
            <a:r>
              <a:rPr lang="fi-FI" i="1" dirty="0" err="1" smtClean="0"/>
              <a:t>Bloc</a:t>
            </a:r>
            <a:r>
              <a:rPr lang="fi-FI" i="1" dirty="0" smtClean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mainly</a:t>
            </a:r>
            <a:r>
              <a:rPr lang="fi-FI" dirty="0" smtClean="0"/>
              <a:t> 	</a:t>
            </a:r>
            <a:r>
              <a:rPr lang="fi-FI" dirty="0" err="1" smtClean="0"/>
              <a:t>l</a:t>
            </a:r>
            <a:r>
              <a:rPr lang="fi-FI" dirty="0" err="1" smtClean="0"/>
              <a:t>iberals</a:t>
            </a:r>
            <a:r>
              <a:rPr lang="fi-FI" dirty="0" smtClean="0"/>
              <a:t>)</a:t>
            </a:r>
            <a:r>
              <a:rPr lang="fi-FI" dirty="0"/>
              <a:t>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dirty="0" smtClean="0"/>
              <a:t>→ </a:t>
            </a:r>
            <a:r>
              <a:rPr lang="fi-FI" dirty="0" smtClean="0"/>
              <a:t>the </a:t>
            </a:r>
            <a:r>
              <a:rPr lang="fi-FI" dirty="0" err="1" smtClean="0"/>
              <a:t>Bloc</a:t>
            </a:r>
            <a:r>
              <a:rPr lang="fi-FI" dirty="0" smtClean="0"/>
              <a:t> </a:t>
            </a:r>
            <a:r>
              <a:rPr lang="fi-FI" dirty="0" err="1" smtClean="0"/>
              <a:t>tried</a:t>
            </a:r>
            <a:r>
              <a:rPr lang="fi-FI" dirty="0" smtClean="0"/>
              <a:t> to </a:t>
            </a:r>
            <a:r>
              <a:rPr lang="fi-FI" dirty="0" err="1" smtClean="0"/>
              <a:t>make</a:t>
            </a:r>
            <a:r>
              <a:rPr lang="fi-FI" dirty="0" smtClean="0"/>
              <a:t> Nicholas II to </a:t>
            </a:r>
            <a:r>
              <a:rPr lang="fi-FI" dirty="0" err="1" smtClean="0"/>
              <a:t>understand</a:t>
            </a:r>
            <a:r>
              <a:rPr lang="fi-FI" dirty="0" smtClean="0"/>
              <a:t> </a:t>
            </a:r>
            <a:r>
              <a:rPr lang="fi-FI" dirty="0"/>
              <a:t>	</a:t>
            </a:r>
            <a:r>
              <a:rPr lang="fi-FI" dirty="0" smtClean="0"/>
              <a:t>the </a:t>
            </a:r>
            <a:r>
              <a:rPr lang="fi-FI" dirty="0" err="1" smtClean="0"/>
              <a:t>crisis</a:t>
            </a:r>
            <a:r>
              <a:rPr lang="fi-FI" dirty="0" smtClean="0"/>
              <a:t> </a:t>
            </a:r>
            <a:r>
              <a:rPr lang="fi-FI" dirty="0" err="1" smtClean="0"/>
              <a:t>faced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Russia </a:t>
            </a:r>
            <a:endParaRPr lang="fi-FI" dirty="0"/>
          </a:p>
          <a:p>
            <a:r>
              <a:rPr lang="fi-FI" dirty="0" err="1" smtClean="0"/>
              <a:t>organisations</a:t>
            </a:r>
            <a:r>
              <a:rPr lang="fi-FI" dirty="0" smtClean="0"/>
              <a:t> </a:t>
            </a:r>
            <a:r>
              <a:rPr lang="fi-FI" dirty="0" err="1" smtClean="0"/>
              <a:t>established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zemstvas</a:t>
            </a:r>
            <a:r>
              <a:rPr lang="fi-FI" dirty="0" smtClean="0"/>
              <a:t> and city-</a:t>
            </a:r>
            <a:r>
              <a:rPr lang="fi-FI" dirty="0" err="1" smtClean="0"/>
              <a:t>dumas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representatives</a:t>
            </a:r>
            <a:r>
              <a:rPr lang="fi-FI" dirty="0" smtClean="0"/>
              <a:t> of </a:t>
            </a:r>
            <a:r>
              <a:rPr lang="fi-FI" dirty="0" err="1" smtClean="0"/>
              <a:t>industry</a:t>
            </a:r>
            <a:r>
              <a:rPr lang="fi-FI" dirty="0" smtClean="0"/>
              <a:t> </a:t>
            </a:r>
            <a:r>
              <a:rPr lang="fi-FI" dirty="0" err="1" smtClean="0"/>
              <a:t>co-operated</a:t>
            </a:r>
            <a:r>
              <a:rPr lang="fi-FI" dirty="0" smtClean="0"/>
              <a:t> </a:t>
            </a:r>
            <a:r>
              <a:rPr lang="fi-FI" dirty="0" err="1" smtClean="0"/>
              <a:t>efficiently</a:t>
            </a:r>
            <a:r>
              <a:rPr lang="fi-FI" dirty="0" smtClean="0"/>
              <a:t> for </a:t>
            </a:r>
            <a:r>
              <a:rPr lang="fi-FI" dirty="0" err="1" smtClean="0"/>
              <a:t>Russia’s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efforts</a:t>
            </a:r>
            <a:r>
              <a:rPr lang="fi-FI" dirty="0" smtClean="0"/>
              <a:t> </a:t>
            </a:r>
            <a:r>
              <a:rPr lang="fi-FI" dirty="0" err="1" smtClean="0"/>
              <a:t>without</a:t>
            </a:r>
            <a:r>
              <a:rPr lang="fi-FI" dirty="0" smtClean="0"/>
              <a:t> </a:t>
            </a:r>
            <a:r>
              <a:rPr lang="fi-FI" dirty="0" err="1" smtClean="0"/>
              <a:t>support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the </a:t>
            </a:r>
            <a:r>
              <a:rPr lang="fi-FI" dirty="0" err="1" smtClean="0"/>
              <a:t>tsarist</a:t>
            </a:r>
            <a:r>
              <a:rPr lang="fi-FI" dirty="0" smtClean="0"/>
              <a:t> </a:t>
            </a:r>
            <a:r>
              <a:rPr lang="fi-FI" dirty="0" err="1" smtClean="0"/>
              <a:t>regime</a:t>
            </a:r>
            <a:r>
              <a:rPr lang="fi-FI" dirty="0" smtClean="0"/>
              <a:t>; </a:t>
            </a:r>
            <a:r>
              <a:rPr lang="fi-FI" dirty="0" err="1" smtClean="0"/>
              <a:t>instead</a:t>
            </a:r>
            <a:r>
              <a:rPr lang="fi-FI" dirty="0" smtClean="0"/>
              <a:t> of </a:t>
            </a:r>
            <a:r>
              <a:rPr lang="fi-FI" dirty="0" err="1" smtClean="0"/>
              <a:t>co-operation</a:t>
            </a:r>
            <a:r>
              <a:rPr lang="fi-FI" dirty="0" smtClean="0"/>
              <a:t> Nicholas </a:t>
            </a:r>
            <a:r>
              <a:rPr lang="fi-FI" dirty="0" err="1" smtClean="0"/>
              <a:t>tended</a:t>
            </a:r>
            <a:r>
              <a:rPr lang="fi-FI" dirty="0" smtClean="0"/>
              <a:t> to </a:t>
            </a:r>
            <a:r>
              <a:rPr lang="fi-FI" dirty="0" err="1" smtClean="0"/>
              <a:t>view</a:t>
            </a:r>
            <a:r>
              <a:rPr lang="fi-FI" dirty="0" smtClean="0"/>
              <a:t> </a:t>
            </a:r>
            <a:r>
              <a:rPr lang="fi-FI" dirty="0" err="1" smtClean="0"/>
              <a:t>them</a:t>
            </a:r>
            <a:r>
              <a:rPr lang="fi-FI" dirty="0" smtClean="0"/>
              <a:t> as </a:t>
            </a:r>
            <a:r>
              <a:rPr lang="fi-FI" dirty="0" err="1" smtClean="0"/>
              <a:t>centres</a:t>
            </a:r>
            <a:r>
              <a:rPr lang="fi-FI" dirty="0" smtClean="0"/>
              <a:t> of </a:t>
            </a:r>
            <a:r>
              <a:rPr lang="fi-FI" dirty="0" err="1" smtClean="0"/>
              <a:t>unwanted</a:t>
            </a:r>
            <a:r>
              <a:rPr lang="fi-FI" dirty="0" smtClean="0"/>
              <a:t> </a:t>
            </a:r>
            <a:r>
              <a:rPr lang="fi-FI" dirty="0" err="1" smtClean="0"/>
              <a:t>liberal</a:t>
            </a:r>
            <a:r>
              <a:rPr lang="fi-FI" dirty="0" smtClean="0"/>
              <a:t> </a:t>
            </a:r>
            <a:r>
              <a:rPr lang="fi-FI" dirty="0" err="1" smtClean="0"/>
              <a:t>ideas</a:t>
            </a:r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</TotalTime>
  <Words>252</Words>
  <Application>Microsoft Office PowerPoint</Application>
  <PresentationFormat>Näytössä katseltava diaesitys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Constantia</vt:lpstr>
      <vt:lpstr>Wingdings 2</vt:lpstr>
      <vt:lpstr>Virta</vt:lpstr>
      <vt:lpstr>Russia and the First World War</vt:lpstr>
      <vt:lpstr>Causes for the Russian entry into the War</vt:lpstr>
      <vt:lpstr>Russia at war</vt:lpstr>
      <vt:lpstr>Is it fair to say that Russia was experiencing an institutional crisis between 1914-17?</vt:lpstr>
      <vt:lpstr>PowerPoint-esitys</vt:lpstr>
    </vt:vector>
  </TitlesOfParts>
  <Company>JAO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 and the First World War</dc:title>
  <dc:creator>Susanna Soininen</dc:creator>
  <cp:lastModifiedBy>Alanko Jukka</cp:lastModifiedBy>
  <cp:revision>32</cp:revision>
  <dcterms:created xsi:type="dcterms:W3CDTF">2011-10-27T12:25:09Z</dcterms:created>
  <dcterms:modified xsi:type="dcterms:W3CDTF">2016-08-31T11:22:08Z</dcterms:modified>
</cp:coreProperties>
</file>