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80E5-9BA5-45F0-B0FF-B8160905DFB7}" type="datetimeFigureOut">
              <a:rPr lang="fi-FI" smtClean="0"/>
              <a:t>13.12.2022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DD82-D29A-4885-9524-986C464B9A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980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80E5-9BA5-45F0-B0FF-B8160905DFB7}" type="datetimeFigureOut">
              <a:rPr lang="fi-FI" smtClean="0"/>
              <a:t>13.12.2022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DD82-D29A-4885-9524-986C464B9A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1219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80E5-9BA5-45F0-B0FF-B8160905DFB7}" type="datetimeFigureOut">
              <a:rPr lang="fi-FI" smtClean="0"/>
              <a:t>13.12.2022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DD82-D29A-4885-9524-986C464B9A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850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80E5-9BA5-45F0-B0FF-B8160905DFB7}" type="datetimeFigureOut">
              <a:rPr lang="fi-FI" smtClean="0"/>
              <a:t>13.12.2022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DD82-D29A-4885-9524-986C464B9A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841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80E5-9BA5-45F0-B0FF-B8160905DFB7}" type="datetimeFigureOut">
              <a:rPr lang="fi-FI" smtClean="0"/>
              <a:t>13.12.2022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DD82-D29A-4885-9524-986C464B9A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122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80E5-9BA5-45F0-B0FF-B8160905DFB7}" type="datetimeFigureOut">
              <a:rPr lang="fi-FI" smtClean="0"/>
              <a:t>13.12.2022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DD82-D29A-4885-9524-986C464B9A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5298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80E5-9BA5-45F0-B0FF-B8160905DFB7}" type="datetimeFigureOut">
              <a:rPr lang="fi-FI" smtClean="0"/>
              <a:t>13.12.2022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DD82-D29A-4885-9524-986C464B9A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8061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80E5-9BA5-45F0-B0FF-B8160905DFB7}" type="datetimeFigureOut">
              <a:rPr lang="fi-FI" smtClean="0"/>
              <a:t>13.12.2022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DD82-D29A-4885-9524-986C464B9A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49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80E5-9BA5-45F0-B0FF-B8160905DFB7}" type="datetimeFigureOut">
              <a:rPr lang="fi-FI" smtClean="0"/>
              <a:t>13.12.2022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DD82-D29A-4885-9524-986C464B9A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261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80E5-9BA5-45F0-B0FF-B8160905DFB7}" type="datetimeFigureOut">
              <a:rPr lang="fi-FI" smtClean="0"/>
              <a:t>13.12.2022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DD82-D29A-4885-9524-986C464B9A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6368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80E5-9BA5-45F0-B0FF-B8160905DFB7}" type="datetimeFigureOut">
              <a:rPr lang="fi-FI" smtClean="0"/>
              <a:t>13.12.2022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CDD82-D29A-4885-9524-986C464B9A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7889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380E5-9BA5-45F0-B0FF-B8160905DFB7}" type="datetimeFigureOut">
              <a:rPr lang="fi-FI" smtClean="0"/>
              <a:t>13.12.2022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CDD82-D29A-4885-9524-986C464B9A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9511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10491" y="173128"/>
            <a:ext cx="9144000" cy="697729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VUOROVAIKUTUS JA VOIMA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5463" y="984069"/>
            <a:ext cx="11843657" cy="5686697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 smtClean="0"/>
              <a:t>Voima (F) </a:t>
            </a:r>
            <a:r>
              <a:rPr lang="fi-FI" sz="3600" dirty="0" smtClean="0"/>
              <a:t>on vektorisuure, joka kuvaa vuorovaikutuksen </a:t>
            </a:r>
            <a:r>
              <a:rPr lang="fi-FI" sz="3600" b="1" dirty="0" smtClean="0"/>
              <a:t>suuruutta ja suuntaa</a:t>
            </a:r>
            <a:r>
              <a:rPr lang="fi-FI" sz="3600" dirty="0" smtClean="0"/>
              <a:t>.</a:t>
            </a:r>
          </a:p>
          <a:p>
            <a:pPr algn="l"/>
            <a:r>
              <a:rPr lang="fi-FI" sz="3600" dirty="0" smtClean="0"/>
              <a:t>Voiman yksikkö on </a:t>
            </a:r>
            <a:r>
              <a:rPr lang="fi-FI" sz="3600" b="1" dirty="0" err="1" smtClean="0"/>
              <a:t>newton</a:t>
            </a:r>
            <a:r>
              <a:rPr lang="fi-FI" sz="3600" b="1" dirty="0" smtClean="0"/>
              <a:t> (1N)</a:t>
            </a:r>
          </a:p>
          <a:p>
            <a:pPr algn="l"/>
            <a:r>
              <a:rPr lang="fi-FI" sz="3600" dirty="0" smtClean="0"/>
              <a:t>Perusvuorovaikutuksia ovat…</a:t>
            </a:r>
          </a:p>
          <a:p>
            <a:pPr marL="742950" indent="-742950" algn="l">
              <a:buAutoNum type="arabicParenR"/>
            </a:pPr>
            <a:r>
              <a:rPr lang="fi-FI" sz="3600" dirty="0" smtClean="0"/>
              <a:t>Gravitaatio</a:t>
            </a:r>
          </a:p>
          <a:p>
            <a:pPr marL="742950" indent="-742950" algn="l">
              <a:buAutoNum type="arabicParenR"/>
            </a:pPr>
            <a:r>
              <a:rPr lang="fi-FI" sz="3600" dirty="0" smtClean="0"/>
              <a:t>Sähkömagneettinen vuorovaikutus</a:t>
            </a:r>
          </a:p>
          <a:p>
            <a:pPr marL="742950" indent="-742950" algn="l">
              <a:buAutoNum type="arabicParenR"/>
            </a:pPr>
            <a:r>
              <a:rPr lang="fi-FI" sz="3600" dirty="0" smtClean="0"/>
              <a:t>Vahva vuorovaikutus</a:t>
            </a:r>
          </a:p>
          <a:p>
            <a:pPr marL="742950" indent="-742950" algn="l">
              <a:buAutoNum type="arabicParenR"/>
            </a:pPr>
            <a:r>
              <a:rPr lang="fi-FI" sz="3600" dirty="0" smtClean="0"/>
              <a:t>Heikko vuorovaikutus</a:t>
            </a:r>
          </a:p>
          <a:p>
            <a:pPr algn="l"/>
            <a:r>
              <a:rPr lang="fi-FI" sz="3600" dirty="0" smtClean="0"/>
              <a:t>Voima voi olla kosketus- tai etävoima.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98117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10491" y="173128"/>
            <a:ext cx="9144000" cy="697729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Newtonin kolmas laki (NIII)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5463" y="984069"/>
            <a:ext cx="11843657" cy="5686697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Jokaisessa vuorovaikutuksessa syntyy kaksi voimaa, voima ja vastavoima, jotka…</a:t>
            </a:r>
          </a:p>
          <a:p>
            <a:pPr marL="742950" indent="-742950" algn="l">
              <a:buAutoNum type="arabicParenR"/>
            </a:pPr>
            <a:r>
              <a:rPr lang="fi-FI" sz="3600" dirty="0" smtClean="0"/>
              <a:t>Syntyvät samassa vuorovaikutuksessa.</a:t>
            </a:r>
          </a:p>
          <a:p>
            <a:pPr marL="742950" indent="-742950" algn="l">
              <a:buAutoNum type="arabicParenR"/>
            </a:pPr>
            <a:r>
              <a:rPr lang="fi-FI" sz="3600" dirty="0" smtClean="0"/>
              <a:t>Ovat yhtä suuret, mutta vastakkaissuuntaiset.</a:t>
            </a:r>
          </a:p>
          <a:p>
            <a:pPr marL="742950" indent="-742950" algn="l">
              <a:buAutoNum type="arabicParenR"/>
            </a:pPr>
            <a:r>
              <a:rPr lang="fi-FI" sz="3600" dirty="0" smtClean="0"/>
              <a:t>Vaikuttavat eri kappaleisiin.</a:t>
            </a:r>
          </a:p>
          <a:p>
            <a:pPr algn="l"/>
            <a:r>
              <a:rPr lang="fi-FI" sz="3600" b="1" dirty="0" smtClean="0"/>
              <a:t>Esim. </a:t>
            </a:r>
          </a:p>
          <a:p>
            <a:pPr algn="l"/>
            <a:r>
              <a:rPr lang="fi-FI" sz="3600" dirty="0" smtClean="0"/>
              <a:t>Voima</a:t>
            </a:r>
            <a:r>
              <a:rPr lang="fi-FI" sz="3600" dirty="0" smtClean="0">
                <a:sym typeface="Wingdings" panose="05000000000000000000" pitchFamily="2" charset="2"/>
              </a:rPr>
              <a:t></a:t>
            </a:r>
            <a:r>
              <a:rPr lang="fi-FI" sz="3600" dirty="0" smtClean="0"/>
              <a:t> Käsi työntää kuulaa…</a:t>
            </a:r>
          </a:p>
          <a:p>
            <a:pPr algn="l"/>
            <a:r>
              <a:rPr lang="fi-FI" sz="3600" dirty="0" smtClean="0"/>
              <a:t>Vastavoima</a:t>
            </a:r>
            <a:r>
              <a:rPr lang="fi-FI" sz="3600" dirty="0" smtClean="0">
                <a:sym typeface="Wingdings" panose="05000000000000000000" pitchFamily="2" charset="2"/>
              </a:rPr>
              <a:t></a:t>
            </a:r>
            <a:r>
              <a:rPr lang="fi-FI" sz="3600" dirty="0" smtClean="0"/>
              <a:t> Kuula työntää kättä.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059790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10491" y="173128"/>
            <a:ext cx="9144000" cy="697729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PAINO (G)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5463" y="984069"/>
            <a:ext cx="11843657" cy="5686697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Painovoima (eli paino) kuvaa gravitaation voimakkuutta.</a:t>
            </a:r>
          </a:p>
          <a:p>
            <a:pPr algn="l"/>
            <a:r>
              <a:rPr lang="fi-FI" sz="3600" dirty="0" smtClean="0"/>
              <a:t>Massa on aineen perusominaisuus, joka ilmenee painona. </a:t>
            </a:r>
          </a:p>
          <a:p>
            <a:pPr algn="l"/>
            <a:r>
              <a:rPr lang="fi-FI" sz="3600" dirty="0" smtClean="0"/>
              <a:t>Massa myös synnyttää gravitaatiokentän.</a:t>
            </a:r>
          </a:p>
          <a:p>
            <a:pPr algn="l"/>
            <a:endParaRPr lang="fi-FI" sz="3600" dirty="0"/>
          </a:p>
          <a:p>
            <a:pPr algn="l"/>
            <a:r>
              <a:rPr lang="fi-FI" sz="3600" b="1" dirty="0" smtClean="0"/>
              <a:t>G=mg</a:t>
            </a:r>
          </a:p>
          <a:p>
            <a:pPr algn="l"/>
            <a:r>
              <a:rPr lang="fi-FI" sz="3600" dirty="0" smtClean="0"/>
              <a:t>G= paino (N)</a:t>
            </a:r>
          </a:p>
          <a:p>
            <a:pPr algn="l"/>
            <a:r>
              <a:rPr lang="fi-FI" sz="3600" dirty="0"/>
              <a:t>m</a:t>
            </a:r>
            <a:r>
              <a:rPr lang="fi-FI" sz="3600" dirty="0" smtClean="0"/>
              <a:t> = massa (kg)</a:t>
            </a:r>
          </a:p>
          <a:p>
            <a:pPr algn="l"/>
            <a:r>
              <a:rPr lang="fi-FI" sz="3600" dirty="0" smtClean="0"/>
              <a:t>g = putoamiskiihtyvyys ( maassa 9,81 m/s</a:t>
            </a:r>
            <a:r>
              <a:rPr lang="fi-FI" sz="3600" baseline="30000" dirty="0" smtClean="0"/>
              <a:t>2</a:t>
            </a:r>
            <a:r>
              <a:rPr lang="fi-FI" sz="3600" dirty="0" smtClean="0"/>
              <a:t>)</a:t>
            </a:r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13462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10491" y="173128"/>
            <a:ext cx="9144000" cy="697729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Voimakuvion piirtäminen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5463" y="984069"/>
            <a:ext cx="11843657" cy="5686697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Piirrä voimakuvio</a:t>
            </a:r>
          </a:p>
          <a:p>
            <a:pPr marL="742950" indent="-742950" algn="l">
              <a:buAutoNum type="arabicParenR"/>
            </a:pPr>
            <a:r>
              <a:rPr lang="fi-FI" sz="3600" smtClean="0"/>
              <a:t>Kirja pöydällä.</a:t>
            </a:r>
            <a:endParaRPr lang="fi-FI" sz="3600" dirty="0" smtClean="0"/>
          </a:p>
          <a:p>
            <a:pPr marL="742950" indent="-742950" algn="l">
              <a:buAutoNum type="arabicParenR"/>
            </a:pPr>
            <a:r>
              <a:rPr lang="fi-FI" sz="3600" dirty="0" smtClean="0"/>
              <a:t>Pallo lentää ilmassa.</a:t>
            </a:r>
          </a:p>
          <a:p>
            <a:pPr marL="742950" indent="-742950" algn="l">
              <a:buAutoNum type="arabicParenR"/>
            </a:pPr>
            <a:r>
              <a:rPr lang="fi-FI" sz="3600" dirty="0" smtClean="0"/>
              <a:t>Pulkalla lasketaan mäkeä.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23616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10491" y="173128"/>
            <a:ext cx="9144000" cy="69772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5463" y="984069"/>
            <a:ext cx="11843657" cy="5686697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749655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151</Words>
  <Application>Microsoft Office PowerPoint</Application>
  <PresentationFormat>Laajakuva</PresentationFormat>
  <Paragraphs>31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Office-teema</vt:lpstr>
      <vt:lpstr>VUOROVAIKUTUS JA VOIMA</vt:lpstr>
      <vt:lpstr>Newtonin kolmas laki (NIII)</vt:lpstr>
      <vt:lpstr>PAINO (G)</vt:lpstr>
      <vt:lpstr>Voimakuvion piirtäminen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VUOROVAIKUTUS JA VOIMA</dc:title>
  <dc:creator>Mäkeläinen,Markku</dc:creator>
  <cp:lastModifiedBy>Mäkeläinen,Markku</cp:lastModifiedBy>
  <cp:revision>4</cp:revision>
  <dcterms:created xsi:type="dcterms:W3CDTF">2022-12-13T10:20:49Z</dcterms:created>
  <dcterms:modified xsi:type="dcterms:W3CDTF">2022-12-13T11:17:11Z</dcterms:modified>
</cp:coreProperties>
</file>