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8708" y="-249140"/>
            <a:ext cx="9720072" cy="1499616"/>
          </a:xfrm>
        </p:spPr>
        <p:txBody>
          <a:bodyPr/>
          <a:lstStyle/>
          <a:p>
            <a:r>
              <a:rPr lang="fi-FI" dirty="0" err="1" smtClean="0"/>
              <a:t>Svenska</a:t>
            </a:r>
            <a:r>
              <a:rPr lang="fi-FI" dirty="0" smtClean="0"/>
              <a:t> </a:t>
            </a:r>
            <a:r>
              <a:rPr lang="fi-FI" dirty="0" err="1" smtClean="0"/>
              <a:t>projekt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1132" y="1141057"/>
            <a:ext cx="11256135" cy="5491439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Tehdään </a:t>
            </a:r>
            <a:r>
              <a:rPr lang="fi-FI" b="1" dirty="0" smtClean="0"/>
              <a:t>PowerPointilla</a:t>
            </a:r>
            <a:r>
              <a:rPr lang="fi-FI" dirty="0" smtClean="0"/>
              <a:t> tai </a:t>
            </a:r>
            <a:r>
              <a:rPr lang="fi-FI" b="1" dirty="0" err="1" smtClean="0"/>
              <a:t>Swaylla</a:t>
            </a:r>
            <a:r>
              <a:rPr lang="fi-FI" b="1" dirty="0" smtClean="0"/>
              <a:t> Edisonissa.</a:t>
            </a:r>
          </a:p>
          <a:p>
            <a:r>
              <a:rPr lang="fi-FI" dirty="0" smtClean="0"/>
              <a:t>Projektityö korvaa kokeen. Kun työsi on valmis, jaa se opettajalle.</a:t>
            </a:r>
          </a:p>
          <a:p>
            <a:r>
              <a:rPr lang="fi-FI" dirty="0" smtClean="0"/>
              <a:t>Projektin sisältö: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FAKTOJA RUOTSISTA:</a:t>
            </a:r>
            <a:br>
              <a:rPr lang="fi-FI" dirty="0" smtClean="0"/>
            </a:br>
            <a:r>
              <a:rPr lang="fi-FI" dirty="0" smtClean="0"/>
              <a:t>kartta, lippu, pääkaupunki, valuutta, asukasluku, mistä Ruotsi on kuuluisa, kuuluisia ruotsalaisia, kuningasperhe, kuvia Ruotsista (muista kuvien lainausehdot: työkalut, käyttöoikeudet!) Tämä alkuosio voi olla suomeksi tai ruotsiksi.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u="sng" dirty="0" smtClean="0"/>
              <a:t>SEURAAVAT OSIOT RUOTSIKSI.</a:t>
            </a:r>
            <a:r>
              <a:rPr lang="fi-FI" dirty="0" smtClean="0"/>
              <a:t> Käytä </a:t>
            </a:r>
            <a:r>
              <a:rPr lang="fi-FI" dirty="0" err="1" smtClean="0"/>
              <a:t>Hallonbåt</a:t>
            </a:r>
            <a:r>
              <a:rPr lang="fi-FI" dirty="0" smtClean="0"/>
              <a:t>-kirjaa ja sanastoa apunasi</a:t>
            </a:r>
            <a:r>
              <a:rPr lang="fi-FI" b="1" dirty="0" smtClean="0"/>
              <a:t>. Muista taas kuvien lainausehdot netistä!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SINÄ: </a:t>
            </a:r>
            <a:br>
              <a:rPr lang="fi-FI" dirty="0" smtClean="0"/>
            </a:br>
            <a:r>
              <a:rPr lang="fi-FI" dirty="0" smtClean="0"/>
              <a:t>kuka olet, kuinka vanha olet, missä asut, perheesi (sisarukset, lemmikit), mitä harrastat, lempioppiaineesi, lempiruokasi, lempivärisi, jne. Elävöitä osiota kuvilla.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AIHEPIIRIKUVASANASTO:</a:t>
            </a:r>
            <a:br>
              <a:rPr lang="fi-FI" dirty="0" smtClean="0"/>
            </a:br>
            <a:r>
              <a:rPr lang="fi-FI" dirty="0" smtClean="0"/>
              <a:t>Tee kuvasanasto (kuvat ja sanat) </a:t>
            </a:r>
            <a:r>
              <a:rPr lang="fi-FI" b="1" dirty="0" smtClean="0"/>
              <a:t>yhdestä</a:t>
            </a:r>
            <a:r>
              <a:rPr lang="fi-FI" dirty="0" smtClean="0"/>
              <a:t> näistä aiheista: </a:t>
            </a:r>
            <a:br>
              <a:rPr lang="fi-FI" dirty="0" smtClean="0"/>
            </a:br>
            <a:r>
              <a:rPr lang="fi-FI" dirty="0" smtClean="0"/>
              <a:t>vaatteet, ruoka, lemmikit.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SÄÄ: tee </a:t>
            </a:r>
            <a:r>
              <a:rPr lang="fi-FI" smtClean="0"/>
              <a:t>sääennuste Mäntsälään </a:t>
            </a:r>
            <a:r>
              <a:rPr lang="fi-FI" dirty="0" smtClean="0"/>
              <a:t>viikolle (ma-pe)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VIIMEINEN DIA: Kerro suomeksi tuntemuksiasi ruotsin opiskelusta.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>
                <a:sym typeface="Wingdings" panose="05000000000000000000" pitchFamily="2" charset="2"/>
              </a:rPr>
              <a:t>Tack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mycket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</p:txBody>
      </p:sp>
      <p:pic>
        <p:nvPicPr>
          <p:cNvPr id="1026" name="Picture 2" descr="Kuvahaun tulos haulle ruotsin lipp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294" y="126496"/>
            <a:ext cx="3056973" cy="202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431" y="4386470"/>
            <a:ext cx="3520698" cy="247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29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</TotalTime>
  <Words>27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Tw Cen MT</vt:lpstr>
      <vt:lpstr>Tw Cen MT Condensed</vt:lpstr>
      <vt:lpstr>Wingdings</vt:lpstr>
      <vt:lpstr>Wingdings 3</vt:lpstr>
      <vt:lpstr>Integraali</vt:lpstr>
      <vt:lpstr>Svenska projekt</vt:lpstr>
    </vt:vector>
  </TitlesOfParts>
  <Company>Mäntsälän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 projekt</dc:title>
  <dc:creator>Kristiina Latvanen</dc:creator>
  <cp:lastModifiedBy>Kristiina Latvanen</cp:lastModifiedBy>
  <cp:revision>8</cp:revision>
  <dcterms:created xsi:type="dcterms:W3CDTF">2017-02-26T07:52:29Z</dcterms:created>
  <dcterms:modified xsi:type="dcterms:W3CDTF">2017-02-26T11:14:28Z</dcterms:modified>
</cp:coreProperties>
</file>