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2/26/2017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2/26/2017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2/26/2017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2/26/2017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2/26/2017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2/26/2017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08708" y="-249140"/>
            <a:ext cx="9720072" cy="1499616"/>
          </a:xfrm>
        </p:spPr>
        <p:txBody>
          <a:bodyPr/>
          <a:lstStyle/>
          <a:p>
            <a:r>
              <a:rPr lang="fi-FI" dirty="0" err="1" smtClean="0"/>
              <a:t>Svenska</a:t>
            </a:r>
            <a:r>
              <a:rPr lang="fi-FI" dirty="0" smtClean="0"/>
              <a:t> </a:t>
            </a:r>
            <a:r>
              <a:rPr lang="fi-FI" dirty="0" err="1" smtClean="0"/>
              <a:t>projekt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01132" y="1141057"/>
            <a:ext cx="11256135" cy="5491439"/>
          </a:xfrm>
        </p:spPr>
        <p:txBody>
          <a:bodyPr>
            <a:normAutofit fontScale="85000" lnSpcReduction="20000"/>
          </a:bodyPr>
          <a:lstStyle/>
          <a:p>
            <a:r>
              <a:rPr lang="fi-FI" dirty="0" smtClean="0"/>
              <a:t>Tehdään </a:t>
            </a:r>
            <a:r>
              <a:rPr lang="fi-FI" b="1" dirty="0" smtClean="0"/>
              <a:t>PowerPointilla</a:t>
            </a:r>
            <a:r>
              <a:rPr lang="fi-FI" dirty="0" smtClean="0"/>
              <a:t> tai </a:t>
            </a:r>
            <a:r>
              <a:rPr lang="fi-FI" b="1" dirty="0" err="1" smtClean="0"/>
              <a:t>Swaylla</a:t>
            </a:r>
            <a:r>
              <a:rPr lang="fi-FI" b="1" dirty="0" smtClean="0"/>
              <a:t> Edisonissa.</a:t>
            </a:r>
          </a:p>
          <a:p>
            <a:r>
              <a:rPr lang="fi-FI" dirty="0" smtClean="0"/>
              <a:t>Projektityö korvaa kokeen. Kun työsi on valmis, jaa se opettajalle.</a:t>
            </a:r>
          </a:p>
          <a:p>
            <a:r>
              <a:rPr lang="fi-FI" dirty="0" smtClean="0"/>
              <a:t>Projektin sisältö:</a:t>
            </a:r>
          </a:p>
          <a:p>
            <a:pPr marL="457200" indent="-457200">
              <a:buFont typeface="+mj-lt"/>
              <a:buAutoNum type="arabicPeriod"/>
            </a:pPr>
            <a:r>
              <a:rPr lang="fi-FI" dirty="0" smtClean="0"/>
              <a:t>FAKTOJA RUOTSISTA:</a:t>
            </a:r>
            <a:br>
              <a:rPr lang="fi-FI" dirty="0" smtClean="0"/>
            </a:br>
            <a:r>
              <a:rPr lang="fi-FI" dirty="0" smtClean="0"/>
              <a:t>kartta, lippu, pääkaupunki, valuutta, asukasluku, mistä Ruotsi on kuuluisa, kuuluisia ruotsalaisia, kuningasperhe, kuvia Ruotsista (muista kuvien lainausehdot: työkalut, käyttöoikeudet!) Tämä alkuosio voi olla suomeksi tai ruotsiksi.</a:t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u="sng" dirty="0" smtClean="0"/>
              <a:t>SEURAAVAT OSIOT RUOTSIKSI.</a:t>
            </a:r>
            <a:r>
              <a:rPr lang="fi-FI" dirty="0" smtClean="0"/>
              <a:t> Käytä </a:t>
            </a:r>
            <a:r>
              <a:rPr lang="fi-FI" dirty="0" err="1" smtClean="0"/>
              <a:t>Hallonbåt</a:t>
            </a:r>
            <a:r>
              <a:rPr lang="fi-FI" dirty="0" smtClean="0"/>
              <a:t>-kirjaa ja sanastoa apunasi</a:t>
            </a:r>
            <a:r>
              <a:rPr lang="fi-FI" b="1" dirty="0" smtClean="0"/>
              <a:t>. Muista taas kuvien lainausehdot netistä!</a:t>
            </a:r>
          </a:p>
          <a:p>
            <a:pPr marL="457200" indent="-457200">
              <a:buFont typeface="+mj-lt"/>
              <a:buAutoNum type="arabicPeriod"/>
            </a:pPr>
            <a:r>
              <a:rPr lang="fi-FI" dirty="0" smtClean="0"/>
              <a:t>SINÄ: </a:t>
            </a:r>
            <a:br>
              <a:rPr lang="fi-FI" dirty="0" smtClean="0"/>
            </a:br>
            <a:r>
              <a:rPr lang="fi-FI" dirty="0" smtClean="0"/>
              <a:t>kuka olet, kuinka vanha olet, missä asut, perheesi (sisarukset, lemmikit), mitä harrastat, lempioppiaineesi, lempiruokasi, lempivärisi, jne. Elävöitä osiota kuvilla.</a:t>
            </a:r>
          </a:p>
          <a:p>
            <a:pPr marL="457200" indent="-457200">
              <a:buFont typeface="+mj-lt"/>
              <a:buAutoNum type="arabicPeriod"/>
            </a:pPr>
            <a:r>
              <a:rPr lang="fi-FI" dirty="0" smtClean="0"/>
              <a:t>AIHEPIIRIKUVASANASTO:</a:t>
            </a:r>
            <a:br>
              <a:rPr lang="fi-FI" dirty="0" smtClean="0"/>
            </a:br>
            <a:r>
              <a:rPr lang="fi-FI" dirty="0" smtClean="0"/>
              <a:t>Tee kuvasanasto (kuvat ja sanat) </a:t>
            </a:r>
            <a:r>
              <a:rPr lang="fi-FI" b="1" dirty="0" smtClean="0"/>
              <a:t>yhdestä</a:t>
            </a:r>
            <a:r>
              <a:rPr lang="fi-FI" dirty="0" smtClean="0"/>
              <a:t> näistä aiheista: </a:t>
            </a:r>
            <a:br>
              <a:rPr lang="fi-FI" dirty="0" smtClean="0"/>
            </a:br>
            <a:r>
              <a:rPr lang="fi-FI" dirty="0" smtClean="0"/>
              <a:t>vaatteet, ruoka, lemmikit.</a:t>
            </a:r>
          </a:p>
          <a:p>
            <a:pPr marL="457200" indent="-457200">
              <a:buFont typeface="+mj-lt"/>
              <a:buAutoNum type="arabicPeriod"/>
            </a:pPr>
            <a:r>
              <a:rPr lang="fi-FI" dirty="0" smtClean="0"/>
              <a:t>SÄÄ: tee </a:t>
            </a:r>
            <a:r>
              <a:rPr lang="fi-FI" smtClean="0"/>
              <a:t>sääennuste Mäntsälään </a:t>
            </a:r>
            <a:r>
              <a:rPr lang="fi-FI" dirty="0" smtClean="0"/>
              <a:t>viikolle (ma-pe)</a:t>
            </a:r>
          </a:p>
          <a:p>
            <a:pPr marL="457200" indent="-457200">
              <a:buFont typeface="+mj-lt"/>
              <a:buAutoNum type="arabicPeriod"/>
            </a:pPr>
            <a:r>
              <a:rPr lang="fi-FI" dirty="0" smtClean="0"/>
              <a:t>VIIMEINEN DIA: Kerro suomeksi tuntemuksiasi ruotsin opiskelusta.</a:t>
            </a:r>
          </a:p>
          <a:p>
            <a:pPr marL="457200" indent="-457200">
              <a:buFont typeface="+mj-lt"/>
              <a:buAutoNum type="arabicPeriod"/>
            </a:pPr>
            <a:r>
              <a:rPr lang="fi-FI" dirty="0" err="1" smtClean="0">
                <a:sym typeface="Wingdings" panose="05000000000000000000" pitchFamily="2" charset="2"/>
              </a:rPr>
              <a:t>Tack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så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mycket</a:t>
            </a:r>
            <a:r>
              <a:rPr lang="fi-FI" dirty="0" smtClean="0">
                <a:sym typeface="Wingdings" panose="05000000000000000000" pitchFamily="2" charset="2"/>
              </a:rPr>
              <a:t></a:t>
            </a:r>
            <a:endParaRPr lang="fi-FI" dirty="0" smtClean="0"/>
          </a:p>
          <a:p>
            <a:pPr marL="0" indent="0">
              <a:buNone/>
            </a:pPr>
            <a:endParaRPr lang="fi-FI" dirty="0" smtClean="0"/>
          </a:p>
          <a:p>
            <a:pPr marL="457200" indent="-457200">
              <a:buFont typeface="+mj-lt"/>
              <a:buAutoNum type="arabicPeriod"/>
            </a:pPr>
            <a:endParaRPr lang="fi-FI" dirty="0" smtClean="0"/>
          </a:p>
          <a:p>
            <a:pPr marL="457200" indent="-457200">
              <a:buFont typeface="+mj-lt"/>
              <a:buAutoNum type="arabicPeriod"/>
            </a:pPr>
            <a:endParaRPr lang="fi-FI" dirty="0" smtClean="0"/>
          </a:p>
          <a:p>
            <a:pPr marL="457200" indent="-457200">
              <a:buFont typeface="+mj-lt"/>
              <a:buAutoNum type="arabicPeriod"/>
            </a:pPr>
            <a:endParaRPr lang="fi-FI" dirty="0" smtClean="0"/>
          </a:p>
          <a:p>
            <a:pPr marL="457200" indent="-457200">
              <a:buFont typeface="+mj-lt"/>
              <a:buAutoNum type="arabicPeriod"/>
            </a:pPr>
            <a:endParaRPr lang="fi-FI" dirty="0" smtClean="0"/>
          </a:p>
          <a:p>
            <a:pPr marL="457200" indent="-457200">
              <a:buFont typeface="+mj-lt"/>
              <a:buAutoNum type="arabicPeriod"/>
            </a:pPr>
            <a:endParaRPr lang="fi-FI" dirty="0"/>
          </a:p>
        </p:txBody>
      </p:sp>
      <p:pic>
        <p:nvPicPr>
          <p:cNvPr id="1026" name="Picture 2" descr="Kuvahaun tulos haulle ruotsin lipp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0294" y="126496"/>
            <a:ext cx="3056973" cy="2029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Kuv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8431" y="4386470"/>
            <a:ext cx="3520698" cy="2471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0292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i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201</TotalTime>
  <Words>27</Words>
  <Application>Microsoft Office PowerPoint</Application>
  <PresentationFormat>Laajakuva</PresentationFormat>
  <Paragraphs>14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7" baseType="lpstr">
      <vt:lpstr>Arial</vt:lpstr>
      <vt:lpstr>Tw Cen MT</vt:lpstr>
      <vt:lpstr>Tw Cen MT Condensed</vt:lpstr>
      <vt:lpstr>Wingdings</vt:lpstr>
      <vt:lpstr>Wingdings 3</vt:lpstr>
      <vt:lpstr>Integraali</vt:lpstr>
      <vt:lpstr>Svenska projekt</vt:lpstr>
    </vt:vector>
  </TitlesOfParts>
  <Company>Mäntsälän kunta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Svenska projekt</dc:title>
  <dc:creator>Kristiina Latvanen</dc:creator>
  <cp:lastModifiedBy>Kristiina Latvanen</cp:lastModifiedBy>
  <cp:revision>8</cp:revision>
  <dcterms:created xsi:type="dcterms:W3CDTF">2017-02-26T07:52:29Z</dcterms:created>
  <dcterms:modified xsi:type="dcterms:W3CDTF">2017-02-26T11:14:28Z</dcterms:modified>
</cp:coreProperties>
</file>