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0" r:id="rId2"/>
    <p:sldId id="257" r:id="rId3"/>
    <p:sldId id="258" r:id="rId4"/>
    <p:sldId id="259" r:id="rId5"/>
  </p:sldIdLst>
  <p:sldSz cx="12192000" cy="6858000"/>
  <p:notesSz cx="6858000" cy="91440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6BBD6520-0D33-2473-9877-1D6A7CBA21B8}" v="22" dt="2019-12-19T20:44:21.777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16" autoAdjust="0"/>
    <p:restoredTop sz="94660"/>
  </p:normalViewPr>
  <p:slideViewPr>
    <p:cSldViewPr snapToGrid="0">
      <p:cViewPr varScale="1">
        <p:scale>
          <a:sx n="73" d="100"/>
          <a:sy n="73" d="100"/>
        </p:scale>
        <p:origin x="414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8224435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1203433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ora otsikko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06455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91875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62577205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3683715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20.3.2020</a:t>
            </a:fld>
            <a:endParaRPr lang="fi-FI"/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343650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20.3.2020</a:t>
            </a:fld>
            <a:endParaRPr lang="fi-FI"/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238764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20.3.2020</a:t>
            </a:fld>
            <a:endParaRPr lang="fi-FI"/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5836157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7074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i-FI"/>
              <a:t>Muokkaa perustyyl. napsautt.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02ABAE3-D89C-4001-9AEC-5083F82B749C}" type="datetimeFigureOut">
              <a:rPr lang="fi-FI" smtClean="0"/>
              <a:t>20.3.2020</a:t>
            </a:fld>
            <a:endParaRPr lang="fi-FI"/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139981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perustyyl. napsautt.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02ABAE3-D89C-4001-9AEC-5083F82B749C}" type="datetimeFigureOut">
              <a:rPr lang="fi-FI" smtClean="0"/>
              <a:t>20.3.2020</a:t>
            </a:fld>
            <a:endParaRPr lang="fi-FI"/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4AEF5D-7FAC-4949-84D2-DA5A9BB3D225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345201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94E1FA4D-2F21-4A69-A551-DD71BD40229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36053" y="-1435"/>
            <a:ext cx="12224740" cy="68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41196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 descr="Kuva, joka sisältää kohteen merkki&#10;&#10;Kuvaus luotu, erittäin korkea luotettavuus">
            <a:extLst>
              <a:ext uri="{FF2B5EF4-FFF2-40B4-BE49-F238E27FC236}">
                <a16:creationId xmlns:a16="http://schemas.microsoft.com/office/drawing/2014/main" id="{DC42273B-21A7-4D90-A6A4-C283C01A04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2947" y="-1435"/>
            <a:ext cx="12251634" cy="68608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2510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D5F5C757-4AE6-4E92-9156-1336B4BAEC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37423" y="-985"/>
            <a:ext cx="9708873" cy="68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037279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uva 2">
            <a:extLst>
              <a:ext uri="{FF2B5EF4-FFF2-40B4-BE49-F238E27FC236}">
                <a16:creationId xmlns:a16="http://schemas.microsoft.com/office/drawing/2014/main" id="{78F42E68-6B77-4568-BFAC-FAF7699989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45705" y="-985"/>
            <a:ext cx="9700591" cy="6859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9203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Widescreen</PresentationFormat>
  <Paragraphs>0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Office-teema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Pilgram, Jeffrey</dc:creator>
  <cp:lastModifiedBy>Pilgram, Jeffrey</cp:lastModifiedBy>
  <cp:revision>22</cp:revision>
  <dcterms:created xsi:type="dcterms:W3CDTF">2019-12-19T20:42:13Z</dcterms:created>
  <dcterms:modified xsi:type="dcterms:W3CDTF">2020-03-20T16:25:09Z</dcterms:modified>
</cp:coreProperties>
</file>