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71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80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65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14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368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91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03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2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0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51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60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C7DC-045B-4508-966F-7820F9794C5E}" type="datetimeFigureOut">
              <a:rPr lang="fi-FI" smtClean="0"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5D5C-763B-4DA1-98F5-99A65E0D9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2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70456"/>
            <a:ext cx="9144000" cy="901521"/>
          </a:xfrm>
        </p:spPr>
        <p:txBody>
          <a:bodyPr>
            <a:normAutofit/>
          </a:bodyPr>
          <a:lstStyle/>
          <a:p>
            <a:r>
              <a:rPr lang="fi-FI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Winter </a:t>
            </a:r>
            <a:r>
              <a:rPr lang="fi-FI" sz="4800" u="sng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sports</a:t>
            </a:r>
            <a:r>
              <a:rPr lang="fi-FI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Anttola School</a:t>
            </a:r>
            <a:endParaRPr lang="fi-FI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2" y="3282883"/>
            <a:ext cx="7135091" cy="351408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634836" y="1343891"/>
            <a:ext cx="903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Anttola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winter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sport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every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choose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sports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Then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splitt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into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groups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playing and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spending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Next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will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sports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that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done</a:t>
            </a:r>
            <a:r>
              <a:rPr lang="fi-FI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Anttola.</a:t>
            </a:r>
            <a:endParaRPr lang="fi-FI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371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5524" y="0"/>
            <a:ext cx="10515600" cy="1065771"/>
          </a:xfrm>
        </p:spPr>
        <p:txBody>
          <a:bodyPr/>
          <a:lstStyle/>
          <a:p>
            <a:r>
              <a:rPr lang="fi-FI" u="sng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Downhill</a:t>
            </a:r>
            <a:r>
              <a:rPr lang="fi-FI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i-FI" u="sng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skiing</a:t>
            </a:r>
            <a:r>
              <a:rPr lang="fi-FI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i-FI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4" y="1043188"/>
            <a:ext cx="3643648" cy="5499280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96" y="1043188"/>
            <a:ext cx="7096259" cy="54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haroni" panose="02010803020104030203" pitchFamily="2" charset="-79"/>
                <a:cs typeface="Aharoni" panose="02010803020104030203" pitchFamily="2" charset="-79"/>
              </a:rPr>
              <a:t>Cross-country </a:t>
            </a:r>
            <a:r>
              <a:rPr lang="fi-FI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skiing</a:t>
            </a:r>
            <a:r>
              <a:rPr lang="fi-FI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i-F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8" y="1378040"/>
            <a:ext cx="7693701" cy="4747408"/>
          </a:xfrm>
        </p:spPr>
      </p:pic>
    </p:spTree>
    <p:extLst>
      <p:ext uri="{BB962C8B-B14F-4D97-AF65-F5344CB8AC3E}">
        <p14:creationId xmlns:p14="http://schemas.microsoft.com/office/powerpoint/2010/main" val="2445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Ice </a:t>
            </a:r>
            <a:r>
              <a:rPr lang="fi-FI" u="sng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Skating</a:t>
            </a:r>
            <a:r>
              <a:rPr lang="fi-FI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i-FI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266"/>
            <a:ext cx="9517487" cy="4990023"/>
          </a:xfrm>
        </p:spPr>
      </p:pic>
    </p:spTree>
    <p:extLst>
      <p:ext uri="{BB962C8B-B14F-4D97-AF65-F5344CB8AC3E}">
        <p14:creationId xmlns:p14="http://schemas.microsoft.com/office/powerpoint/2010/main" val="357486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haroni" panose="02010803020104030203" pitchFamily="2" charset="-79"/>
                <a:cs typeface="Aharoni" panose="02010803020104030203" pitchFamily="2" charset="-79"/>
              </a:rPr>
              <a:t>Ice hockey and Ice </a:t>
            </a:r>
            <a:r>
              <a:rPr lang="fi-FI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bandy</a:t>
            </a:r>
            <a:r>
              <a:rPr lang="fi-FI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i-F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7" y="147789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1420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haroni" panose="02010803020104030203" pitchFamily="2" charset="-79"/>
                <a:cs typeface="Aharoni" panose="02010803020104030203" pitchFamily="2" charset="-79"/>
              </a:rPr>
              <a:t>Ice Fishing </a:t>
            </a:r>
            <a:endParaRPr lang="fi-FI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3500"/>
            <a:ext cx="8278584" cy="4665327"/>
          </a:xfrm>
        </p:spPr>
      </p:pic>
    </p:spTree>
    <p:extLst>
      <p:ext uri="{BB962C8B-B14F-4D97-AF65-F5344CB8AC3E}">
        <p14:creationId xmlns:p14="http://schemas.microsoft.com/office/powerpoint/2010/main" val="169463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</Words>
  <Application>Microsoft Office PowerPoint</Application>
  <PresentationFormat>Laajakuva</PresentationFormat>
  <Paragraphs>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Office-teema</vt:lpstr>
      <vt:lpstr>Winter sports in Anttola School</vt:lpstr>
      <vt:lpstr>Downhill skiing </vt:lpstr>
      <vt:lpstr>Cross-country skiing </vt:lpstr>
      <vt:lpstr>Ice Skating </vt:lpstr>
      <vt:lpstr>Ice hockey and Ice bandy </vt:lpstr>
      <vt:lpstr>Ice Fishing </vt:lpstr>
    </vt:vector>
  </TitlesOfParts>
  <Company>Kuntien Tiera Oy, Mikkelin toimipiste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sports in Anttolas School</dc:title>
  <dc:creator>Tammisto Joonatan Tino</dc:creator>
  <cp:lastModifiedBy>Tammisto Joonatan Tino</cp:lastModifiedBy>
  <cp:revision>5</cp:revision>
  <dcterms:created xsi:type="dcterms:W3CDTF">2015-03-12T11:56:56Z</dcterms:created>
  <dcterms:modified xsi:type="dcterms:W3CDTF">2015-03-12T12:36:50Z</dcterms:modified>
</cp:coreProperties>
</file>