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6E69C-17D7-4ADC-A4CE-627D48207C22}" type="datetimeFigureOut">
              <a:rPr lang="fi-FI" smtClean="0"/>
              <a:pPr/>
              <a:t>29.10.2018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E502D-CA35-4090-AB53-8961DDA1EB79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6E69C-17D7-4ADC-A4CE-627D48207C22}" type="datetimeFigureOut">
              <a:rPr lang="fi-FI" smtClean="0"/>
              <a:pPr/>
              <a:t>29.10.2018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E502D-CA35-4090-AB53-8961DDA1EB79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6E69C-17D7-4ADC-A4CE-627D48207C22}" type="datetimeFigureOut">
              <a:rPr lang="fi-FI" smtClean="0"/>
              <a:pPr/>
              <a:t>29.10.2018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E502D-CA35-4090-AB53-8961DDA1EB79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6E69C-17D7-4ADC-A4CE-627D48207C22}" type="datetimeFigureOut">
              <a:rPr lang="fi-FI" smtClean="0"/>
              <a:pPr/>
              <a:t>29.10.2018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E502D-CA35-4090-AB53-8961DDA1EB79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6E69C-17D7-4ADC-A4CE-627D48207C22}" type="datetimeFigureOut">
              <a:rPr lang="fi-FI" smtClean="0"/>
              <a:pPr/>
              <a:t>29.10.2018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E502D-CA35-4090-AB53-8961DDA1EB79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6E69C-17D7-4ADC-A4CE-627D48207C22}" type="datetimeFigureOut">
              <a:rPr lang="fi-FI" smtClean="0"/>
              <a:pPr/>
              <a:t>29.10.2018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E502D-CA35-4090-AB53-8961DDA1EB79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6E69C-17D7-4ADC-A4CE-627D48207C22}" type="datetimeFigureOut">
              <a:rPr lang="fi-FI" smtClean="0"/>
              <a:pPr/>
              <a:t>29.10.2018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E502D-CA35-4090-AB53-8961DDA1EB79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6E69C-17D7-4ADC-A4CE-627D48207C22}" type="datetimeFigureOut">
              <a:rPr lang="fi-FI" smtClean="0"/>
              <a:pPr/>
              <a:t>29.10.2018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E502D-CA35-4090-AB53-8961DDA1EB79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6E69C-17D7-4ADC-A4CE-627D48207C22}" type="datetimeFigureOut">
              <a:rPr lang="fi-FI" smtClean="0"/>
              <a:pPr/>
              <a:t>29.10.2018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E502D-CA35-4090-AB53-8961DDA1EB79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6E69C-17D7-4ADC-A4CE-627D48207C22}" type="datetimeFigureOut">
              <a:rPr lang="fi-FI" smtClean="0"/>
              <a:pPr/>
              <a:t>29.10.2018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E502D-CA35-4090-AB53-8961DDA1EB79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6E69C-17D7-4ADC-A4CE-627D48207C22}" type="datetimeFigureOut">
              <a:rPr lang="fi-FI" smtClean="0"/>
              <a:pPr/>
              <a:t>29.10.2018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E502D-CA35-4090-AB53-8961DDA1EB79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46E69C-17D7-4ADC-A4CE-627D48207C22}" type="datetimeFigureOut">
              <a:rPr lang="fi-FI" smtClean="0"/>
              <a:pPr/>
              <a:t>29.10.2018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4E502D-CA35-4090-AB53-8961DDA1EB79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Mediaseurantatehtävän ryhmätyöosio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i-FI" dirty="0" smtClean="0"/>
              <a:t>Pohdi aluksi yksin, mitkä keräämistäsi artikkeleista/uutisista on </a:t>
            </a:r>
            <a:r>
              <a:rPr lang="fi-FI" b="1" dirty="0" smtClean="0"/>
              <a:t>tärkeimpiä/keskeisimpiä/merkityksellisimpiä ja miksi.</a:t>
            </a:r>
          </a:p>
          <a:p>
            <a:r>
              <a:rPr lang="fi-FI" dirty="0" smtClean="0"/>
              <a:t>Esittele lyhyesti mielestäsi tärkeimmät uutiset/artikkelit muille ryhmäläisille.</a:t>
            </a:r>
          </a:p>
          <a:p>
            <a:r>
              <a:rPr lang="fi-FI" dirty="0" smtClean="0"/>
              <a:t>Kun kaikki ovat esitelleet oman keräämänsä materiaalin, neuvotelkaa mitkä (noin) </a:t>
            </a:r>
            <a:r>
              <a:rPr lang="fi-FI" b="1" dirty="0" smtClean="0"/>
              <a:t>viisi</a:t>
            </a:r>
            <a:r>
              <a:rPr lang="fi-FI" dirty="0" smtClean="0"/>
              <a:t> artikkelia/uutista ovat tärkeimpiä.</a:t>
            </a:r>
          </a:p>
          <a:p>
            <a:r>
              <a:rPr lang="fi-FI" dirty="0" smtClean="0"/>
              <a:t>Jos ryhmäläisillä on paljon samaa aihetta tai ilmiötä käsittelevää materiaalia, ryhmäkoonnin voi tehdä tällaisen ilmiön ympärille.</a:t>
            </a:r>
          </a:p>
          <a:p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i-FI" sz="3100" b="1" dirty="0" smtClean="0"/>
              <a:t>Kun olette päässeet yhteisymmärrykseen tärkeimmistä artikkeleista/uutisista, laatikaa niiden pohjalta raportti.  </a:t>
            </a:r>
            <a:r>
              <a:rPr lang="fi-FI" b="1" dirty="0" smtClean="0"/>
              <a:t/>
            </a:r>
            <a:br>
              <a:rPr lang="fi-FI" b="1" dirty="0" smtClean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fi-FI" dirty="0" smtClean="0"/>
              <a:t> Voitte lisätä raporttiinne koko artikkelin teksteineen päivineen, tai nostaa tärkeimpiä kohtia suorien lainausten avulla. </a:t>
            </a:r>
          </a:p>
          <a:p>
            <a:pPr marL="971550" lvl="1" indent="-514350"/>
            <a:r>
              <a:rPr lang="fi-FI" dirty="0" smtClean="0"/>
              <a:t>Jos olette keränneet materiaalia paperisista lehdistä tai haluatte tulostaa uutiset, voitte palauttaa työn myös </a:t>
            </a:r>
            <a:r>
              <a:rPr lang="fi-FI" dirty="0" err="1" smtClean="0"/>
              <a:t>leikkaa-liimaa</a:t>
            </a:r>
            <a:r>
              <a:rPr lang="fi-FI" dirty="0" smtClean="0"/>
              <a:t> -menetelmällä.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 smtClean="0"/>
              <a:t>Laatikaa raportti, jossa tuotte esille </a:t>
            </a:r>
            <a:r>
              <a:rPr lang="fi-FI" dirty="0" smtClean="0"/>
              <a:t>keräämäänne </a:t>
            </a:r>
            <a:r>
              <a:rPr lang="fi-FI" dirty="0" smtClean="0"/>
              <a:t>ja </a:t>
            </a:r>
            <a:r>
              <a:rPr lang="fi-FI" dirty="0" smtClean="0"/>
              <a:t>valitsemaanne </a:t>
            </a:r>
            <a:r>
              <a:rPr lang="fi-FI" dirty="0" smtClean="0"/>
              <a:t>materiaaliin peilaten kurssilla oppimiasi asioita. 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 smtClean="0"/>
              <a:t>Jos mahdollista (valitsemastanne materiaalista riippuen), voitte kirjoittaa vain yhteen teemaan liittyen ehyen koosteen/esseen. </a:t>
            </a:r>
          </a:p>
          <a:p>
            <a:pPr marL="971550" lvl="1" indent="-514350"/>
            <a:r>
              <a:rPr lang="fi-FI" dirty="0" smtClean="0"/>
              <a:t>Toisaalta, jos valitsemanne materiaali on hyvinkin monipuolista ja erilaisia aiheita käsittelevää, voitte tehdä hieman hajanaisemman lyhyempien tekstien kokoelman. </a:t>
            </a:r>
            <a:endParaRPr lang="fi-FI" dirty="0" smtClean="0"/>
          </a:p>
          <a:p>
            <a:pPr marL="571500" indent="-514350"/>
            <a:r>
              <a:rPr lang="fi-FI" dirty="0" smtClean="0"/>
              <a:t>Kun lainaatte jonkun median sivuilta suoraa tekstiä, muistakaa aina mainita lähde ja </a:t>
            </a:r>
            <a:r>
              <a:rPr lang="fi-FI" smtClean="0"/>
              <a:t>sen julkaisuajankohta. </a:t>
            </a:r>
            <a:r>
              <a:rPr lang="fi-FI" dirty="0" smtClean="0"/>
              <a:t>Esim. </a:t>
            </a:r>
            <a:r>
              <a:rPr lang="fi-FI" dirty="0" err="1" smtClean="0"/>
              <a:t>Hs</a:t>
            </a:r>
            <a:r>
              <a:rPr lang="fi-FI" dirty="0" smtClean="0"/>
              <a:t> 29.10.2018 tai Yle 11.10.2018.</a:t>
            </a:r>
            <a:endParaRPr lang="fi-FI" dirty="0"/>
          </a:p>
          <a:p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fontScale="77500" lnSpcReduction="20000"/>
          </a:bodyPr>
          <a:lstStyle/>
          <a:p>
            <a:r>
              <a:rPr lang="fi-FI" dirty="0" smtClean="0"/>
              <a:t>Raportissa voitte tuoda esille ja pohtia muun muassa seuraavanlaisia asioita:</a:t>
            </a:r>
          </a:p>
          <a:p>
            <a:pPr marL="514350" indent="-514350">
              <a:buFont typeface="+mj-lt"/>
              <a:buAutoNum type="alphaLcParenR"/>
            </a:pPr>
            <a:r>
              <a:rPr lang="fi-FI" dirty="0" smtClean="0"/>
              <a:t>Mitä artikkeli/uutinen jne. käsittelee? Selitä omin sanoin ja suorin lainauksin sen sisältöä.</a:t>
            </a:r>
          </a:p>
          <a:p>
            <a:pPr marL="514350" indent="-514350">
              <a:buFont typeface="+mj-lt"/>
              <a:buAutoNum type="alphaLcParenR"/>
            </a:pPr>
            <a:r>
              <a:rPr lang="fi-FI" dirty="0" smtClean="0"/>
              <a:t>Syvensikö artikkeli/uutinen jne. tietouttanne kyseisestä aiheesta? Miten?</a:t>
            </a:r>
          </a:p>
          <a:p>
            <a:pPr marL="514350" indent="-514350">
              <a:buFont typeface="+mj-lt"/>
              <a:buAutoNum type="alphaLcParenR"/>
            </a:pPr>
            <a:r>
              <a:rPr lang="fi-FI" dirty="0" smtClean="0"/>
              <a:t>Jos keräämänne materiaali on vaikeasti ymmärrettävää, pyrkikää ottamaan itsenäisesti selvää aiheesta (esim. jos on outoja käsitteitä jne.) </a:t>
            </a:r>
            <a:r>
              <a:rPr lang="fi-FI" dirty="0" err="1" smtClean="0"/>
              <a:t>--&gt;Tämä</a:t>
            </a:r>
            <a:r>
              <a:rPr lang="fi-FI" dirty="0" smtClean="0"/>
              <a:t> katsotaan ansioksi.</a:t>
            </a:r>
          </a:p>
          <a:p>
            <a:pPr marL="514350" indent="-514350">
              <a:buFont typeface="+mj-lt"/>
              <a:buAutoNum type="alphaLcParenR"/>
            </a:pPr>
            <a:r>
              <a:rPr lang="fi-FI" dirty="0" smtClean="0"/>
              <a:t>Miksi valitsitte kyseisen artikkelin/uutisen? Miksi pidätte juuri valitsemianne uutisia tärkeinä?</a:t>
            </a:r>
          </a:p>
          <a:p>
            <a:pPr marL="514350" indent="-514350">
              <a:buFont typeface="+mj-lt"/>
              <a:buAutoNum type="alphaLcParenR"/>
            </a:pPr>
            <a:r>
              <a:rPr lang="fi-FI" dirty="0" smtClean="0"/>
              <a:t>Mitä uutta opitte? </a:t>
            </a:r>
          </a:p>
          <a:p>
            <a:pPr marL="514350" indent="-514350">
              <a:buFont typeface="+mj-lt"/>
              <a:buAutoNum type="alphaLcParenR"/>
            </a:pPr>
            <a:r>
              <a:rPr lang="fi-FI" dirty="0" smtClean="0"/>
              <a:t>Kuinka paljon kurssilla käydyillä asioilla ymmärtää talousuutisointia?</a:t>
            </a:r>
          </a:p>
          <a:p>
            <a:pPr marL="514350" indent="-514350">
              <a:buFont typeface="+mj-lt"/>
              <a:buAutoNum type="alphaLcParenR"/>
            </a:pPr>
            <a:r>
              <a:rPr lang="fi-FI" dirty="0" smtClean="0"/>
              <a:t>Onko uutinen/artikkeli jo vanhaa tietoa, eli onko tilanne asian ympärillä ehtinyt jo muuttua?</a:t>
            </a:r>
          </a:p>
          <a:p>
            <a:pPr marL="514350" indent="-514350">
              <a:buFont typeface="+mj-lt"/>
              <a:buAutoNum type="alphaLcParenR"/>
            </a:pPr>
            <a:endParaRPr lang="fi-FI" dirty="0" smtClean="0"/>
          </a:p>
          <a:p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634</TotalTime>
  <Words>259</Words>
  <Application>Microsoft Office PowerPoint</Application>
  <PresentationFormat>Näytössä katseltava diaesitys (4:3)</PresentationFormat>
  <Paragraphs>20</Paragraphs>
  <Slides>4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5" baseType="lpstr">
      <vt:lpstr>Office-teema</vt:lpstr>
      <vt:lpstr>Mediaseurantatehtävän ryhmätyöosio</vt:lpstr>
      <vt:lpstr>Dia 2</vt:lpstr>
      <vt:lpstr>Kun olette päässeet yhteisymmärrykseen tärkeimmistä artikkeleista/uutisista, laatikaa niiden pohjalta raportti.   </vt:lpstr>
      <vt:lpstr>Dia 4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Mediaseurantatehtävän ryhmätyöosio</dc:title>
  <dc:creator>Fabrin</dc:creator>
  <cp:lastModifiedBy>mikael.fabrin</cp:lastModifiedBy>
  <cp:revision>5</cp:revision>
  <dcterms:created xsi:type="dcterms:W3CDTF">2018-02-07T09:27:26Z</dcterms:created>
  <dcterms:modified xsi:type="dcterms:W3CDTF">2018-10-29T08:19:18Z</dcterms:modified>
</cp:coreProperties>
</file>