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eematyyli 1 - Korostu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eematyyli 1 - Korostu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7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28" name="Päivämäärän paikkamerkki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5EAF7D5-AD4E-4536-A3C2-C1F640CDB71F}" type="datetimeFigureOut">
              <a:rPr lang="fi-FI" smtClean="0"/>
              <a:pPr/>
              <a:t>28.10.2014</a:t>
            </a:fld>
            <a:endParaRPr lang="fi-FI"/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i-FI"/>
          </a:p>
        </p:txBody>
      </p:sp>
      <p:sp>
        <p:nvSpPr>
          <p:cNvPr id="10" name="Suorakulmi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uorakulmi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Suorakulmi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Suorakulmi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uora yhdysviiv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uora yhdysviiv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uora yhdysviiv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uora yhdysviiv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uora yhdysviiv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uora yhdysviiv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Suorakulmi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i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i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i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i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i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290936C-6E32-4802-98B9-17F2835E97B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F7D5-AD4E-4536-A3C2-C1F640CDB71F}" type="datetimeFigureOut">
              <a:rPr lang="fi-FI" smtClean="0"/>
              <a:pPr/>
              <a:t>28.10.2014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936C-6E32-4802-98B9-17F2835E97B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F7D5-AD4E-4536-A3C2-C1F640CDB71F}" type="datetimeFigureOut">
              <a:rPr lang="fi-FI" smtClean="0"/>
              <a:pPr/>
              <a:t>28.10.2014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936C-6E32-4802-98B9-17F2835E97B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5EAF7D5-AD4E-4536-A3C2-C1F640CDB71F}" type="datetimeFigureOut">
              <a:rPr lang="fi-FI" smtClean="0"/>
              <a:pPr/>
              <a:t>28.10.2014</a:t>
            </a:fld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290936C-6E32-4802-98B9-17F2835E97B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5EAF7D5-AD4E-4536-A3C2-C1F640CDB71F}" type="datetimeFigureOut">
              <a:rPr lang="fi-FI" smtClean="0"/>
              <a:pPr/>
              <a:t>28.10.2014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i-FI"/>
          </a:p>
        </p:txBody>
      </p:sp>
      <p:sp>
        <p:nvSpPr>
          <p:cNvPr id="9" name="Suorakulmi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uorakulmi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uorakulmi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uorakulmi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uora yhdysviiv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uora yhdysviiv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uora yhdysviiv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uora yhdysviiv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uora yhdysviiv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uorakulmi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i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i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i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i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i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uora yhdysviiv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290936C-6E32-4802-98B9-17F2835E97B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F7D5-AD4E-4536-A3C2-C1F640CDB71F}" type="datetimeFigureOut">
              <a:rPr lang="fi-FI" smtClean="0"/>
              <a:pPr/>
              <a:t>28.10.2014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936C-6E32-4802-98B9-17F2835E97B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F7D5-AD4E-4536-A3C2-C1F640CDB71F}" type="datetimeFigureOut">
              <a:rPr lang="fi-FI" smtClean="0"/>
              <a:pPr/>
              <a:t>28.10.2014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936C-6E32-4802-98B9-17F2835E97B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3" name="Sisällön paikkamerkk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14" name="Tekstin paikkamerkki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5EAF7D5-AD4E-4536-A3C2-C1F640CDB71F}" type="datetimeFigureOut">
              <a:rPr lang="fi-FI" smtClean="0"/>
              <a:pPr/>
              <a:t>28.10.2014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290936C-6E32-4802-98B9-17F2835E97B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F7D5-AD4E-4536-A3C2-C1F640CDB71F}" type="datetimeFigureOut">
              <a:rPr lang="fi-FI" smtClean="0"/>
              <a:pPr/>
              <a:t>28.10.2014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936C-6E32-4802-98B9-17F2835E97B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 yhdysviiv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8" name="Suora yhdysviiv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uora yhdysviiv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uora yhdysviiv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uorakulmi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uora yhdysviiv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i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isällön paikkamerkk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21" name="Päivämäärän paikkamerkki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5EAF7D5-AD4E-4536-A3C2-C1F640CDB71F}" type="datetimeFigureOut">
              <a:rPr lang="fi-FI" smtClean="0"/>
              <a:pPr/>
              <a:t>28.10.2014</a:t>
            </a:fld>
            <a:endParaRPr lang="fi-FI"/>
          </a:p>
        </p:txBody>
      </p:sp>
      <p:sp>
        <p:nvSpPr>
          <p:cNvPr id="22" name="Dian numeron paikkamerkki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290936C-6E32-4802-98B9-17F2835E97B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3" name="Alatunnisteen paikkamerk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 yhdysviiv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i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i-FI" smtClean="0"/>
              <a:t>Lisää kuva napsauttamalla kuvaketta</a:t>
            </a:r>
            <a:endParaRPr kumimoji="0"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10" name="Suora yhdysviiv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Suorakulmi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uora yhdysviiv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uora yhdysviiv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uora yhdysviiv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Päivämäärän paikkamerkki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5EAF7D5-AD4E-4536-A3C2-C1F640CDB71F}" type="datetimeFigureOut">
              <a:rPr lang="fi-FI" smtClean="0"/>
              <a:pPr/>
              <a:t>28.10.2014</a:t>
            </a:fld>
            <a:endParaRPr lang="fi-FI"/>
          </a:p>
        </p:txBody>
      </p:sp>
      <p:sp>
        <p:nvSpPr>
          <p:cNvPr id="18" name="Dian numeron paikkamerkki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290936C-6E32-4802-98B9-17F2835E97B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1" name="Alatunnisteen paikkamerk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 yhdysviiv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Otsikon paikkamerkki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3" name="Tekstin paikkamerkki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5EAF7D5-AD4E-4536-A3C2-C1F640CDB71F}" type="datetimeFigureOut">
              <a:rPr lang="fi-FI" smtClean="0"/>
              <a:pPr/>
              <a:t>28.10.2014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uora yhdysviiv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uora yhdysviiv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uorakulmi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uora yhdysviiv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i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Dian numeron paikkamerkki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290936C-6E32-4802-98B9-17F2835E97BB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 rot="21261773">
            <a:off x="1032452" y="379214"/>
            <a:ext cx="7772400" cy="1041397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fi-FI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Yrittäjyysiltapäivä </a:t>
            </a:r>
            <a:r>
              <a:rPr lang="fi-FI" cap="none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Feenixillä</a:t>
            </a:r>
            <a:r>
              <a:rPr lang="fi-FI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7.11.2013</a:t>
            </a:r>
            <a:endParaRPr lang="fi-FI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 rot="21145719">
            <a:off x="3495717" y="4752906"/>
            <a:ext cx="4456501" cy="1329405"/>
          </a:xfrm>
        </p:spPr>
        <p:txBody>
          <a:bodyPr>
            <a:noAutofit/>
          </a:bodyPr>
          <a:lstStyle/>
          <a:p>
            <a:r>
              <a:rPr lang="fi-FI" sz="1400" b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Kunnanjohtaja Teppo </a:t>
            </a:r>
            <a:r>
              <a:rPr lang="fi-FI" sz="1400" b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Sirniö</a:t>
            </a:r>
            <a:r>
              <a:rPr lang="fi-FI" sz="1400" b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ja kunnanhallituksen puheenjohtaja Tapio Kokkonen keskustelivat nuorten kouluttautumismahdollisuuksista sekä työllistymisestä.</a:t>
            </a:r>
            <a:endParaRPr lang="fi-FI" sz="1400" b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</a:endParaRPr>
          </a:p>
        </p:txBody>
      </p:sp>
      <p:pic>
        <p:nvPicPr>
          <p:cNvPr id="4" name="Kuva 3" descr="SAM_2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15726">
            <a:off x="3274764" y="1461124"/>
            <a:ext cx="4381499" cy="328612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kehys 3"/>
          <p:cNvSpPr txBox="1"/>
          <p:nvPr/>
        </p:nvSpPr>
        <p:spPr>
          <a:xfrm>
            <a:off x="2071670" y="285728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i-FI" sz="24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</a:rPr>
              <a:t>Yhteistyössä on voimaa!</a:t>
            </a:r>
            <a:endParaRPr lang="fi-FI" sz="2400" b="1" cap="all" dirty="0">
              <a:ln w="0"/>
              <a:solidFill>
                <a:schemeClr val="accent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9" name="Taulukko 8"/>
          <p:cNvGraphicFramePr>
            <a:graphicFrameLocks noGrp="1"/>
          </p:cNvGraphicFramePr>
          <p:nvPr/>
        </p:nvGraphicFramePr>
        <p:xfrm>
          <a:off x="467544" y="2204864"/>
          <a:ext cx="4071966" cy="2545080"/>
        </p:xfrm>
        <a:graphic>
          <a:graphicData uri="http://schemas.openxmlformats.org/drawingml/2006/table">
            <a:tbl>
              <a:tblPr/>
              <a:tblGrid>
                <a:gridCol w="4071966"/>
              </a:tblGrid>
              <a:tr h="96759">
                <a:tc>
                  <a:txBody>
                    <a:bodyPr/>
                    <a:lstStyle/>
                    <a:p>
                      <a:endParaRPr lang="fi-FI" sz="1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2405">
                <a:tc>
                  <a:txBody>
                    <a:bodyPr/>
                    <a:lstStyle/>
                    <a:p>
                      <a:r>
                        <a:rPr lang="fi-FI" sz="1200" b="0" dirty="0">
                          <a:solidFill>
                            <a:schemeClr val="accent1"/>
                          </a:solidFill>
                        </a:rPr>
                        <a:t>Meillä oli </a:t>
                      </a:r>
                      <a:r>
                        <a:rPr lang="fi-FI" sz="1200" b="0" dirty="0" err="1">
                          <a:solidFill>
                            <a:schemeClr val="accent1"/>
                          </a:solidFill>
                        </a:rPr>
                        <a:t>Feeniks-talossa</a:t>
                      </a:r>
                      <a:r>
                        <a:rPr lang="fi-FI" sz="1200" b="0" dirty="0">
                          <a:solidFill>
                            <a:schemeClr val="accent1"/>
                          </a:solidFill>
                        </a:rPr>
                        <a:t> mahtava joukkuehenki 7.11.2013. Kaikki talon toimijat (työllisyyspalveluiden hankekoordinaattori Jaana, nuorisotyöntekijä Ossi, työpajan vetäjä Timo, hyvinvointiohjaaja Liisa, 4 H Anita ja JOPON poppoo) pitivät paikallisille yhteistyöyrittäjille sekä kunnan eri virkamiehille kiitoskahvituksen iltapäivällä. </a:t>
                      </a:r>
                      <a:r>
                        <a:rPr lang="fi-FI" sz="1200" b="0" dirty="0" smtClean="0">
                          <a:solidFill>
                            <a:schemeClr val="accent1"/>
                          </a:solidFill>
                        </a:rPr>
                        <a:t>JOPON </a:t>
                      </a:r>
                      <a:r>
                        <a:rPr lang="fi-FI" sz="1200" b="0" dirty="0">
                          <a:solidFill>
                            <a:schemeClr val="accent1"/>
                          </a:solidFill>
                        </a:rPr>
                        <a:t>pojat ottivat vieraat (ihan kunnanjohtajaa myöten) vastaan talon ovella puvut päällä, pitivät tervetulopuheen ja kierrättivät vieraita nuorten parissa työskentelevien työntekijöiden esittelypisteissä. Pojat pitivät itse </a:t>
                      </a:r>
                      <a:r>
                        <a:rPr lang="fi-FI" sz="1200" b="0" dirty="0" smtClean="0">
                          <a:solidFill>
                            <a:schemeClr val="accent1"/>
                          </a:solidFill>
                        </a:rPr>
                        <a:t>JOPON </a:t>
                      </a:r>
                      <a:r>
                        <a:rPr lang="fi-FI" sz="1200" b="0" dirty="0">
                          <a:solidFill>
                            <a:schemeClr val="accent1"/>
                          </a:solidFill>
                        </a:rPr>
                        <a:t>esittelyn vierasryhmille.</a:t>
                      </a:r>
                      <a:br>
                        <a:rPr lang="fi-FI" sz="1200" b="0" dirty="0">
                          <a:solidFill>
                            <a:schemeClr val="accent1"/>
                          </a:solidFill>
                        </a:rPr>
                      </a:br>
                      <a:endParaRPr lang="fi-FI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1" name="Kuva 10" descr="SAM_2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05149">
            <a:off x="4879872" y="1428706"/>
            <a:ext cx="4000496" cy="300037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SAM_214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571876"/>
            <a:ext cx="3657600" cy="2743200"/>
          </a:xfrm>
        </p:spPr>
      </p:pic>
      <p:pic>
        <p:nvPicPr>
          <p:cNvPr id="6" name="Sisällön paikkamerkki 5" descr="SAM_2150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429124" y="3571876"/>
            <a:ext cx="3657600" cy="2743200"/>
          </a:xfrm>
        </p:spPr>
      </p:pic>
      <p:pic>
        <p:nvPicPr>
          <p:cNvPr id="7" name="Kuva 6" descr="SAM_21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142852"/>
            <a:ext cx="3428992" cy="2571744"/>
          </a:xfrm>
          <a:prstGeom prst="rect">
            <a:avLst/>
          </a:prstGeom>
        </p:spPr>
      </p:pic>
      <p:pic>
        <p:nvPicPr>
          <p:cNvPr id="8" name="Kuva 7" descr="SAM_21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285728"/>
            <a:ext cx="3071802" cy="2303852"/>
          </a:xfrm>
          <a:prstGeom prst="rect">
            <a:avLst/>
          </a:prstGeom>
        </p:spPr>
      </p:pic>
      <p:sp>
        <p:nvSpPr>
          <p:cNvPr id="9" name="Tekstikehys 8"/>
          <p:cNvSpPr txBox="1"/>
          <p:nvPr/>
        </p:nvSpPr>
        <p:spPr>
          <a:xfrm>
            <a:off x="5143504" y="2786058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/>
              <a:t>Paikalla kuulolla </a:t>
            </a:r>
            <a:r>
              <a:rPr lang="fi-FI" sz="1200" dirty="0" err="1" smtClean="0"/>
              <a:t>Annika</a:t>
            </a:r>
            <a:r>
              <a:rPr lang="fi-FI" sz="1200" dirty="0" smtClean="0"/>
              <a:t> Mikkilä L&amp;T Muoviportilta (</a:t>
            </a:r>
            <a:r>
              <a:rPr lang="fi-FI" sz="1200" dirty="0" err="1" smtClean="0"/>
              <a:t>vas</a:t>
            </a:r>
            <a:r>
              <a:rPr lang="fi-FI" sz="1200" dirty="0" smtClean="0"/>
              <a:t>), Riitta Kokkila Kahvila </a:t>
            </a:r>
            <a:r>
              <a:rPr lang="fi-FI" sz="1200" dirty="0" err="1" smtClean="0"/>
              <a:t>Freesistä</a:t>
            </a:r>
            <a:r>
              <a:rPr lang="fi-FI" sz="1200" dirty="0" smtClean="0"/>
              <a:t> sekä Timo Holm, kirkonkylän alakoulu.</a:t>
            </a:r>
            <a:endParaRPr lang="fi-FI" sz="1200" dirty="0"/>
          </a:p>
        </p:txBody>
      </p:sp>
      <p:sp>
        <p:nvSpPr>
          <p:cNvPr id="10" name="Tekstikehys 9"/>
          <p:cNvSpPr txBox="1"/>
          <p:nvPr/>
        </p:nvSpPr>
        <p:spPr>
          <a:xfrm>
            <a:off x="714348" y="2786058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/>
              <a:t>4-h toimintaa esittelemässä </a:t>
            </a:r>
            <a:r>
              <a:rPr lang="fi-FI" sz="1200" dirty="0" err="1" smtClean="0"/>
              <a:t>JOPO-luokan</a:t>
            </a:r>
            <a:r>
              <a:rPr lang="fi-FI" sz="1200" dirty="0" smtClean="0"/>
              <a:t> Niko Toivonen, kuulolla väkeä Jyväskylän oppisopimuskeskukselta.</a:t>
            </a:r>
            <a:endParaRPr lang="fi-FI" sz="1200" dirty="0"/>
          </a:p>
        </p:txBody>
      </p:sp>
      <p:sp>
        <p:nvSpPr>
          <p:cNvPr id="11" name="Tekstikehys 10"/>
          <p:cNvSpPr txBox="1"/>
          <p:nvPr/>
        </p:nvSpPr>
        <p:spPr>
          <a:xfrm>
            <a:off x="571472" y="6357958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/>
              <a:t>Nuorten mahdollisuuksia pohtimassa Ilpo Kukkonen (vas.) sekä kunnanhallituksen pj. Tapio Kokkonen.</a:t>
            </a:r>
            <a:endParaRPr lang="fi-FI" sz="1000" dirty="0"/>
          </a:p>
        </p:txBody>
      </p:sp>
      <p:sp>
        <p:nvSpPr>
          <p:cNvPr id="12" name="Tekstikehys 11"/>
          <p:cNvSpPr txBox="1"/>
          <p:nvPr/>
        </p:nvSpPr>
        <p:spPr>
          <a:xfrm>
            <a:off x="4429124" y="6357958"/>
            <a:ext cx="36433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/>
              <a:t>Kunnan teknisen toiminnan esimies Antti Koskinen sekä yläkoulun kiinteistönhoitaja Paula Siekkinen osallistuivat nuorten työllistymisen pohdintaan.</a:t>
            </a:r>
            <a:endParaRPr lang="fi-FI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kehys 3"/>
          <p:cNvSpPr txBox="1"/>
          <p:nvPr/>
        </p:nvSpPr>
        <p:spPr>
          <a:xfrm rot="21352117">
            <a:off x="1630594" y="6034899"/>
            <a:ext cx="439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>
                <a:solidFill>
                  <a:schemeClr val="accent1"/>
                </a:solidFill>
              </a:rPr>
              <a:t>Nyt Kunnan ihmisiä tulee </a:t>
            </a:r>
            <a:r>
              <a:rPr lang="fi-FI" sz="2400" b="1" dirty="0" smtClean="0">
                <a:solidFill>
                  <a:schemeClr val="accent1"/>
                </a:solidFill>
                <a:sym typeface="Wingdings" pitchFamily="2" charset="2"/>
              </a:rPr>
              <a:t></a:t>
            </a:r>
            <a:endParaRPr lang="fi-FI" sz="2400" b="1" dirty="0">
              <a:solidFill>
                <a:schemeClr val="accent1"/>
              </a:solidFill>
            </a:endParaRPr>
          </a:p>
        </p:txBody>
      </p:sp>
      <p:pic>
        <p:nvPicPr>
          <p:cNvPr id="5" name="Kuva 4" descr="SAM_21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40920">
            <a:off x="4181431" y="2504870"/>
            <a:ext cx="4852184" cy="3639138"/>
          </a:xfrm>
          <a:prstGeom prst="rect">
            <a:avLst/>
          </a:prstGeom>
        </p:spPr>
      </p:pic>
      <p:pic>
        <p:nvPicPr>
          <p:cNvPr id="2" name="Kuva 1" descr="SAM_21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95032">
            <a:off x="437588" y="2281000"/>
            <a:ext cx="4454981" cy="3341236"/>
          </a:xfrm>
          <a:prstGeom prst="rect">
            <a:avLst/>
          </a:prstGeom>
        </p:spPr>
      </p:pic>
      <p:sp>
        <p:nvSpPr>
          <p:cNvPr id="6" name="Tekstikehys 5"/>
          <p:cNvSpPr txBox="1"/>
          <p:nvPr/>
        </p:nvSpPr>
        <p:spPr>
          <a:xfrm>
            <a:off x="467544" y="188641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>
                <a:solidFill>
                  <a:schemeClr val="accent1"/>
                </a:solidFill>
              </a:rPr>
              <a:t>Iltapäivä huipentui oppilaiden pitämään kiitospuheeseen, joka osoitettiin kutsuille yrittäjille ja muutamalle kunnan toimijalle. Puheen lisäksi oppilaat jakoivat kunniakirjat nuorten työllistämisessä, työharjoittelun mahdollistamisessa tai muuten nuorten tukemisessa ansioituneille yrityksille ja toimijoille.</a:t>
            </a:r>
            <a:br>
              <a:rPr lang="fi-FI" sz="1200" dirty="0" smtClean="0">
                <a:solidFill>
                  <a:schemeClr val="accent1"/>
                </a:solidFill>
              </a:rPr>
            </a:br>
            <a:r>
              <a:rPr lang="fi-FI" sz="1200" dirty="0" smtClean="0">
                <a:solidFill>
                  <a:schemeClr val="accent1"/>
                </a:solidFill>
              </a:rPr>
              <a:t>Iltapäivä oli hieno osoitus koko talon toimijoiden yhteistyön toimivuudesta.</a:t>
            </a:r>
            <a:br>
              <a:rPr lang="fi-FI" sz="1200" dirty="0" smtClean="0">
                <a:solidFill>
                  <a:schemeClr val="accent1"/>
                </a:solidFill>
              </a:rPr>
            </a:br>
            <a:r>
              <a:rPr lang="fi-FI" sz="1200" dirty="0" smtClean="0">
                <a:solidFill>
                  <a:schemeClr val="accent1"/>
                </a:solidFill>
              </a:rPr>
              <a:t>Suuri ja lämmin halaus luokan pojille iltapäivän toteutuksesta sitoutuneesti ja aidosti innostuneesti.</a:t>
            </a:r>
            <a:endParaRPr lang="fi-FI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SAM_21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49568">
            <a:off x="123906" y="590941"/>
            <a:ext cx="2625329" cy="3500438"/>
          </a:xfrm>
          <a:prstGeom prst="rect">
            <a:avLst/>
          </a:prstGeom>
        </p:spPr>
      </p:pic>
      <p:sp>
        <p:nvSpPr>
          <p:cNvPr id="3" name="Tekstikehys 2"/>
          <p:cNvSpPr txBox="1"/>
          <p:nvPr/>
        </p:nvSpPr>
        <p:spPr>
          <a:xfrm>
            <a:off x="1643042" y="4857760"/>
            <a:ext cx="5072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>
                <a:solidFill>
                  <a:schemeClr val="accent1"/>
                </a:solidFill>
              </a:rPr>
              <a:t>Omasta Työstään kertoi Liisa Hytönen, Ossi Kettunen, Anita Viitanen, Jaana Strömberg, Timo </a:t>
            </a:r>
            <a:r>
              <a:rPr lang="fi-FI" sz="2000" b="1" dirty="0" err="1" smtClean="0">
                <a:solidFill>
                  <a:schemeClr val="accent1"/>
                </a:solidFill>
              </a:rPr>
              <a:t>Orell</a:t>
            </a:r>
            <a:r>
              <a:rPr lang="fi-FI" sz="2000" b="1" dirty="0" smtClean="0">
                <a:solidFill>
                  <a:schemeClr val="accent1"/>
                </a:solidFill>
              </a:rPr>
              <a:t>,  ja tietenkin </a:t>
            </a:r>
            <a:r>
              <a:rPr lang="fi-FI" sz="2000" b="1" dirty="0" err="1" smtClean="0">
                <a:solidFill>
                  <a:schemeClr val="accent1"/>
                </a:solidFill>
              </a:rPr>
              <a:t>JOPO-luokka</a:t>
            </a:r>
            <a:r>
              <a:rPr lang="fi-FI" sz="2000" b="1" dirty="0" smtClean="0">
                <a:solidFill>
                  <a:schemeClr val="accent1"/>
                </a:solidFill>
              </a:rPr>
              <a:t>.</a:t>
            </a:r>
            <a:endParaRPr lang="fi-FI" sz="2000" b="1" dirty="0">
              <a:solidFill>
                <a:schemeClr val="accent1"/>
              </a:solidFill>
            </a:endParaRPr>
          </a:p>
        </p:txBody>
      </p:sp>
      <p:pic>
        <p:nvPicPr>
          <p:cNvPr id="4" name="Kuva 3" descr="SAM_21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96366">
            <a:off x="5649272" y="611868"/>
            <a:ext cx="2928940" cy="3905253"/>
          </a:xfrm>
          <a:prstGeom prst="rect">
            <a:avLst/>
          </a:prstGeom>
        </p:spPr>
      </p:pic>
      <p:pic>
        <p:nvPicPr>
          <p:cNvPr id="5" name="Kuva 4" descr="SAM_21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76991">
            <a:off x="2970962" y="562657"/>
            <a:ext cx="2643188" cy="3524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rkkeri">
  <a:themeElements>
    <a:clrScheme name="Erkkeri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Erkkeri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rkkeri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68</TotalTime>
  <Words>220</Words>
  <Application>Microsoft Office PowerPoint</Application>
  <PresentationFormat>Näytössä katseltava diaesitys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6" baseType="lpstr">
      <vt:lpstr>Erkkeri</vt:lpstr>
      <vt:lpstr>Yrittäjyysiltapäivä Feenixillä 7.11.2013</vt:lpstr>
      <vt:lpstr>PowerPoint-esitys</vt:lpstr>
      <vt:lpstr>PowerPoint-esitys</vt:lpstr>
      <vt:lpstr>PowerPoint-esitys</vt:lpstr>
      <vt:lpstr>PowerPoint-esitys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Yrittäjyys iltapäivä Feenixillä 7.11.2013</dc:title>
  <dc:creator>ya</dc:creator>
  <cp:lastModifiedBy>katho</cp:lastModifiedBy>
  <cp:revision>11</cp:revision>
  <dcterms:created xsi:type="dcterms:W3CDTF">2013-12-05T07:32:30Z</dcterms:created>
  <dcterms:modified xsi:type="dcterms:W3CDTF">2014-10-28T18:01:52Z</dcterms:modified>
</cp:coreProperties>
</file>