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4" r:id="rId12"/>
    <p:sldId id="269" r:id="rId13"/>
    <p:sldId id="271" r:id="rId14"/>
    <p:sldId id="273" r:id="rId15"/>
    <p:sldId id="282" r:id="rId16"/>
    <p:sldId id="283" r:id="rId17"/>
    <p:sldId id="272" r:id="rId18"/>
    <p:sldId id="277" r:id="rId19"/>
    <p:sldId id="274" r:id="rId20"/>
    <p:sldId id="276" r:id="rId21"/>
    <p:sldId id="270" r:id="rId22"/>
    <p:sldId id="280" r:id="rId23"/>
    <p:sldId id="275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C406-3757-4C37-96C1-E5B1BE010B66}" type="datetimeFigureOut">
              <a:rPr lang="fi-FI"/>
              <a:t>3.5.2017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3723A-BB7D-4622-BB32-8F4378F3696B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817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62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162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944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418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352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365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0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47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07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09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36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28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81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81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723A-BB7D-4622-BB32-8F4378F3696B}" type="slidenum">
              <a:rPr lang="fi-FI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76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7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35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03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82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71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06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50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39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39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40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40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3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31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16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57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3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07976" y="2405063"/>
            <a:ext cx="6866199" cy="1646237"/>
          </a:xfrm>
        </p:spPr>
        <p:txBody>
          <a:bodyPr/>
          <a:lstStyle/>
          <a:p>
            <a:r>
              <a:rPr lang="fi-FI">
                <a:latin typeface="Arial Black" panose="020B0A04020102020204" pitchFamily="34" charset="0"/>
              </a:rPr>
              <a:t>Lajintuntemus </a:t>
            </a:r>
            <a:br>
              <a:rPr lang="fi-FI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i-FI">
                <a:latin typeface="Arial Black" panose="020B0A04020102020204" pitchFamily="34" charset="0"/>
              </a:rPr>
              <a:t>- kasvit ja eläimet</a:t>
            </a:r>
            <a:br>
              <a:rPr lang="fi-FI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fi-FI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28775" y="4171950"/>
            <a:ext cx="7766936" cy="1096899"/>
          </a:xfrm>
        </p:spPr>
        <p:txBody>
          <a:bodyPr/>
          <a:lstStyle/>
          <a:p>
            <a:r>
              <a:rPr lang="fi-FI"/>
              <a:t>3.lk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08889" y="908051"/>
            <a:ext cx="28797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tervaleppä</a:t>
            </a:r>
          </a:p>
        </p:txBody>
      </p:sp>
      <p:pic>
        <p:nvPicPr>
          <p:cNvPr id="9219" name="Picture 3" descr="tervale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60350"/>
            <a:ext cx="49815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tervalepan_leh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2741613"/>
            <a:ext cx="30289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112125" y="6497639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FFFFFF"/>
                </a:solidFill>
              </a:rPr>
              <a:t>© Sanna Tarmi ja WSOY Oppimateriaalit</a:t>
            </a:r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782888" y="6237289"/>
            <a:ext cx="468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3. lk</a:t>
            </a:r>
          </a:p>
        </p:txBody>
      </p:sp>
    </p:spTree>
    <p:extLst>
      <p:ext uri="{BB962C8B-B14F-4D97-AF65-F5344CB8AC3E}">
        <p14:creationId xmlns:p14="http://schemas.microsoft.com/office/powerpoint/2010/main" val="5445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latin typeface="Arial Black" panose="020B0A04020102020204" pitchFamily="34" charset="0"/>
              </a:rPr>
              <a:t>Lajintuntemus </a:t>
            </a:r>
            <a:br>
              <a:rPr lang="fi-FI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i-FI">
                <a:latin typeface="Arial Black" panose="020B0A04020102020204" pitchFamily="34" charset="0"/>
              </a:rPr>
              <a:t>- eläimet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3.lk</a:t>
            </a:r>
          </a:p>
        </p:txBody>
      </p:sp>
    </p:spTree>
    <p:extLst>
      <p:ext uri="{BB962C8B-B14F-4D97-AF65-F5344CB8AC3E}">
        <p14:creationId xmlns:p14="http://schemas.microsoft.com/office/powerpoint/2010/main" val="226935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6" y="295177"/>
            <a:ext cx="6886158" cy="515797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845778" y="869245"/>
            <a:ext cx="416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kurki</a:t>
            </a:r>
          </a:p>
        </p:txBody>
      </p:sp>
    </p:spTree>
    <p:extLst>
      <p:ext uri="{BB962C8B-B14F-4D97-AF65-F5344CB8AC3E}">
        <p14:creationId xmlns:p14="http://schemas.microsoft.com/office/powerpoint/2010/main" val="14683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haun tulos haulle laulujouts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771525"/>
            <a:ext cx="3441714" cy="2289795"/>
          </a:xfrm>
          <a:prstGeom prst="rect">
            <a:avLst/>
          </a:prstGeom>
        </p:spPr>
      </p:pic>
      <p:pic>
        <p:nvPicPr>
          <p:cNvPr id="4" name="Kuva 3" descr="Kuvahaun tulos haulle laulujouts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3400425"/>
            <a:ext cx="5085076" cy="2855546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4775200" y="970844"/>
            <a:ext cx="4199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laulujoutsen</a:t>
            </a:r>
          </a:p>
        </p:txBody>
      </p:sp>
    </p:spTree>
    <p:extLst>
      <p:ext uri="{BB962C8B-B14F-4D97-AF65-F5344CB8AC3E}">
        <p14:creationId xmlns:p14="http://schemas.microsoft.com/office/powerpoint/2010/main" val="40104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naurulokk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400050"/>
            <a:ext cx="7909801" cy="595044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906933" y="609600"/>
            <a:ext cx="276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naurulokki</a:t>
            </a:r>
          </a:p>
        </p:txBody>
      </p:sp>
    </p:spTree>
    <p:extLst>
      <p:ext uri="{BB962C8B-B14F-4D97-AF65-F5344CB8AC3E}">
        <p14:creationId xmlns:p14="http://schemas.microsoft.com/office/powerpoint/2010/main" val="5802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kuik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61950"/>
            <a:ext cx="8256910" cy="552305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861778" y="699911"/>
            <a:ext cx="318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kuikka</a:t>
            </a:r>
          </a:p>
        </p:txBody>
      </p:sp>
    </p:spTree>
    <p:extLst>
      <p:ext uri="{BB962C8B-B14F-4D97-AF65-F5344CB8AC3E}">
        <p14:creationId xmlns:p14="http://schemas.microsoft.com/office/powerpoint/2010/main" val="17675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telkk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323850"/>
            <a:ext cx="6010077" cy="3999430"/>
          </a:xfrm>
          <a:prstGeom prst="rect">
            <a:avLst/>
          </a:prstGeom>
        </p:spPr>
      </p:pic>
      <p:pic>
        <p:nvPicPr>
          <p:cNvPr id="3" name="Kuva 2" descr="Kuvahaun tulos haulle telkkä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75" y="276225"/>
            <a:ext cx="3787770" cy="2528600"/>
          </a:xfrm>
          <a:prstGeom prst="rect">
            <a:avLst/>
          </a:prstGeom>
        </p:spPr>
      </p:pic>
      <p:pic>
        <p:nvPicPr>
          <p:cNvPr id="4" name="Kuva 3" descr="Kuvahaun tulos haulle telkkä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275" y="3257550"/>
            <a:ext cx="3717748" cy="235735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85422" y="4707467"/>
            <a:ext cx="3849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telkkä</a:t>
            </a:r>
          </a:p>
        </p:txBody>
      </p:sp>
    </p:spTree>
    <p:extLst>
      <p:ext uri="{BB962C8B-B14F-4D97-AF65-F5344CB8AC3E}">
        <p14:creationId xmlns:p14="http://schemas.microsoft.com/office/powerpoint/2010/main" val="25753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majav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57225"/>
            <a:ext cx="5705292" cy="3798032"/>
          </a:xfrm>
          <a:prstGeom prst="rect">
            <a:avLst/>
          </a:prstGeom>
        </p:spPr>
      </p:pic>
      <p:pic>
        <p:nvPicPr>
          <p:cNvPr id="3" name="Kuva 2" descr="Kuvahaun tulos haulle majav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3662363"/>
            <a:ext cx="3847884" cy="2889588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818489" y="903111"/>
            <a:ext cx="373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majava</a:t>
            </a:r>
          </a:p>
        </p:txBody>
      </p:sp>
    </p:spTree>
    <p:extLst>
      <p:ext uri="{BB962C8B-B14F-4D97-AF65-F5344CB8AC3E}">
        <p14:creationId xmlns:p14="http://schemas.microsoft.com/office/powerpoint/2010/main" val="31539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saukk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371475"/>
            <a:ext cx="6876192" cy="523280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710311" y="643467"/>
            <a:ext cx="3826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saukko</a:t>
            </a:r>
          </a:p>
        </p:txBody>
      </p:sp>
    </p:spTree>
    <p:extLst>
      <p:ext uri="{BB962C8B-B14F-4D97-AF65-F5344CB8AC3E}">
        <p14:creationId xmlns:p14="http://schemas.microsoft.com/office/powerpoint/2010/main" val="34528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piisam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38125"/>
            <a:ext cx="7485211" cy="563034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240889" y="530578"/>
            <a:ext cx="352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piisami</a:t>
            </a:r>
          </a:p>
        </p:txBody>
      </p:sp>
    </p:spTree>
    <p:extLst>
      <p:ext uri="{BB962C8B-B14F-4D97-AF65-F5344CB8AC3E}">
        <p14:creationId xmlns:p14="http://schemas.microsoft.com/office/powerpoint/2010/main" val="3131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383339" y="1"/>
            <a:ext cx="28797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ahdinparta</a:t>
            </a:r>
          </a:p>
        </p:txBody>
      </p:sp>
      <p:pic>
        <p:nvPicPr>
          <p:cNvPr id="7171" name="Picture 6" descr="ahdin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717550"/>
            <a:ext cx="8134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7608889" y="6569076"/>
            <a:ext cx="2808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FFFFFF"/>
                </a:solidFill>
                <a:cs typeface="Arial" panose="020B0604020202020204" pitchFamily="34" charset="0"/>
              </a:rPr>
              <a:t>© Anita Kokkila ja WSOY Oppimateriaalit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027238" y="6538914"/>
            <a:ext cx="468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3. lk</a:t>
            </a:r>
          </a:p>
        </p:txBody>
      </p:sp>
    </p:spTree>
    <p:extLst>
      <p:ext uri="{BB962C8B-B14F-4D97-AF65-F5344CB8AC3E}">
        <p14:creationId xmlns:p14="http://schemas.microsoft.com/office/powerpoint/2010/main" val="11786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saimaannorp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269875"/>
            <a:ext cx="8716857" cy="492525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04825" y="5508978"/>
            <a:ext cx="5704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saimaannorppa</a:t>
            </a:r>
          </a:p>
        </p:txBody>
      </p:sp>
    </p:spTree>
    <p:extLst>
      <p:ext uri="{BB962C8B-B14F-4D97-AF65-F5344CB8AC3E}">
        <p14:creationId xmlns:p14="http://schemas.microsoft.com/office/powerpoint/2010/main" val="2969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lo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28600"/>
            <a:ext cx="4946448" cy="3302147"/>
          </a:xfrm>
          <a:prstGeom prst="rect">
            <a:avLst/>
          </a:prstGeom>
        </p:spPr>
      </p:pic>
      <p:pic>
        <p:nvPicPr>
          <p:cNvPr id="3" name="Kuva 2" descr="Kuvahaun tulos haulle lo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038" y="3848100"/>
            <a:ext cx="5070575" cy="2840517"/>
          </a:xfrm>
          <a:prstGeom prst="rect">
            <a:avLst/>
          </a:prstGeom>
        </p:spPr>
      </p:pic>
      <p:pic>
        <p:nvPicPr>
          <p:cNvPr id="4" name="Kuva 3" descr="Kuvahaun tulos haulle loh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75" y="628650"/>
            <a:ext cx="5428894" cy="272147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9575" y="3848100"/>
            <a:ext cx="327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lohi</a:t>
            </a:r>
          </a:p>
        </p:txBody>
      </p:sp>
    </p:spTree>
    <p:extLst>
      <p:ext uri="{BB962C8B-B14F-4D97-AF65-F5344CB8AC3E}">
        <p14:creationId xmlns:p14="http://schemas.microsoft.com/office/powerpoint/2010/main" val="5435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särk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666750"/>
            <a:ext cx="7302468" cy="2982675"/>
          </a:xfrm>
          <a:prstGeom prst="rect">
            <a:avLst/>
          </a:prstGeom>
        </p:spPr>
      </p:pic>
      <p:pic>
        <p:nvPicPr>
          <p:cNvPr id="3" name="Kuva 2" descr="Kuvahaun tulos haulle särk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4105275"/>
            <a:ext cx="3949203" cy="2273012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8082845" y="666750"/>
            <a:ext cx="276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särki</a:t>
            </a:r>
          </a:p>
        </p:txBody>
      </p:sp>
    </p:spTree>
    <p:extLst>
      <p:ext uri="{BB962C8B-B14F-4D97-AF65-F5344CB8AC3E}">
        <p14:creationId xmlns:p14="http://schemas.microsoft.com/office/powerpoint/2010/main" val="23559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rapu Suomes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38150"/>
            <a:ext cx="7985038" cy="570405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760178" y="643467"/>
            <a:ext cx="312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rapu</a:t>
            </a:r>
          </a:p>
        </p:txBody>
      </p:sp>
    </p:spTree>
    <p:extLst>
      <p:ext uri="{BB962C8B-B14F-4D97-AF65-F5344CB8AC3E}">
        <p14:creationId xmlns:p14="http://schemas.microsoft.com/office/powerpoint/2010/main" val="35470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simpuk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1950"/>
            <a:ext cx="7472070" cy="562261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139289" y="575733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simpukka</a:t>
            </a:r>
          </a:p>
        </p:txBody>
      </p:sp>
    </p:spTree>
    <p:extLst>
      <p:ext uri="{BB962C8B-B14F-4D97-AF65-F5344CB8AC3E}">
        <p14:creationId xmlns:p14="http://schemas.microsoft.com/office/powerpoint/2010/main" val="38856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vesimittar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71500"/>
            <a:ext cx="8612580" cy="539923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098844" y="767644"/>
            <a:ext cx="294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vesimittari</a:t>
            </a:r>
          </a:p>
        </p:txBody>
      </p:sp>
    </p:spTree>
    <p:extLst>
      <p:ext uri="{BB962C8B-B14F-4D97-AF65-F5344CB8AC3E}">
        <p14:creationId xmlns:p14="http://schemas.microsoft.com/office/powerpoint/2010/main" val="32497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haun tulos haulle sudenkorent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76250"/>
            <a:ext cx="7359597" cy="549905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105422" y="564444"/>
            <a:ext cx="374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sudenkorento</a:t>
            </a:r>
          </a:p>
        </p:txBody>
      </p:sp>
    </p:spTree>
    <p:extLst>
      <p:ext uri="{BB962C8B-B14F-4D97-AF65-F5344CB8AC3E}">
        <p14:creationId xmlns:p14="http://schemas.microsoft.com/office/powerpoint/2010/main" val="109237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72263" y="1"/>
            <a:ext cx="259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ahvenvita</a:t>
            </a:r>
          </a:p>
        </p:txBody>
      </p:sp>
      <p:pic>
        <p:nvPicPr>
          <p:cNvPr id="6147" name="Picture 3" descr="ahvenv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9638"/>
            <a:ext cx="8953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859714" y="6208714"/>
            <a:ext cx="2808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FFFFFF"/>
                </a:solidFill>
                <a:cs typeface="Arial" panose="020B0604020202020204" pitchFamily="34" charset="0"/>
              </a:rPr>
              <a:t>© Teuvo Suominen ja WSOY Oppimateriaalit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31951" y="6165850"/>
            <a:ext cx="468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3. lk</a:t>
            </a:r>
          </a:p>
        </p:txBody>
      </p:sp>
    </p:spTree>
    <p:extLst>
      <p:ext uri="{BB962C8B-B14F-4D97-AF65-F5344CB8AC3E}">
        <p14:creationId xmlns:p14="http://schemas.microsoft.com/office/powerpoint/2010/main" val="25579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688389" y="908051"/>
            <a:ext cx="1800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lumme</a:t>
            </a:r>
          </a:p>
        </p:txBody>
      </p:sp>
      <p:pic>
        <p:nvPicPr>
          <p:cNvPr id="4099" name="Picture 5" descr="lu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741363"/>
            <a:ext cx="7000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6130925" y="6497639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FFFFFF"/>
                </a:solidFill>
              </a:rPr>
              <a:t>© Sanna Tarmi ja WSOY Oppimateriaalit</a:t>
            </a:r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631951" y="6453189"/>
            <a:ext cx="468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3. lk</a:t>
            </a:r>
          </a:p>
        </p:txBody>
      </p:sp>
    </p:spTree>
    <p:extLst>
      <p:ext uri="{BB962C8B-B14F-4D97-AF65-F5344CB8AC3E}">
        <p14:creationId xmlns:p14="http://schemas.microsoft.com/office/powerpoint/2010/main" val="17558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smanka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60350"/>
            <a:ext cx="53530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472488" y="908050"/>
            <a:ext cx="21955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osman-</a:t>
            </a:r>
            <a:br>
              <a:rPr lang="fi-FI" altLang="fi-FI" sz="4000">
                <a:solidFill>
                  <a:srgbClr val="000000"/>
                </a:solidFill>
              </a:rPr>
            </a:br>
            <a:r>
              <a:rPr lang="fi-FI" altLang="fi-FI" sz="4000">
                <a:solidFill>
                  <a:srgbClr val="000000"/>
                </a:solidFill>
              </a:rPr>
              <a:t>käämi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699125" y="6308726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FFFFFF"/>
                </a:solidFill>
              </a:rPr>
              <a:t>© Sanna Tarmi ja WSOY Oppimateriaalit</a:t>
            </a:r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855913" y="6249989"/>
            <a:ext cx="468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3. lk</a:t>
            </a:r>
          </a:p>
        </p:txBody>
      </p:sp>
    </p:spTree>
    <p:extLst>
      <p:ext uri="{BB962C8B-B14F-4D97-AF65-F5344CB8AC3E}">
        <p14:creationId xmlns:p14="http://schemas.microsoft.com/office/powerpoint/2010/main" val="40356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08888" y="908051"/>
            <a:ext cx="23034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ulpukka</a:t>
            </a:r>
          </a:p>
        </p:txBody>
      </p:sp>
      <p:pic>
        <p:nvPicPr>
          <p:cNvPr id="5123" name="Picture 4" descr="ulpuk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60350"/>
            <a:ext cx="47148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943475" y="6308726"/>
            <a:ext cx="280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000000"/>
                </a:solidFill>
                <a:cs typeface="Arial" panose="020B0604020202020204" pitchFamily="34" charset="0"/>
              </a:rPr>
              <a:t>© Heikki Karjalainen ja WSOY Oppimateriaalit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035301" y="6237289"/>
            <a:ext cx="468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3. lk</a:t>
            </a:r>
          </a:p>
        </p:txBody>
      </p:sp>
    </p:spTree>
    <p:extLst>
      <p:ext uri="{BB962C8B-B14F-4D97-AF65-F5344CB8AC3E}">
        <p14:creationId xmlns:p14="http://schemas.microsoft.com/office/powerpoint/2010/main" val="18200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72263" y="1"/>
            <a:ext cx="259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rentukka</a:t>
            </a:r>
          </a:p>
        </p:txBody>
      </p:sp>
      <p:pic>
        <p:nvPicPr>
          <p:cNvPr id="9219" name="Picture 3" descr="rentuk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765175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37451" y="6497639"/>
            <a:ext cx="2519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FFFFFF"/>
                </a:solidFill>
              </a:rPr>
              <a:t>© Sanna Tarmi ja WSOY Oppimateriaalit</a:t>
            </a:r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35188" y="6467475"/>
            <a:ext cx="468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5. lk</a:t>
            </a:r>
          </a:p>
        </p:txBody>
      </p:sp>
    </p:spTree>
    <p:extLst>
      <p:ext uri="{BB962C8B-B14F-4D97-AF65-F5344CB8AC3E}">
        <p14:creationId xmlns:p14="http://schemas.microsoft.com/office/powerpoint/2010/main" val="42361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751764" y="908051"/>
            <a:ext cx="2663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järviruoko</a:t>
            </a:r>
          </a:p>
        </p:txBody>
      </p:sp>
      <p:pic>
        <p:nvPicPr>
          <p:cNvPr id="8195" name="Picture 3" descr="jarviru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38125"/>
            <a:ext cx="47910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03839" y="6381751"/>
            <a:ext cx="2592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FFFFFF"/>
                </a:solidFill>
                <a:cs typeface="Arial" panose="020B0604020202020204" pitchFamily="34" charset="0"/>
              </a:rPr>
              <a:t>© Anita Kokkila ja WSOY Oppimateriaalit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35301" y="6323014"/>
            <a:ext cx="468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3. lk</a:t>
            </a:r>
          </a:p>
        </p:txBody>
      </p:sp>
    </p:spTree>
    <p:extLst>
      <p:ext uri="{BB962C8B-B14F-4D97-AF65-F5344CB8AC3E}">
        <p14:creationId xmlns:p14="http://schemas.microsoft.com/office/powerpoint/2010/main" val="30442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1" y="260350"/>
            <a:ext cx="47148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328026" y="908051"/>
            <a:ext cx="15843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4000">
                <a:solidFill>
                  <a:srgbClr val="000000"/>
                </a:solidFill>
              </a:rPr>
              <a:t>paju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843588" y="6308726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i-FI" sz="1000">
                <a:solidFill>
                  <a:srgbClr val="FFFFFF"/>
                </a:solidFill>
              </a:rPr>
              <a:t>© Sanna Tarmi ja WSOY Oppimateriaalit</a:t>
            </a:r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48076" y="6237289"/>
            <a:ext cx="468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altLang="fi-FI" sz="1200">
                <a:solidFill>
                  <a:srgbClr val="FFFFFF"/>
                </a:solidFill>
              </a:rPr>
              <a:t>3. lk</a:t>
            </a:r>
          </a:p>
        </p:txBody>
      </p:sp>
    </p:spTree>
    <p:extLst>
      <p:ext uri="{BB962C8B-B14F-4D97-AF65-F5344CB8AC3E}">
        <p14:creationId xmlns:p14="http://schemas.microsoft.com/office/powerpoint/2010/main" val="21982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129</Words>
  <Application>Microsoft Office PowerPoint</Application>
  <PresentationFormat>Laajakuva</PresentationFormat>
  <Paragraphs>62</Paragraphs>
  <Slides>26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Trebuchet MS</vt:lpstr>
      <vt:lpstr>Wingdings 3</vt:lpstr>
      <vt:lpstr>Pinta</vt:lpstr>
      <vt:lpstr>Lajintuntemus  - kasvit ja eläimet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Lajintuntemus  - eläimet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Lajintuntemus  - kasvit ja eläimet</dc:title>
  <dc:creator>Arja Laukkarinen</dc:creator>
  <cp:lastModifiedBy>Laukkarinen Arja Tuulikki</cp:lastModifiedBy>
  <cp:revision>2</cp:revision>
  <dcterms:modified xsi:type="dcterms:W3CDTF">2017-05-03T15:13:46Z</dcterms:modified>
</cp:coreProperties>
</file>