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166E-58F3-45AD-8C66-95F6F3637162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1920-9AD5-47D1-A335-76A702AC7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523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166E-58F3-45AD-8C66-95F6F3637162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1920-9AD5-47D1-A335-76A702AC7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284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166E-58F3-45AD-8C66-95F6F3637162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1920-9AD5-47D1-A335-76A702AC7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678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166E-58F3-45AD-8C66-95F6F3637162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1920-9AD5-47D1-A335-76A702AC7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583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166E-58F3-45AD-8C66-95F6F3637162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1920-9AD5-47D1-A335-76A702AC7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546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166E-58F3-45AD-8C66-95F6F3637162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1920-9AD5-47D1-A335-76A702AC7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881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166E-58F3-45AD-8C66-95F6F3637162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1920-9AD5-47D1-A335-76A702AC7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705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166E-58F3-45AD-8C66-95F6F3637162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1920-9AD5-47D1-A335-76A702AC7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32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166E-58F3-45AD-8C66-95F6F3637162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1920-9AD5-47D1-A335-76A702AC7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95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166E-58F3-45AD-8C66-95F6F3637162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1920-9AD5-47D1-A335-76A702AC7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410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166E-58F3-45AD-8C66-95F6F3637162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1920-9AD5-47D1-A335-76A702AC7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19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0166E-58F3-45AD-8C66-95F6F3637162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E1920-9AD5-47D1-A335-76A702AC7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839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 descr="http://wallpapercave.com/wp/PEn44Q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246" y="-1536895"/>
            <a:ext cx="14297025" cy="894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6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 descr="https://i.cbc.ca/1.3476727.1457122947!/fileImage/httpImage/image.jpg_gen/derivatives/16x9_620/121328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6801" cy="684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6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 descr="https://s-media-cache-ak0.pinimg.com/originals/46/ff/85/46ff858149f9122b3141d8f30922fa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604" y="0"/>
            <a:ext cx="6755364" cy="676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55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8" name="Picture 2" descr="http://www.asanbazaar.com.au/image/cache/catalog/coke-500x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34" y="132494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68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5" y="1027906"/>
            <a:ext cx="10848409" cy="4575520"/>
          </a:xfrm>
        </p:spPr>
      </p:pic>
    </p:spTree>
    <p:extLst>
      <p:ext uri="{BB962C8B-B14F-4D97-AF65-F5344CB8AC3E}">
        <p14:creationId xmlns:p14="http://schemas.microsoft.com/office/powerpoint/2010/main" val="187836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365125"/>
            <a:ext cx="8460510" cy="6345382"/>
          </a:xfrm>
        </p:spPr>
      </p:pic>
    </p:spTree>
    <p:extLst>
      <p:ext uri="{BB962C8B-B14F-4D97-AF65-F5344CB8AC3E}">
        <p14:creationId xmlns:p14="http://schemas.microsoft.com/office/powerpoint/2010/main" val="313834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36" y="695401"/>
            <a:ext cx="8202629" cy="5472325"/>
          </a:xfrm>
        </p:spPr>
      </p:pic>
    </p:spTree>
    <p:extLst>
      <p:ext uri="{BB962C8B-B14F-4D97-AF65-F5344CB8AC3E}">
        <p14:creationId xmlns:p14="http://schemas.microsoft.com/office/powerpoint/2010/main" val="375107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309"/>
            <a:ext cx="12192000" cy="7377217"/>
          </a:xfrm>
        </p:spPr>
      </p:pic>
    </p:spTree>
    <p:extLst>
      <p:ext uri="{BB962C8B-B14F-4D97-AF65-F5344CB8AC3E}">
        <p14:creationId xmlns:p14="http://schemas.microsoft.com/office/powerpoint/2010/main" val="115137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B044DA0-09CB-48E2-88C4-05FD2A1C5B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59" t="2417" r="20373" b="-1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endParaRPr lang="fi-FI" sz="280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9278FA2-C69B-F4B0-50E0-6DC22BD10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”</a:t>
            </a:r>
            <a:r>
              <a:rPr lang="fi-FI" sz="3200" dirty="0" err="1">
                <a:solidFill>
                  <a:schemeClr val="bg1"/>
                </a:solidFill>
              </a:rPr>
              <a:t>We</a:t>
            </a:r>
            <a:r>
              <a:rPr lang="fi-FI" sz="3200" dirty="0">
                <a:solidFill>
                  <a:schemeClr val="bg1"/>
                </a:solidFill>
              </a:rPr>
              <a:t> </a:t>
            </a:r>
            <a:r>
              <a:rPr lang="fi-FI" sz="3200" dirty="0" err="1">
                <a:solidFill>
                  <a:schemeClr val="bg1"/>
                </a:solidFill>
              </a:rPr>
              <a:t>are</a:t>
            </a:r>
            <a:r>
              <a:rPr lang="fi-FI" sz="3200" dirty="0">
                <a:solidFill>
                  <a:schemeClr val="bg1"/>
                </a:solidFill>
              </a:rPr>
              <a:t> </a:t>
            </a:r>
            <a:r>
              <a:rPr lang="fi-FI" sz="3200" dirty="0" err="1">
                <a:solidFill>
                  <a:schemeClr val="bg1"/>
                </a:solidFill>
              </a:rPr>
              <a:t>one</a:t>
            </a:r>
            <a:r>
              <a:rPr lang="fi-FI" sz="3200" dirty="0">
                <a:solidFill>
                  <a:schemeClr val="bg1"/>
                </a:solidFill>
              </a:rPr>
              <a:t> </a:t>
            </a:r>
            <a:r>
              <a:rPr lang="fi-FI" sz="3200" dirty="0" err="1">
                <a:solidFill>
                  <a:schemeClr val="bg1"/>
                </a:solidFill>
              </a:rPr>
              <a:t>catalytic</a:t>
            </a:r>
            <a:r>
              <a:rPr lang="fi-FI" sz="3200" dirty="0">
                <a:solidFill>
                  <a:schemeClr val="bg1"/>
                </a:solidFill>
              </a:rPr>
              <a:t> </a:t>
            </a:r>
            <a:r>
              <a:rPr lang="fi-FI" sz="3200" dirty="0" err="1">
                <a:solidFill>
                  <a:schemeClr val="bg1"/>
                </a:solidFill>
              </a:rPr>
              <a:t>reaction</a:t>
            </a:r>
            <a:r>
              <a:rPr lang="fi-FI" sz="3200" dirty="0">
                <a:solidFill>
                  <a:schemeClr val="bg1"/>
                </a:solidFill>
              </a:rPr>
              <a:t> </a:t>
            </a:r>
            <a:r>
              <a:rPr lang="fi-FI" sz="3200" dirty="0" err="1">
                <a:solidFill>
                  <a:schemeClr val="bg1"/>
                </a:solidFill>
              </a:rPr>
              <a:t>away</a:t>
            </a:r>
            <a:r>
              <a:rPr lang="fi-FI" sz="3200" dirty="0">
                <a:solidFill>
                  <a:schemeClr val="bg1"/>
                </a:solidFill>
              </a:rPr>
              <a:t> </a:t>
            </a:r>
            <a:r>
              <a:rPr lang="fi-FI" sz="3200" dirty="0" err="1">
                <a:solidFill>
                  <a:schemeClr val="bg1"/>
                </a:solidFill>
              </a:rPr>
              <a:t>from</a:t>
            </a:r>
            <a:r>
              <a:rPr lang="fi-FI" sz="3200" dirty="0">
                <a:solidFill>
                  <a:schemeClr val="bg1"/>
                </a:solidFill>
              </a:rPr>
              <a:t> </a:t>
            </a:r>
            <a:r>
              <a:rPr lang="fi-FI" sz="3200" dirty="0" err="1">
                <a:solidFill>
                  <a:schemeClr val="bg1"/>
                </a:solidFill>
              </a:rPr>
              <a:t>solving</a:t>
            </a:r>
            <a:r>
              <a:rPr lang="fi-FI" sz="3200" dirty="0">
                <a:solidFill>
                  <a:schemeClr val="bg1"/>
                </a:solidFill>
              </a:rPr>
              <a:t> </a:t>
            </a:r>
            <a:r>
              <a:rPr lang="fi-FI" sz="3200" dirty="0" err="1">
                <a:solidFill>
                  <a:schemeClr val="bg1"/>
                </a:solidFill>
              </a:rPr>
              <a:t>climate</a:t>
            </a:r>
            <a:r>
              <a:rPr lang="fi-FI" sz="3200" dirty="0">
                <a:solidFill>
                  <a:schemeClr val="bg1"/>
                </a:solidFill>
              </a:rPr>
              <a:t> </a:t>
            </a:r>
            <a:r>
              <a:rPr lang="fi-FI" sz="3200" dirty="0" err="1">
                <a:solidFill>
                  <a:schemeClr val="bg1"/>
                </a:solidFill>
              </a:rPr>
              <a:t>change</a:t>
            </a:r>
            <a:r>
              <a:rPr lang="fi-FI" sz="3200" dirty="0">
                <a:solidFill>
                  <a:schemeClr val="bg1"/>
                </a:solidFill>
              </a:rPr>
              <a:t>” (Nobel </a:t>
            </a:r>
            <a:r>
              <a:rPr lang="fi-FI" sz="3200" dirty="0" err="1">
                <a:solidFill>
                  <a:schemeClr val="bg1"/>
                </a:solidFill>
              </a:rPr>
              <a:t>Prize</a:t>
            </a:r>
            <a:r>
              <a:rPr lang="fi-FI" sz="3200" dirty="0">
                <a:solidFill>
                  <a:schemeClr val="bg1"/>
                </a:solidFill>
              </a:rPr>
              <a:t> </a:t>
            </a:r>
            <a:r>
              <a:rPr lang="fi-FI" sz="3200" dirty="0" err="1">
                <a:solidFill>
                  <a:schemeClr val="bg1"/>
                </a:solidFill>
              </a:rPr>
              <a:t>laureate</a:t>
            </a:r>
            <a:r>
              <a:rPr lang="fi-FI" sz="3200" dirty="0">
                <a:solidFill>
                  <a:schemeClr val="bg1"/>
                </a:solidFill>
              </a:rPr>
              <a:t> David </a:t>
            </a:r>
            <a:r>
              <a:rPr lang="fi-FI" sz="3200" dirty="0" err="1">
                <a:solidFill>
                  <a:schemeClr val="bg1"/>
                </a:solidFill>
              </a:rPr>
              <a:t>MacMillan</a:t>
            </a:r>
            <a:r>
              <a:rPr lang="fi-FI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3467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</Words>
  <Application>Microsoft Office PowerPoint</Application>
  <PresentationFormat>Laajakuva</PresentationFormat>
  <Paragraphs>1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PKMKV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Lerch Adam</dc:creator>
  <cp:lastModifiedBy>Lerch Adam</cp:lastModifiedBy>
  <cp:revision>5</cp:revision>
  <dcterms:created xsi:type="dcterms:W3CDTF">2016-12-07T11:52:07Z</dcterms:created>
  <dcterms:modified xsi:type="dcterms:W3CDTF">2025-11-27T06:00:58Z</dcterms:modified>
</cp:coreProperties>
</file>