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AB1F25-EAD7-3AEE-B829-859FF0E97B60}" v="10" dt="2025-10-01T07:12:19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949A-688B-4AED-AA8E-F203BA3310F5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231-6059-4AF0-B828-13FEB68C6E43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17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E087-9EB9-42E7-B62A-9B8FE3556101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58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7B2A-1291-46F4-B4CC-8BAFDF935B56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17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6B3B4-A63D-42FA-B9D1-41D36384F384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F0803-F60A-46DD-B88E-307855619A34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1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B4245-B7F0-48F5-9A59-408A637F0829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4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9FBFC-AFD0-49F7-9AAB-86AF5F4471C2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04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EFA3-A6B6-4916-BD87-2F7F0B6DE4AC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220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8FE2-E902-4B86-B2C7-4AE6B54CDB70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96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74E58-F253-4E0F-B41E-2DC0E51ABEA1}" type="datetimeFigureOut">
              <a:rPr lang="en-US" dirty="0"/>
              <a:t>10/2/2025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78CCF-2EC4-44CB-A694-F6F6E59A39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5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/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/>
              <a:ahLst/>
              <a:cxnLst/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/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/>
              <a:ahLst/>
              <a:cxnLst/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/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/>
              <a:ahLst/>
              <a:cxnLst/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/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/>
              <a:ahLst/>
              <a:cxnLst/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/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/>
              <a:ahLst/>
              <a:cxnLst/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/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/>
              <a:ahLst/>
              <a:cxnLst/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/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/>
              <a:ahLst/>
              <a:cxnLst/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/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/>
              <a:ahLst/>
              <a:cxnLst/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/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/>
              <a:ahLst/>
              <a:cxnLst/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/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/>
              <a:ahLst/>
              <a:cxnLst/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/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/>
              <a:ahLst/>
              <a:cxnLst/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/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/>
              <a:ahLst/>
              <a:cxnLst/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/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/>
              <a:ahLst/>
              <a:cxnLst/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/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/>
              <a:ahLst/>
              <a:cxnLst/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/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/>
              <a:ahLst/>
              <a:cxnLst/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/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/>
              <a:ahLst/>
              <a:cxnLst/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/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/>
              <a:ahLst/>
              <a:cxnLst/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/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/>
              <a:ahLst/>
              <a:cxnLst/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/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/>
              <a:ahLst/>
              <a:cxnLst/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/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/>
              <a:ahLst/>
              <a:cxnLst/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/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/>
              <a:ahLst/>
              <a:cxnLst/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/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/>
              <a:ahLst/>
              <a:cxnLst/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/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/>
              <a:ahLst/>
              <a:cxnLst/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/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/>
              <a:ahLst/>
              <a:cxnLst/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/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/>
              <a:ahLst/>
              <a:cxnLst/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/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/>
              <a:ahLst/>
              <a:cxnLst/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/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/>
              <a:ahLst/>
              <a:cxnLst/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/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/>
              <a:ahLst/>
              <a:cxnLst/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/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/>
              <a:ahLst/>
              <a:cxnLst/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/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/>
              <a:ahLst/>
              <a:cxnLst/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/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/>
              <a:ahLst/>
              <a:cxnLst/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/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/>
              <a:ahLst/>
              <a:cxnLst/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/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/>
              <a:ahLst/>
              <a:cxnLst/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/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/>
              <a:ahLst/>
              <a:cxnLst/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/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/>
              <a:ahLst/>
              <a:cxnLst/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/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/>
              <a:ahLst/>
              <a:cxnLst/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/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/>
              <a:ahLst/>
              <a:cxnLst/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/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/>
              <a:ahLst/>
              <a:cxnLst/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/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/>
              <a:ahLst/>
              <a:cxnLst/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/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/>
              <a:ahLst/>
              <a:cxnLst/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/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/>
              <a:ahLst/>
              <a:cxnLst/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/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/>
              <a:ahLst/>
              <a:cxnLst/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/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/>
              <a:ahLst/>
              <a:cxnLst/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/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/>
              <a:ahLst/>
              <a:cxnLst/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/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/>
              <a:ahLst/>
              <a:cxnLst/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/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/>
              <a:ahLst/>
              <a:cxnLst/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/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/>
              <a:ahLst/>
              <a:cxnLst/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/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/>
              <a:ahLst/>
              <a:cxnLst/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/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/>
              <a:ahLst/>
              <a:cxnLst/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/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/>
              <a:ahLst/>
              <a:cxnLst/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/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/>
              <a:ahLst/>
              <a:cxnLst/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/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/>
              <a:ahLst/>
              <a:cxnLst/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/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/>
              <a:ahLst/>
              <a:cxnLst/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/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/>
              <a:ahLst/>
              <a:cxnLst/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/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/>
              <a:ahLst/>
              <a:cxnLst/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/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/>
              <a:ahLst/>
              <a:cxnLst/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/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/>
              <a:ahLst/>
              <a:cxnLst/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0F082710-245A-48CB-A5F6-8BB1DF6AB298}" type="datetimeFigureOut">
              <a:rPr lang="en-US" dirty="0"/>
              <a:pPr/>
              <a:t>10/2/2025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24578CCF-2EC4-44CB-A694-F6F6E59A398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23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76">
          <p15:clr>
            <a:srgbClr val="F26B43"/>
          </p15:clr>
        </p15:guide>
        <p15:guide id="2" pos="6792">
          <p15:clr>
            <a:srgbClr val="F26B43"/>
          </p15:clr>
        </p15:guide>
        <p15:guide id="3" pos="3720">
          <p15:clr>
            <a:srgbClr val="F26B43"/>
          </p15:clr>
        </p15:guide>
        <p15:guide id="4" orient="horz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Hiihdon Suomen Cupin 13. kausi käynnistyy viikonloppuna Vuokatista –  “Ensilumenlatumme saa vuosittaisen tulikasteensa” - Suomen Hiihtoliitto">
            <a:extLst>
              <a:ext uri="{FF2B5EF4-FFF2-40B4-BE49-F238E27FC236}">
                <a16:creationId xmlns:a16="http://schemas.microsoft.com/office/drawing/2014/main" id="{500BEAA4-72D1-9CD8-D474-B8BC3D11BC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77" t="9091" r="2708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3700" dirty="0">
                <a:ea typeface="Calibri Light"/>
                <a:cs typeface="Calibri Light"/>
              </a:rPr>
              <a:t>Elämäkerrat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9E20B6-CA86-0D07-575D-34F2CFBCD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fi-FI" sz="4000">
                <a:ea typeface="Calibri Light"/>
                <a:cs typeface="Calibri Light"/>
              </a:rPr>
              <a:t>Näin sen teet:</a:t>
            </a:r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5AF872-6609-26B7-3861-51D366DAC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80" y="2405067"/>
            <a:ext cx="6002110" cy="37290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400" dirty="0">
                <a:ea typeface="Calibri"/>
                <a:cs typeface="Calibri"/>
              </a:rPr>
              <a:t>Tehdään suullinen esitys</a:t>
            </a:r>
          </a:p>
          <a:p>
            <a:r>
              <a:rPr lang="fi-FI" sz="1400" dirty="0">
                <a:ea typeface="Calibri"/>
                <a:cs typeface="Calibri"/>
              </a:rPr>
              <a:t>Lisäksi esityksesi tueksi teet PowerPointin, jossa saa olla ainoastaan kuvia. EI TEKSTIÄ.</a:t>
            </a:r>
          </a:p>
          <a:p>
            <a:r>
              <a:rPr lang="fi-FI" sz="1400" dirty="0">
                <a:ea typeface="Calibri"/>
                <a:cs typeface="Calibri"/>
              </a:rPr>
              <a:t>Jokaisesta esityksen kohdasta pitää olla havainnollistava kuva. Kerro esityksessäsi miten kuva liittyy käsittelemääsi asiaan.</a:t>
            </a:r>
          </a:p>
          <a:p>
            <a:r>
              <a:rPr lang="fi-FI" sz="1400" dirty="0">
                <a:ea typeface="Calibri"/>
                <a:cs typeface="Calibri"/>
              </a:rPr>
              <a:t>Esityksessä sinulla saa ja kannattaa olla mukana omat muistiinpanot.</a:t>
            </a:r>
          </a:p>
          <a:p>
            <a:r>
              <a:rPr lang="fi-FI" sz="1400" dirty="0">
                <a:ea typeface="Calibri"/>
                <a:cs typeface="Calibri"/>
              </a:rPr>
              <a:t>Valmistele ja mieti etukäteen huolellisesti, mitä aiot sanoa.</a:t>
            </a:r>
          </a:p>
          <a:p>
            <a:r>
              <a:rPr lang="fi-FI" sz="1400" dirty="0">
                <a:ea typeface="Calibri"/>
                <a:cs typeface="Calibri"/>
              </a:rPr>
              <a:t>Muista puhua riittävän hitaasti ja rauhallisesti.</a:t>
            </a:r>
          </a:p>
          <a:p>
            <a:r>
              <a:rPr lang="fi-FI" sz="1400" dirty="0">
                <a:ea typeface="Calibri"/>
                <a:cs typeface="Calibri"/>
              </a:rPr>
              <a:t>Esitykset kestävät n. 7 minuuttia. Harjoittele etukäteen!</a:t>
            </a:r>
          </a:p>
        </p:txBody>
      </p:sp>
      <p:pic>
        <p:nvPicPr>
          <p:cNvPr id="5" name="Kuva 4" descr="Michelle Obama Opens Up About Her Struggle with Infertility, Going Through  IVF | Shady Grove Fertility">
            <a:extLst>
              <a:ext uri="{FF2B5EF4-FFF2-40B4-BE49-F238E27FC236}">
                <a16:creationId xmlns:a16="http://schemas.microsoft.com/office/drawing/2014/main" id="{5A8DB6FA-3FCA-DED6-FFB3-44C2BF9FAA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010" r="25760" b="-1"/>
          <a:stretch>
            <a:fillRect/>
          </a:stretch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284688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15DBD7-468C-04BC-D46B-CDD53B1A9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fi-FI">
                <a:ea typeface="Calibri Light"/>
                <a:cs typeface="Calibri Light"/>
              </a:rPr>
              <a:t>Käsittele ainakin näitä: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3D6E67-F021-B1F2-78BC-596CA5A9F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9034"/>
            <a:ext cx="6684095" cy="460792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1300" dirty="0">
                <a:ea typeface="Calibri"/>
                <a:cs typeface="Calibri"/>
              </a:rPr>
              <a:t>Alkutervehdys!</a:t>
            </a:r>
          </a:p>
          <a:p>
            <a:r>
              <a:rPr lang="fi-FI" sz="1300" dirty="0">
                <a:ea typeface="Calibri"/>
                <a:cs typeface="Calibri"/>
              </a:rPr>
              <a:t>Esittele henkilö: kuka hän on? Mikä on hänen lajinsa? Kerro muitakin yksityiskohtia hänestä.</a:t>
            </a:r>
            <a:endParaRPr lang="fi-FI" sz="1300" dirty="0">
              <a:cs typeface="Calibri"/>
            </a:endParaRPr>
          </a:p>
          <a:p>
            <a:r>
              <a:rPr lang="fi-FI" sz="1300" dirty="0">
                <a:ea typeface="Calibri"/>
                <a:cs typeface="Calibri"/>
              </a:rPr>
              <a:t>Miksi valitsit juuri tämän teoksen ja tämän henkilön tarinan?</a:t>
            </a:r>
          </a:p>
          <a:p>
            <a:r>
              <a:rPr lang="fi-FI" sz="1300" dirty="0">
                <a:ea typeface="Calibri"/>
                <a:cs typeface="Calibri"/>
              </a:rPr>
              <a:t>Mistä teoksessa lähdetään liikkeelle?</a:t>
            </a:r>
            <a:endParaRPr lang="fi-FI" sz="1300" dirty="0">
              <a:cs typeface="Calibri"/>
            </a:endParaRPr>
          </a:p>
          <a:p>
            <a:r>
              <a:rPr lang="fi-FI" sz="1300" dirty="0">
                <a:ea typeface="Calibri"/>
                <a:cs typeface="Calibri"/>
              </a:rPr>
              <a:t>Mitä henkilön lapsuudesta ja nuoruudesta kerrotaan?</a:t>
            </a:r>
          </a:p>
          <a:p>
            <a:r>
              <a:rPr lang="fi-FI" sz="1300" dirty="0">
                <a:ea typeface="Calibri"/>
                <a:cs typeface="Calibri"/>
              </a:rPr>
              <a:t>Miten hän on päätynyt tunnetuksi/ tähän tilanteeseen, jossa hän nyt on?</a:t>
            </a:r>
          </a:p>
          <a:p>
            <a:r>
              <a:rPr lang="fi-FI" sz="1300" dirty="0">
                <a:ea typeface="Calibri"/>
                <a:cs typeface="Calibri"/>
              </a:rPr>
              <a:t>Mitkä ovat olleet henkilön elämän käännekohtia? Mikä niistä on tehnyt merkittäviä?</a:t>
            </a:r>
          </a:p>
          <a:p>
            <a:r>
              <a:rPr lang="fi-FI" sz="1300" dirty="0">
                <a:ea typeface="Calibri"/>
                <a:cs typeface="Calibri"/>
              </a:rPr>
              <a:t>Mitä henkilö on oppinut tai oivaltanut?</a:t>
            </a:r>
          </a:p>
          <a:p>
            <a:r>
              <a:rPr lang="fi-FI" sz="1300" dirty="0">
                <a:ea typeface="Calibri"/>
                <a:cs typeface="Calibri"/>
              </a:rPr>
              <a:t>Poimi 2-4 henkilön sitaattia teoksesta, jotka kuvaavat jollain lailla henkilön elämänkatsomusta tai ajattelua tai antavat hyvän kuvan hänestä.</a:t>
            </a:r>
          </a:p>
          <a:p>
            <a:r>
              <a:rPr lang="fi-FI" sz="1300" dirty="0">
                <a:ea typeface="Calibri"/>
                <a:cs typeface="Calibri"/>
              </a:rPr>
              <a:t>Missä asiassa ihailet tätä henkilöä? Mikä asia henkilön elämänvaiheista jäi mieleesi?</a:t>
            </a:r>
          </a:p>
        </p:txBody>
      </p:sp>
      <p:pic>
        <p:nvPicPr>
          <p:cNvPr id="5" name="Kuva 4" descr="Malala Yousafzai – Wikipedia">
            <a:extLst>
              <a:ext uri="{FF2B5EF4-FFF2-40B4-BE49-F238E27FC236}">
                <a16:creationId xmlns:a16="http://schemas.microsoft.com/office/drawing/2014/main" id="{30A7DD24-E624-357B-334E-B8BBB80DCB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" b="3"/>
          <a:stretch>
            <a:fillRect/>
          </a:stretch>
        </p:blipFill>
        <p:spPr>
          <a:xfrm>
            <a:off x="7517920" y="1022881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2280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ouvolan Sanomien lukijat: Vuoden urheilija on Wilma Murto | Paikalliset |  Kouvolan Sanomat">
            <a:extLst>
              <a:ext uri="{FF2B5EF4-FFF2-40B4-BE49-F238E27FC236}">
                <a16:creationId xmlns:a16="http://schemas.microsoft.com/office/drawing/2014/main" id="{30F2B0DB-0A8D-3C26-DFE5-D7D8DDC0E7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4" r="-1" b="-1"/>
          <a:stretch/>
        </p:blipFill>
        <p:spPr>
          <a:xfrm>
            <a:off x="-2243171" y="10"/>
            <a:ext cx="9518973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483351A-B5D5-2639-B4DF-F9C2A681D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0" y="1045597"/>
            <a:ext cx="3633746" cy="1588422"/>
          </a:xfrm>
        </p:spPr>
        <p:txBody>
          <a:bodyPr anchor="b">
            <a:normAutofit/>
          </a:bodyPr>
          <a:lstStyle/>
          <a:p>
            <a:r>
              <a:rPr lang="fi-FI" sz="3600">
                <a:ea typeface="Calibri Light"/>
                <a:cs typeface="Calibri Light"/>
              </a:rPr>
              <a:t>Arviointi</a:t>
            </a:r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6728D3-D1DD-2169-0D7D-AD3B0D02E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9" y="2722729"/>
            <a:ext cx="3633747" cy="27000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>
                <a:ea typeface="Calibri"/>
                <a:cs typeface="Calibri"/>
              </a:rPr>
              <a:t>Jokainen arvioi ainakin kerran jonkun toisen esitystä. Saat palautetta esityksestäsi ja annat itse palautetta muille.</a:t>
            </a:r>
          </a:p>
          <a:p>
            <a:r>
              <a:rPr lang="fi-FI" sz="2000">
                <a:ea typeface="Calibri"/>
                <a:cs typeface="Calibri"/>
              </a:rPr>
              <a:t>Lisäksi numeroarviointi.</a:t>
            </a:r>
          </a:p>
          <a:p>
            <a:endParaRPr lang="fi-FI" sz="20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753510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emianVTI">
      <a:dk1>
        <a:sysClr val="windowText" lastClr="000000"/>
      </a:dk1>
      <a:lt1>
        <a:sysClr val="window" lastClr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BohemianVTI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Bohemi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AA0957B6-9651-4F50-8EB8-D9F009F1C26A}" vid="{D1E7B544-9A8A-44B5-ABA3-322A5F0453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Laajakuva</PresentationFormat>
  <Paragraphs>23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Avenir Next LT Pro</vt:lpstr>
      <vt:lpstr>Calibri</vt:lpstr>
      <vt:lpstr>Calibri Light</vt:lpstr>
      <vt:lpstr>Modern Love</vt:lpstr>
      <vt:lpstr>BohemianVTI</vt:lpstr>
      <vt:lpstr>Elämäkerrat</vt:lpstr>
      <vt:lpstr>Näin sen teet:</vt:lpstr>
      <vt:lpstr>Käsittele ainakin näitä:</vt:lpstr>
      <vt:lpstr>Arviointi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Lätti Marja-leena</cp:lastModifiedBy>
  <cp:revision>139</cp:revision>
  <dcterms:created xsi:type="dcterms:W3CDTF">2024-02-14T08:12:39Z</dcterms:created>
  <dcterms:modified xsi:type="dcterms:W3CDTF">2025-10-02T06:00:19Z</dcterms:modified>
</cp:coreProperties>
</file>