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65" r:id="rId3"/>
    <p:sldId id="264" r:id="rId4"/>
    <p:sldId id="259" r:id="rId5"/>
    <p:sldId id="263" r:id="rId6"/>
    <p:sldId id="266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40306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2529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80699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88229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2. Talous on globalisoitunut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Taitotehtävä: Tutki kuviota keskiluokan kulutuksesta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Tehtävässä harjoiteltavat taidot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tilaston lukeminen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kriittinen tulkinta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937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Tutki kuviota keskiluokan kulutuksesta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735205" y="3078394"/>
            <a:ext cx="7539789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Tutki kuviota, joka kuvaa keskiluokan kulutusta eri alueilla.</a:t>
            </a:r>
            <a:br>
              <a:rPr lang="fi-FI" dirty="0">
                <a:solidFill>
                  <a:srgbClr val="000000"/>
                </a:solidFill>
              </a:rPr>
            </a:br>
            <a:endParaRPr lang="fi-FI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dirty="0">
                <a:solidFill>
                  <a:srgbClr val="000000"/>
                </a:solidFill>
              </a:rPr>
              <a:t>Mitä havaintoja voit tehdä kuviosta?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000" dirty="0">
                <a:solidFill>
                  <a:srgbClr val="000000"/>
                </a:solidFill>
              </a:rPr>
              <a:t>Mihin oletuksiin kuvion ennuste perustuu?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39ED232-1265-4DA4-76D0-B0AECA6E0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4994" y="2796357"/>
            <a:ext cx="14835619" cy="890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31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</a:pPr>
            <a:r>
              <a:rPr lang="fi-FI" sz="6000" dirty="0">
                <a:solidFill>
                  <a:srgbClr val="FF0000"/>
                </a:solidFill>
              </a:rPr>
              <a:t>1. Mitä havaintoja voit tehdä kuviosta?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Kuvio on suhteellinen: se kertoo kulutuksen jakautumisen, mutta ei sen määrää.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Suuri osa kuviosta on ennustetta.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2000-luvun alussa Euroopan ja Yhdysvaltojen keskiluokka kulutti yli puolet maailman keskiluokan kokonaiskulutuksesta.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Kuviossa ennustetaan, että v</a:t>
            </a:r>
            <a:r>
              <a:rPr lang="fi-FI" sz="6000" dirty="0">
                <a:solidFill>
                  <a:srgbClr val="FF0000"/>
                </a:solidFill>
              </a:rPr>
              <a:t>uonna 2050 Kiinan, Intian ja muun Aasian keskiluokka kuluttaa yli puolet maailman keskiluokan kokonaiskulutuksesta.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Keskiluokan kulutus tulee luultavasti kasvamaan myös Euroopassa ja Yhdysvalloissa, mutta sitä ei voi päätellä kuviosta.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942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indent="0">
              <a:spcBef>
                <a:spcPts val="500"/>
              </a:spcBef>
              <a:buClr>
                <a:srgbClr val="FF0000"/>
              </a:buClr>
              <a:buSzPct val="100000"/>
            </a:pPr>
            <a:r>
              <a:rPr lang="fi-FI" sz="6000" dirty="0">
                <a:solidFill>
                  <a:srgbClr val="FF0000"/>
                </a:solidFill>
              </a:rPr>
              <a:t>2. Mihin oletuksiin kuvion ennuste perustuu?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Muutosta selittävät kehittyvien maiden nopea talouskasvu ja suurempi väestö. Ennuste perustuu oletukseen, että talouskasvu jatkuu voimakkaana.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FF0000"/>
                </a:solidFill>
              </a:rPr>
              <a:t>Ennuste ei kuitenkaan kykene huomioimaan äkillisiä ja yllättäviä kriisejä, kuten Ukrainan sotaa ja sen taloudellisia ja maailmanpoliittisia seurauksia.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998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211</Words>
  <Application>Microsoft Office PowerPoint</Application>
  <PresentationFormat>Mukautettu</PresentationFormat>
  <Paragraphs>32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2. Talous on globalisoitunut  Taitotehtävä: Tutki kuviota keskiluokan kulutuksesta</vt:lpstr>
      <vt:lpstr>Tehtävässä harjoiteltavat taidot</vt:lpstr>
      <vt:lpstr>Tutki kuviota keskiluokan kulutuksesta</vt:lpstr>
      <vt:lpstr>Opettajalle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Taitotehtävä</dc:title>
  <dc:creator>Mika Kortelainen</dc:creator>
  <cp:lastModifiedBy>Kaartinen Minna</cp:lastModifiedBy>
  <cp:revision>9</cp:revision>
  <dcterms:modified xsi:type="dcterms:W3CDTF">2025-09-22T05:50:15Z</dcterms:modified>
</cp:coreProperties>
</file>