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iIUMBOF0Oz037Mhzv/YcdjG7l2A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lonen, Hilda M" initials="" lastIdx="2" clrIdx="0"/>
  <p:cmAuthor id="1" name="Karri Lehtinen" initials="" lastIdx="1" clrIdx="1"/>
  <p:cmAuthor id="2" name="Kimmo Päivärinta" initials="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1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4" Type="http://schemas.openxmlformats.org/officeDocument/2006/relationships/slide" Target="slides/slide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1940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rgbClr val="00A87E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4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4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87E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8"/>
            <a:ext cx="21031199" cy="29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1. Keräilijöiden ja metsästäjien elämäntapa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Historia</a:t>
            </a:r>
            <a:endParaRPr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5532437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</a:rPr>
              <a:t>Tietoisku: </a:t>
            </a:r>
            <a:br>
              <a:rPr lang="fi-FI" dirty="0">
                <a:solidFill>
                  <a:schemeClr val="dk1"/>
                </a:solidFill>
              </a:rPr>
            </a:br>
            <a:r>
              <a:rPr lang="fi-FI" dirty="0">
                <a:solidFill>
                  <a:schemeClr val="dk1"/>
                </a:solidFill>
              </a:rPr>
              <a:t>Keräily- ja metsästysyhteisöjen piirteitä</a:t>
            </a:r>
            <a:endParaRPr dirty="0"/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 lang="fi-FI"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5EAFCAE0-48E7-46A7-A648-6CC5CFD38EA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B55755-DC3E-421A-8D6E-6DA440618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684686"/>
            <a:ext cx="18941143" cy="8570813"/>
          </a:xfrm>
        </p:spPr>
        <p:txBody>
          <a:bodyPr>
            <a:noAutofit/>
          </a:bodyPr>
          <a:lstStyle/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5000" dirty="0"/>
              <a:t>heimon kokoa piti rajoittaa </a:t>
            </a:r>
            <a:r>
              <a:rPr lang="fi-FI" sz="5000" dirty="0" err="1"/>
              <a:t>max</a:t>
            </a:r>
            <a:r>
              <a:rPr lang="fi-FI" sz="5000" dirty="0"/>
              <a:t>. 30–40 henkeen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5000" dirty="0"/>
              <a:t>elettiin liikkuvaa elämää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5000" dirty="0"/>
              <a:t>liikkuvan elämäntavan vuoksi mukana oli vähän omaisuutta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5000" dirty="0"/>
              <a:t>asuttiin luolissa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5000" dirty="0"/>
              <a:t>ravinto saatiin luonnosta: keräily ja metsästys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5000" dirty="0"/>
              <a:t>keskimääräinen elinikä 20–30 vuotta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5000" dirty="0"/>
              <a:t>ihmiset paljon nykyistä lyhyempiä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5000" dirty="0"/>
              <a:t>luola- ja kalliomaalauksissa kuvauksia metsästyksestä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5000" dirty="0"/>
              <a:t>myyttinen luontosuhde: luontoa kunnioitettiin, mutta myös pelättiin</a:t>
            </a:r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6E0F412B-5527-4FB5-B3C4-B384E34E36B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3</a:t>
            </a:fld>
            <a:endParaRPr lang="fi-FI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C8343BF4-5DF3-4EA7-9D1B-F7B2FD3D2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1" y="344588"/>
            <a:ext cx="21031199" cy="3449863"/>
          </a:xfrm>
        </p:spPr>
        <p:txBody>
          <a:bodyPr>
            <a:no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Miten riippuvuus luonnosta näkyi ihmisyhteisöjen elämässä?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6E0F412B-5527-4FB5-B3C4-B384E34E36B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4</a:t>
            </a:fld>
            <a:endParaRPr lang="fi-FI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C8343BF4-5DF3-4EA7-9D1B-F7B2FD3D2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1" y="344588"/>
            <a:ext cx="21031199" cy="3449863"/>
          </a:xfrm>
        </p:spPr>
        <p:txBody>
          <a:bodyPr>
            <a:no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Keksintöjä ja kehitysaskeleita keräily- ja metsästysyhteisöissä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B620B1E1-14ED-4AC7-8087-B21B1ED080D0}"/>
              </a:ext>
            </a:extLst>
          </p:cNvPr>
          <p:cNvSpPr txBox="1">
            <a:spLocks/>
          </p:cNvSpPr>
          <p:nvPr/>
        </p:nvSpPr>
        <p:spPr>
          <a:xfrm>
            <a:off x="1676400" y="3684686"/>
            <a:ext cx="18941143" cy="857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5400" dirty="0"/>
              <a:t>kivikirveet: metsästykseen ja lihan työstämiseen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5400" dirty="0"/>
              <a:t>kivinen nyrkki-iskuri: juurien ja kasvien keräämiseen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5400" dirty="0"/>
              <a:t>heittokeihäs: metsästyksen tarpeisiin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5400" dirty="0"/>
              <a:t>vipuvarsikeihäs: erityisesti suurriistan metsästykseen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5400" dirty="0"/>
              <a:t>tulentekotaito: ruuan valmistukseen ja luolien lämmitykseen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5400" dirty="0"/>
              <a:t>korien punonta: kevyiden esineiden kuljetukseen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5400" dirty="0"/>
              <a:t>puheen kehitys: heimojen yhteistyö ja tiedon välittäminen</a:t>
            </a:r>
          </a:p>
        </p:txBody>
      </p:sp>
    </p:spTree>
    <p:extLst>
      <p:ext uri="{BB962C8B-B14F-4D97-AF65-F5344CB8AC3E}">
        <p14:creationId xmlns:p14="http://schemas.microsoft.com/office/powerpoint/2010/main" val="2115407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133</Words>
  <Application>Microsoft Office PowerPoint</Application>
  <PresentationFormat>Mukautettu</PresentationFormat>
  <Paragraphs>28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1. Keräilijöiden ja metsästäjien elämäntapa</vt:lpstr>
      <vt:lpstr>Tietoisku:  Keräily- ja metsästysyhteisöjen piirteitä</vt:lpstr>
      <vt:lpstr>Miten riippuvuus luonnosta näkyi ihmisyhteisöjen elämässä?</vt:lpstr>
      <vt:lpstr>Keksintöjä ja kehitysaskeleita keräily- ja metsästysyhteisöissä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Keräilijöiden ja metsästäjien elämäntapa</dc:title>
  <dc:creator>karri</dc:creator>
  <cp:lastModifiedBy>karri</cp:lastModifiedBy>
  <cp:revision>5</cp:revision>
  <dcterms:created xsi:type="dcterms:W3CDTF">2020-11-30T15:53:58Z</dcterms:created>
  <dcterms:modified xsi:type="dcterms:W3CDTF">2021-04-28T12:08:46Z</dcterms:modified>
</cp:coreProperties>
</file>