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5" r:id="rId7"/>
    <p:sldId id="26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32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14.11.2025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mparisto.fi/kaupunkimaaseutuluokit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6. Maalta kaupunkiin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Sisäinen muuttoliike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BD3F0-44B2-3B49-99DE-44F93415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Kaupunki- ja maaseutuluokitus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CB369-E049-864D-A732-81AAED636E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Kaupunkialueet</a:t>
            </a:r>
            <a:r>
              <a:rPr lang="fi-FI" dirty="0"/>
              <a:t>: sisempi kaupunkialue on tiiviisti rakennettua kaupunkia, ulommat kaupunkialueet esimerkiksi lähiöitä.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Maaseutu</a:t>
            </a:r>
            <a:r>
              <a:rPr lang="fi-FI" dirty="0"/>
              <a:t>: ydinmaaseutua ovat esimerkiksi alkutuotantoalueet, harvaan asuttu maaseutu on kaukana keskuksista.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Luokitus perustuu muun muassa valtakunnallisiin väestö-, työvoima-, työmatka- ja rakennustietoihin sekä tieverkko- ja maankäyttöaineistoihin.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Lisätietoa luokituksesta löytyy </a:t>
            </a:r>
            <a:r>
              <a:rPr lang="fi-FI" dirty="0">
                <a:hlinkClick r:id="rId2"/>
              </a:rPr>
              <a:t>täältä</a:t>
            </a:r>
            <a:r>
              <a:rPr lang="fi-FI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E8C0C9-704F-174B-A929-D10C68490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532049-BA32-614E-AC72-E285ED85E8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24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4ACAF-7C4B-594B-A375-BA3F10C3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Suomen kaupungistuminen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6DA12F-6A03-E447-A883-703C47403F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Sisäinen muuttoliike: muuttoa kuntien välillä ja kuntien sisällä.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Kaupungistuminen: kaupungeissa asuvan väestön osuuden kasvu.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Yli 72 % suomalaisista asuu kaupungeissa.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Väestönkasvu tapahtuu pääosin kaupunkialueilla: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Perheenperustamisiässä olevat ihmiset asettuvat kaupunkialueille.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Maahanmuutto keskittyy kaupunkialueille.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Työpaikkoja on hyvin saatavilla kaupunkiseuduilla.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Yritykset tarjoavat palveluja kasvavalle väestölle. 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9CFA4A-0251-4844-9533-CC00F3B8B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74E98F-DD35-6C45-92EB-6F16601658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20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131</Words>
  <Application>Microsoft Office PowerPoint</Application>
  <PresentationFormat>Mukautettu</PresentationFormat>
  <Paragraphs>24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6. Maalta kaupunkiin</vt:lpstr>
      <vt:lpstr>Tietoisku:  Sisäinen muuttoliike</vt:lpstr>
      <vt:lpstr>Kaupunki- ja maaseutuluokitus</vt:lpstr>
      <vt:lpstr>Suomen kaupungistuminen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Maalta kaupunkiin</dc:title>
  <dc:creator>Tolonen, Hilda M</dc:creator>
  <cp:lastModifiedBy>Kaartinen Minna</cp:lastModifiedBy>
  <cp:revision>7</cp:revision>
  <dcterms:created xsi:type="dcterms:W3CDTF">2020-11-27T14:37:05Z</dcterms:created>
  <dcterms:modified xsi:type="dcterms:W3CDTF">2025-11-14T10:08:55Z</dcterms:modified>
</cp:coreProperties>
</file>