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63" r:id="rId5"/>
    <p:sldId id="264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CFE695-D980-D062-92B0-035DAC3A8479}" v="43" dt="2019-12-19T20:38:42.9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19.12.2019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pöytä, tietokone, huone&#10;&#10;Kuvaus luotu, erittäin korkea luotettavuus">
            <a:extLst>
              <a:ext uri="{FF2B5EF4-FFF2-40B4-BE49-F238E27FC236}">
                <a16:creationId xmlns:a16="http://schemas.microsoft.com/office/drawing/2014/main" id="{AB08F384-B063-4C05-AD2F-F2F4DC173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817" y="-1435"/>
            <a:ext cx="12218504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90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peli, merkki&#10;&#10;Kuvaus luotu, erittäin korkea luotettavuus">
            <a:extLst>
              <a:ext uri="{FF2B5EF4-FFF2-40B4-BE49-F238E27FC236}">
                <a16:creationId xmlns:a16="http://schemas.microsoft.com/office/drawing/2014/main" id="{C971A25C-07F1-4186-ADC4-E5BA24909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" y="-1435"/>
            <a:ext cx="12185373" cy="686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11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AC88C897-08B9-4695-94B9-A63FCBDBE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9" y="2620"/>
            <a:ext cx="9646023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86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teksti, kartta&#10;&#10;Kuvaus luotu, erittäin korkea luotettavuus">
            <a:extLst>
              <a:ext uri="{FF2B5EF4-FFF2-40B4-BE49-F238E27FC236}">
                <a16:creationId xmlns:a16="http://schemas.microsoft.com/office/drawing/2014/main" id="{800F8BB3-7F0A-4994-98E4-44D0B5A7C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059" y="2620"/>
            <a:ext cx="9681882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2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huone, merkki&#10;&#10;Kuvaus luotu, erittäin korkea luotettavuus">
            <a:extLst>
              <a:ext uri="{FF2B5EF4-FFF2-40B4-BE49-F238E27FC236}">
                <a16:creationId xmlns:a16="http://schemas.microsoft.com/office/drawing/2014/main" id="{90812EBD-B495-4288-814B-98E301106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29"/>
            <a:ext cx="12192000" cy="6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897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Kuva, joka sisältää kohteen merkki, kello, valokuva, katu&#10;&#10;Kuvaus luotu, erittäin korkea luotettavuus">
            <a:extLst>
              <a:ext uri="{FF2B5EF4-FFF2-40B4-BE49-F238E27FC236}">
                <a16:creationId xmlns:a16="http://schemas.microsoft.com/office/drawing/2014/main" id="{93BF5281-EA96-4471-A5D1-B8D08E3E8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129"/>
            <a:ext cx="12192000" cy="68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35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DD1AF5A5-BEE3-4EED-820B-F14615B46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9" y="2620"/>
            <a:ext cx="9646023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50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4D5665EE-439B-49FA-B779-E557B7E49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989" y="2620"/>
            <a:ext cx="9646023" cy="685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27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Laajakuva</PresentationFormat>
  <Paragraphs>0</Paragraphs>
  <Slides>8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9" baseType="lpstr"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/>
  <cp:revision>34</cp:revision>
  <dcterms:created xsi:type="dcterms:W3CDTF">2019-12-19T20:27:42Z</dcterms:created>
  <dcterms:modified xsi:type="dcterms:W3CDTF">2019-12-19T20:38:55Z</dcterms:modified>
</cp:coreProperties>
</file>