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1F10B-1B01-4810-B8C9-55453CAB44ED}" type="datetimeFigureOut">
              <a:rPr lang="fi-FI" smtClean="0"/>
              <a:t>9.8.2021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B3714-9A21-47E0-8AF0-F03E126190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7090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1F10B-1B01-4810-B8C9-55453CAB44ED}" type="datetimeFigureOut">
              <a:rPr lang="fi-FI" smtClean="0"/>
              <a:t>9.8.2021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B3714-9A21-47E0-8AF0-F03E126190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8612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1F10B-1B01-4810-B8C9-55453CAB44ED}" type="datetimeFigureOut">
              <a:rPr lang="fi-FI" smtClean="0"/>
              <a:t>9.8.2021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B3714-9A21-47E0-8AF0-F03E126190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2317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1F10B-1B01-4810-B8C9-55453CAB44ED}" type="datetimeFigureOut">
              <a:rPr lang="fi-FI" smtClean="0"/>
              <a:t>9.8.2021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B3714-9A21-47E0-8AF0-F03E126190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4831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1F10B-1B01-4810-B8C9-55453CAB44ED}" type="datetimeFigureOut">
              <a:rPr lang="fi-FI" smtClean="0"/>
              <a:t>9.8.2021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B3714-9A21-47E0-8AF0-F03E126190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0654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1F10B-1B01-4810-B8C9-55453CAB44ED}" type="datetimeFigureOut">
              <a:rPr lang="fi-FI" smtClean="0"/>
              <a:t>9.8.2021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B3714-9A21-47E0-8AF0-F03E126190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256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1F10B-1B01-4810-B8C9-55453CAB44ED}" type="datetimeFigureOut">
              <a:rPr lang="fi-FI" smtClean="0"/>
              <a:t>9.8.2021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B3714-9A21-47E0-8AF0-F03E126190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0089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1F10B-1B01-4810-B8C9-55453CAB44ED}" type="datetimeFigureOut">
              <a:rPr lang="fi-FI" smtClean="0"/>
              <a:t>9.8.2021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B3714-9A21-47E0-8AF0-F03E126190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9993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1F10B-1B01-4810-B8C9-55453CAB44ED}" type="datetimeFigureOut">
              <a:rPr lang="fi-FI" smtClean="0"/>
              <a:t>9.8.2021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B3714-9A21-47E0-8AF0-F03E126190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3008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1F10B-1B01-4810-B8C9-55453CAB44ED}" type="datetimeFigureOut">
              <a:rPr lang="fi-FI" smtClean="0"/>
              <a:t>9.8.2021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B3714-9A21-47E0-8AF0-F03E126190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1406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1F10B-1B01-4810-B8C9-55453CAB44ED}" type="datetimeFigureOut">
              <a:rPr lang="fi-FI" smtClean="0"/>
              <a:t>9.8.2021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B3714-9A21-47E0-8AF0-F03E126190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6879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1F10B-1B01-4810-B8C9-55453CAB44ED}" type="datetimeFigureOut">
              <a:rPr lang="fi-FI" smtClean="0"/>
              <a:t>9.8.2021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1B3714-9A21-47E0-8AF0-F03E126190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9668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: Pyöristetyt kulmat 3">
            <a:extLst>
              <a:ext uri="{FF2B5EF4-FFF2-40B4-BE49-F238E27FC236}">
                <a16:creationId xmlns:a16="http://schemas.microsoft.com/office/drawing/2014/main" id="{7E18425D-C5DD-49C0-8DF7-B4C54D8E8AB2}"/>
              </a:ext>
            </a:extLst>
          </p:cNvPr>
          <p:cNvSpPr/>
          <p:nvPr/>
        </p:nvSpPr>
        <p:spPr>
          <a:xfrm>
            <a:off x="5053584" y="155162"/>
            <a:ext cx="1886712" cy="731520"/>
          </a:xfrm>
          <a:prstGeom prst="roundRect">
            <a:avLst/>
          </a:prstGeom>
          <a:solidFill>
            <a:sysClr val="window" lastClr="FFFFFF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Koulun henkilökunta</a:t>
            </a:r>
            <a:br>
              <a:rPr kumimoji="0" lang="fi-FI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fi-FI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 puuttuu tilanteeseen</a:t>
            </a:r>
            <a:br>
              <a:rPr kumimoji="0" lang="fi-FI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fi-FI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 kuulee osapuolia</a:t>
            </a:r>
          </a:p>
        </p:txBody>
      </p:sp>
      <p:sp>
        <p:nvSpPr>
          <p:cNvPr id="5" name="Suorakulmio: Pyöristetyt kulmat 4">
            <a:extLst>
              <a:ext uri="{FF2B5EF4-FFF2-40B4-BE49-F238E27FC236}">
                <a16:creationId xmlns:a16="http://schemas.microsoft.com/office/drawing/2014/main" id="{CDCC1F83-9920-44D4-B59D-B5B621B7F6A7}"/>
              </a:ext>
            </a:extLst>
          </p:cNvPr>
          <p:cNvSpPr/>
          <p:nvPr/>
        </p:nvSpPr>
        <p:spPr>
          <a:xfrm>
            <a:off x="457982" y="1267532"/>
            <a:ext cx="1956803" cy="1012374"/>
          </a:xfrm>
          <a:prstGeom prst="roundRect">
            <a:avLst/>
          </a:prstGeom>
          <a:solidFill>
            <a:srgbClr val="70AD47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Yksittäinen riitatilanne tai epäasiallinen käytös</a:t>
            </a:r>
          </a:p>
        </p:txBody>
      </p:sp>
      <p:sp>
        <p:nvSpPr>
          <p:cNvPr id="6" name="Suorakulmio: Pyöristetyt kulmat 7">
            <a:extLst>
              <a:ext uri="{FF2B5EF4-FFF2-40B4-BE49-F238E27FC236}">
                <a16:creationId xmlns:a16="http://schemas.microsoft.com/office/drawing/2014/main" id="{8A95FE4D-B0D7-4C97-AF26-A898E3E07037}"/>
              </a:ext>
            </a:extLst>
          </p:cNvPr>
          <p:cNvSpPr/>
          <p:nvPr/>
        </p:nvSpPr>
        <p:spPr>
          <a:xfrm>
            <a:off x="599707" y="2754746"/>
            <a:ext cx="1673352" cy="830134"/>
          </a:xfrm>
          <a:prstGeom prst="roundRect">
            <a:avLst/>
          </a:prstGeom>
          <a:gradFill rotWithShape="1">
            <a:gsLst>
              <a:gs pos="0">
                <a:srgbClr val="A5A5A5">
                  <a:lumMod val="110000"/>
                  <a:satMod val="105000"/>
                  <a:tint val="67000"/>
                </a:srgbClr>
              </a:gs>
              <a:gs pos="50000">
                <a:srgbClr val="A5A5A5">
                  <a:lumMod val="105000"/>
                  <a:satMod val="103000"/>
                  <a:tint val="73000"/>
                </a:srgbClr>
              </a:gs>
              <a:gs pos="100000">
                <a:srgbClr val="A5A5A5">
                  <a:lumMod val="105000"/>
                  <a:satMod val="109000"/>
                  <a:tint val="81000"/>
                </a:srgbClr>
              </a:gs>
            </a:gsLst>
            <a:lin ang="5400000" scaled="0"/>
          </a:gradFill>
          <a:ln w="6350" cap="flat" cmpd="sng" algn="ctr">
            <a:solidFill>
              <a:srgbClr val="A5A5A5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Opettaja selvittää: </a:t>
            </a:r>
          </a:p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i-FI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Seuranta</a:t>
            </a:r>
          </a:p>
        </p:txBody>
      </p:sp>
      <p:cxnSp>
        <p:nvCxnSpPr>
          <p:cNvPr id="7" name="Suora nuoliyhdysviiva 6">
            <a:extLst>
              <a:ext uri="{FF2B5EF4-FFF2-40B4-BE49-F238E27FC236}">
                <a16:creationId xmlns:a16="http://schemas.microsoft.com/office/drawing/2014/main" id="{25E064D5-F391-4BC6-B227-EE1EE16F230B}"/>
              </a:ext>
            </a:extLst>
          </p:cNvPr>
          <p:cNvCxnSpPr>
            <a:cxnSpLocks/>
            <a:stCxn id="4" idx="1"/>
            <a:endCxn id="5" idx="0"/>
          </p:cNvCxnSpPr>
          <p:nvPr/>
        </p:nvCxnSpPr>
        <p:spPr>
          <a:xfrm flipH="1">
            <a:off x="1436384" y="520922"/>
            <a:ext cx="3617200" cy="746610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8" name="Suora nuoliyhdysviiva 7">
            <a:extLst>
              <a:ext uri="{FF2B5EF4-FFF2-40B4-BE49-F238E27FC236}">
                <a16:creationId xmlns:a16="http://schemas.microsoft.com/office/drawing/2014/main" id="{A6EBF15C-9792-44D4-8124-427558537DE1}"/>
              </a:ext>
            </a:extLst>
          </p:cNvPr>
          <p:cNvCxnSpPr>
            <a:cxnSpLocks/>
            <a:stCxn id="5" idx="2"/>
            <a:endCxn id="6" idx="0"/>
          </p:cNvCxnSpPr>
          <p:nvPr/>
        </p:nvCxnSpPr>
        <p:spPr>
          <a:xfrm flipH="1">
            <a:off x="1436383" y="2279906"/>
            <a:ext cx="1" cy="474840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sp>
        <p:nvSpPr>
          <p:cNvPr id="9" name="Suorakulmio: Pyöristetyt kulmat 13">
            <a:extLst>
              <a:ext uri="{FF2B5EF4-FFF2-40B4-BE49-F238E27FC236}">
                <a16:creationId xmlns:a16="http://schemas.microsoft.com/office/drawing/2014/main" id="{7B4EEEDB-FEC2-4551-8ED1-57FFA233B234}"/>
              </a:ext>
            </a:extLst>
          </p:cNvPr>
          <p:cNvSpPr/>
          <p:nvPr/>
        </p:nvSpPr>
        <p:spPr>
          <a:xfrm>
            <a:off x="2742357" y="1267532"/>
            <a:ext cx="1956802" cy="1012374"/>
          </a:xfrm>
          <a:prstGeom prst="roundRect">
            <a:avLst/>
          </a:prstGeom>
          <a:solidFill>
            <a:srgbClr val="FFCC66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Toistuva riitely tai epäasiallinen käytös</a:t>
            </a:r>
          </a:p>
        </p:txBody>
      </p:sp>
      <p:sp>
        <p:nvSpPr>
          <p:cNvPr id="10" name="Suorakulmio: Pyöristetyt kulmat 14">
            <a:extLst>
              <a:ext uri="{FF2B5EF4-FFF2-40B4-BE49-F238E27FC236}">
                <a16:creationId xmlns:a16="http://schemas.microsoft.com/office/drawing/2014/main" id="{3451CFF4-3B50-46DE-BDE0-75F5B093BAC9}"/>
              </a:ext>
            </a:extLst>
          </p:cNvPr>
          <p:cNvSpPr/>
          <p:nvPr/>
        </p:nvSpPr>
        <p:spPr>
          <a:xfrm>
            <a:off x="2750852" y="2754747"/>
            <a:ext cx="1937421" cy="1565924"/>
          </a:xfrm>
          <a:prstGeom prst="roundRect">
            <a:avLst/>
          </a:prstGeom>
          <a:gradFill rotWithShape="1">
            <a:gsLst>
              <a:gs pos="0">
                <a:srgbClr val="A5A5A5">
                  <a:lumMod val="110000"/>
                  <a:satMod val="105000"/>
                  <a:tint val="67000"/>
                </a:srgbClr>
              </a:gs>
              <a:gs pos="50000">
                <a:srgbClr val="A5A5A5">
                  <a:lumMod val="105000"/>
                  <a:satMod val="103000"/>
                  <a:tint val="73000"/>
                </a:srgbClr>
              </a:gs>
              <a:gs pos="100000">
                <a:srgbClr val="A5A5A5">
                  <a:lumMod val="105000"/>
                  <a:satMod val="109000"/>
                  <a:tint val="81000"/>
                </a:srgbClr>
              </a:gs>
            </a:gsLst>
            <a:lin ang="5400000" scaled="0"/>
          </a:gradFill>
          <a:ln w="6350" cap="flat" cmpd="sng" algn="ctr">
            <a:solidFill>
              <a:srgbClr val="A5A5A5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Opettaja selvittää:</a:t>
            </a:r>
          </a:p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i-FI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Asianosaisten neuvottelu</a:t>
            </a:r>
          </a:p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i-FI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Kasvatuskeskustelu (kirjataan)</a:t>
            </a:r>
          </a:p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i-FI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Seuranta</a:t>
            </a:r>
          </a:p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i-FI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Jälki-istunto harkinnanvaraisesti</a:t>
            </a:r>
          </a:p>
        </p:txBody>
      </p:sp>
      <p:cxnSp>
        <p:nvCxnSpPr>
          <p:cNvPr id="11" name="Suora nuoliyhdysviiva 10">
            <a:extLst>
              <a:ext uri="{FF2B5EF4-FFF2-40B4-BE49-F238E27FC236}">
                <a16:creationId xmlns:a16="http://schemas.microsoft.com/office/drawing/2014/main" id="{5B2FF2E4-44ED-4735-932F-18CF0679AB73}"/>
              </a:ext>
            </a:extLst>
          </p:cNvPr>
          <p:cNvCxnSpPr>
            <a:cxnSpLocks/>
            <a:endCxn id="9" idx="0"/>
          </p:cNvCxnSpPr>
          <p:nvPr/>
        </p:nvCxnSpPr>
        <p:spPr>
          <a:xfrm flipH="1">
            <a:off x="3720758" y="776167"/>
            <a:ext cx="1332826" cy="491365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12" name="Suora nuoliyhdysviiva 11">
            <a:extLst>
              <a:ext uri="{FF2B5EF4-FFF2-40B4-BE49-F238E27FC236}">
                <a16:creationId xmlns:a16="http://schemas.microsoft.com/office/drawing/2014/main" id="{94A0FFDD-D72B-4F5D-A4F0-839A51C51BCB}"/>
              </a:ext>
            </a:extLst>
          </p:cNvPr>
          <p:cNvCxnSpPr>
            <a:cxnSpLocks/>
            <a:stCxn id="9" idx="2"/>
            <a:endCxn id="10" idx="0"/>
          </p:cNvCxnSpPr>
          <p:nvPr/>
        </p:nvCxnSpPr>
        <p:spPr>
          <a:xfrm flipH="1">
            <a:off x="3719563" y="2279906"/>
            <a:ext cx="1195" cy="474841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sp>
        <p:nvSpPr>
          <p:cNvPr id="13" name="Suorakulmio: Pyöristetyt kulmat 19">
            <a:extLst>
              <a:ext uri="{FF2B5EF4-FFF2-40B4-BE49-F238E27FC236}">
                <a16:creationId xmlns:a16="http://schemas.microsoft.com/office/drawing/2014/main" id="{305D8DD2-9332-476E-BCF6-90A1A978BD85}"/>
              </a:ext>
            </a:extLst>
          </p:cNvPr>
          <p:cNvSpPr/>
          <p:nvPr/>
        </p:nvSpPr>
        <p:spPr>
          <a:xfrm>
            <a:off x="5018539" y="1267532"/>
            <a:ext cx="1956802" cy="1012374"/>
          </a:xfrm>
          <a:prstGeom prst="roundRect">
            <a:avLst/>
          </a:prstGeom>
          <a:gradFill rotWithShape="1">
            <a:gsLst>
              <a:gs pos="0">
                <a:srgbClr val="ED7D31">
                  <a:satMod val="103000"/>
                  <a:lumMod val="102000"/>
                  <a:tint val="94000"/>
                </a:srgbClr>
              </a:gs>
              <a:gs pos="50000">
                <a:srgbClr val="ED7D31">
                  <a:satMod val="110000"/>
                  <a:lumMod val="100000"/>
                  <a:shade val="100000"/>
                </a:srgbClr>
              </a:gs>
              <a:gs pos="100000">
                <a:srgbClr val="ED7D31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Kiusaaminen </a:t>
            </a:r>
            <a:br>
              <a:rPr kumimoji="0" lang="fi-FI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fi-FI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(puolustuskyvyttömän toistuva ja tahallinen vahingoittaminen)</a:t>
            </a:r>
          </a:p>
        </p:txBody>
      </p:sp>
      <p:sp>
        <p:nvSpPr>
          <p:cNvPr id="14" name="Suorakulmio: Pyöristetyt kulmat 24">
            <a:extLst>
              <a:ext uri="{FF2B5EF4-FFF2-40B4-BE49-F238E27FC236}">
                <a16:creationId xmlns:a16="http://schemas.microsoft.com/office/drawing/2014/main" id="{D363363B-FC73-4A80-A63D-5F22AAA9BA72}"/>
              </a:ext>
            </a:extLst>
          </p:cNvPr>
          <p:cNvSpPr/>
          <p:nvPr/>
        </p:nvSpPr>
        <p:spPr>
          <a:xfrm>
            <a:off x="5155357" y="2744943"/>
            <a:ext cx="1673352" cy="894806"/>
          </a:xfrm>
          <a:prstGeom prst="roundRect">
            <a:avLst/>
          </a:prstGeom>
          <a:gradFill rotWithShape="1">
            <a:gsLst>
              <a:gs pos="0">
                <a:srgbClr val="A5A5A5">
                  <a:lumMod val="110000"/>
                  <a:satMod val="105000"/>
                  <a:tint val="67000"/>
                </a:srgbClr>
              </a:gs>
              <a:gs pos="50000">
                <a:srgbClr val="A5A5A5">
                  <a:lumMod val="105000"/>
                  <a:satMod val="103000"/>
                  <a:tint val="73000"/>
                </a:srgbClr>
              </a:gs>
              <a:gs pos="100000">
                <a:srgbClr val="A5A5A5">
                  <a:lumMod val="105000"/>
                  <a:satMod val="109000"/>
                  <a:tint val="81000"/>
                </a:srgbClr>
              </a:gs>
            </a:gsLst>
            <a:lin ang="5400000" scaled="0"/>
          </a:gradFill>
          <a:ln w="6350" cap="flat" cmpd="sng" algn="ctr">
            <a:solidFill>
              <a:srgbClr val="A5A5A5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Opettaja arvioi: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 Kasvatuskeskustelu       tai jälki-istunto</a:t>
            </a:r>
          </a:p>
        </p:txBody>
      </p:sp>
      <p:sp>
        <p:nvSpPr>
          <p:cNvPr id="15" name="Suorakulmio: Pyöristetyt kulmat 25">
            <a:extLst>
              <a:ext uri="{FF2B5EF4-FFF2-40B4-BE49-F238E27FC236}">
                <a16:creationId xmlns:a16="http://schemas.microsoft.com/office/drawing/2014/main" id="{B74F3FAA-0E18-4AD1-B4FB-4D6B519ED391}"/>
              </a:ext>
            </a:extLst>
          </p:cNvPr>
          <p:cNvSpPr/>
          <p:nvPr/>
        </p:nvSpPr>
        <p:spPr>
          <a:xfrm>
            <a:off x="7294721" y="1267532"/>
            <a:ext cx="1956802" cy="1012374"/>
          </a:xfrm>
          <a:prstGeom prst="roundRect">
            <a:avLst/>
          </a:prstGeom>
          <a:solidFill>
            <a:srgbClr val="ED7D31">
              <a:lumMod val="75000"/>
            </a:srgbClr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Väkivaltainen käyttäytyminen tai aggressiivinen reagointi</a:t>
            </a:r>
            <a:br>
              <a:rPr kumimoji="0" lang="fi-FI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fi-FI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 uhkailu</a:t>
            </a:r>
            <a:br>
              <a:rPr kumimoji="0" lang="fi-FI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fi-FI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 lievä pahoinpitely</a:t>
            </a:r>
          </a:p>
        </p:txBody>
      </p:sp>
      <p:sp>
        <p:nvSpPr>
          <p:cNvPr id="16" name="Suorakulmio: Pyöristetyt kulmat 26">
            <a:extLst>
              <a:ext uri="{FF2B5EF4-FFF2-40B4-BE49-F238E27FC236}">
                <a16:creationId xmlns:a16="http://schemas.microsoft.com/office/drawing/2014/main" id="{C024608E-1211-47B3-A933-695191FD93D5}"/>
              </a:ext>
            </a:extLst>
          </p:cNvPr>
          <p:cNvSpPr/>
          <p:nvPr/>
        </p:nvSpPr>
        <p:spPr>
          <a:xfrm>
            <a:off x="9570903" y="1267531"/>
            <a:ext cx="1956802" cy="986673"/>
          </a:xfrm>
          <a:prstGeom prst="roundRect">
            <a:avLst/>
          </a:prstGeom>
          <a:solidFill>
            <a:srgbClr val="C00000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Vakava väkivalta</a:t>
            </a:r>
          </a:p>
        </p:txBody>
      </p:sp>
      <p:sp>
        <p:nvSpPr>
          <p:cNvPr id="17" name="Suorakulmio: Pyöristetyt kulmat 32">
            <a:extLst>
              <a:ext uri="{FF2B5EF4-FFF2-40B4-BE49-F238E27FC236}">
                <a16:creationId xmlns:a16="http://schemas.microsoft.com/office/drawing/2014/main" id="{AEA3089D-E050-4436-878F-18D784D846E4}"/>
              </a:ext>
            </a:extLst>
          </p:cNvPr>
          <p:cNvSpPr/>
          <p:nvPr/>
        </p:nvSpPr>
        <p:spPr>
          <a:xfrm>
            <a:off x="5153606" y="4027063"/>
            <a:ext cx="768218" cy="447403"/>
          </a:xfrm>
          <a:prstGeom prst="roundRect">
            <a:avLst/>
          </a:prstGeom>
          <a:gradFill rotWithShape="1">
            <a:gsLst>
              <a:gs pos="0">
                <a:srgbClr val="70AD47">
                  <a:lumMod val="110000"/>
                  <a:satMod val="105000"/>
                  <a:tint val="67000"/>
                </a:srgbClr>
              </a:gs>
              <a:gs pos="50000">
                <a:srgbClr val="70AD47">
                  <a:lumMod val="105000"/>
                  <a:satMod val="103000"/>
                  <a:tint val="73000"/>
                </a:srgbClr>
              </a:gs>
              <a:gs pos="100000">
                <a:srgbClr val="70AD47">
                  <a:lumMod val="105000"/>
                  <a:satMod val="109000"/>
                  <a:tint val="81000"/>
                </a:srgbClr>
              </a:gs>
            </a:gsLst>
            <a:lin ang="5400000" scaled="0"/>
          </a:gradFill>
          <a:ln w="635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Selviää</a:t>
            </a:r>
          </a:p>
        </p:txBody>
      </p:sp>
      <p:cxnSp>
        <p:nvCxnSpPr>
          <p:cNvPr id="18" name="Suora nuoliyhdysviiva 17">
            <a:extLst>
              <a:ext uri="{FF2B5EF4-FFF2-40B4-BE49-F238E27FC236}">
                <a16:creationId xmlns:a16="http://schemas.microsoft.com/office/drawing/2014/main" id="{23AEAFEB-2B5D-4AC6-9C32-0DC90F2B50DB}"/>
              </a:ext>
            </a:extLst>
          </p:cNvPr>
          <p:cNvCxnSpPr>
            <a:stCxn id="14" idx="2"/>
            <a:endCxn id="17" idx="0"/>
          </p:cNvCxnSpPr>
          <p:nvPr/>
        </p:nvCxnSpPr>
        <p:spPr>
          <a:xfrm flipH="1">
            <a:off x="5537715" y="3639749"/>
            <a:ext cx="454318" cy="387314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sp>
        <p:nvSpPr>
          <p:cNvPr id="19" name="Suorakulmio: Pyöristetyt kulmat 35">
            <a:extLst>
              <a:ext uri="{FF2B5EF4-FFF2-40B4-BE49-F238E27FC236}">
                <a16:creationId xmlns:a16="http://schemas.microsoft.com/office/drawing/2014/main" id="{C1B3F993-0C61-4C1F-BAFA-AB969A99CB1E}"/>
              </a:ext>
            </a:extLst>
          </p:cNvPr>
          <p:cNvSpPr/>
          <p:nvPr/>
        </p:nvSpPr>
        <p:spPr>
          <a:xfrm>
            <a:off x="5997902" y="4027063"/>
            <a:ext cx="768218" cy="447403"/>
          </a:xfrm>
          <a:prstGeom prst="roundRect">
            <a:avLst/>
          </a:prstGeom>
          <a:gradFill rotWithShape="1">
            <a:gsLst>
              <a:gs pos="0">
                <a:srgbClr val="FFC000">
                  <a:lumMod val="110000"/>
                  <a:satMod val="105000"/>
                  <a:tint val="67000"/>
                </a:srgbClr>
              </a:gs>
              <a:gs pos="50000">
                <a:srgbClr val="FFC000">
                  <a:lumMod val="105000"/>
                  <a:satMod val="103000"/>
                  <a:tint val="73000"/>
                </a:srgbClr>
              </a:gs>
              <a:gs pos="100000">
                <a:srgbClr val="FFC000">
                  <a:lumMod val="105000"/>
                  <a:satMod val="109000"/>
                  <a:tint val="81000"/>
                </a:srgbClr>
              </a:gs>
            </a:gsLst>
            <a:lin ang="5400000" scaled="0"/>
          </a:gradFill>
          <a:ln w="6350" cap="flat" cmpd="sng" algn="ctr">
            <a:solidFill>
              <a:srgbClr val="FFC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Jatkuu</a:t>
            </a:r>
          </a:p>
        </p:txBody>
      </p:sp>
      <p:cxnSp>
        <p:nvCxnSpPr>
          <p:cNvPr id="20" name="Suora nuoliyhdysviiva 19">
            <a:extLst>
              <a:ext uri="{FF2B5EF4-FFF2-40B4-BE49-F238E27FC236}">
                <a16:creationId xmlns:a16="http://schemas.microsoft.com/office/drawing/2014/main" id="{3F397B20-540B-4DFB-A77C-251741443A38}"/>
              </a:ext>
            </a:extLst>
          </p:cNvPr>
          <p:cNvCxnSpPr>
            <a:stCxn id="14" idx="2"/>
          </p:cNvCxnSpPr>
          <p:nvPr/>
        </p:nvCxnSpPr>
        <p:spPr>
          <a:xfrm>
            <a:off x="5992033" y="3639749"/>
            <a:ext cx="389978" cy="387314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sp>
        <p:nvSpPr>
          <p:cNvPr id="21" name="Suorakulmio: Pyöristetyt kulmat 38">
            <a:extLst>
              <a:ext uri="{FF2B5EF4-FFF2-40B4-BE49-F238E27FC236}">
                <a16:creationId xmlns:a16="http://schemas.microsoft.com/office/drawing/2014/main" id="{7AE13AD0-2144-4EEC-B56A-C1D6A38FE469}"/>
              </a:ext>
            </a:extLst>
          </p:cNvPr>
          <p:cNvSpPr/>
          <p:nvPr/>
        </p:nvSpPr>
        <p:spPr>
          <a:xfrm>
            <a:off x="5156551" y="4921868"/>
            <a:ext cx="1673352" cy="1066187"/>
          </a:xfrm>
          <a:prstGeom prst="roundRect">
            <a:avLst/>
          </a:prstGeom>
          <a:gradFill rotWithShape="1">
            <a:gsLst>
              <a:gs pos="0">
                <a:srgbClr val="A5A5A5">
                  <a:lumMod val="110000"/>
                  <a:satMod val="105000"/>
                  <a:tint val="67000"/>
                </a:srgbClr>
              </a:gs>
              <a:gs pos="50000">
                <a:srgbClr val="A5A5A5">
                  <a:lumMod val="105000"/>
                  <a:satMod val="103000"/>
                  <a:tint val="73000"/>
                </a:srgbClr>
              </a:gs>
              <a:gs pos="100000">
                <a:srgbClr val="A5A5A5">
                  <a:lumMod val="105000"/>
                  <a:satMod val="109000"/>
                  <a:tint val="81000"/>
                </a:srgbClr>
              </a:gs>
            </a:gsLst>
            <a:lin ang="5400000" scaled="0"/>
          </a:gradFill>
          <a:ln w="6350" cap="flat" cmpd="sng" algn="ctr">
            <a:solidFill>
              <a:srgbClr val="A5A5A5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Asianosaisten neuvottelu 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Yksilökohtainen oppilashuolto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Kuraattori/psykologi</a:t>
            </a:r>
          </a:p>
        </p:txBody>
      </p:sp>
      <p:cxnSp>
        <p:nvCxnSpPr>
          <p:cNvPr id="22" name="Suora nuoliyhdysviiva 21">
            <a:extLst>
              <a:ext uri="{FF2B5EF4-FFF2-40B4-BE49-F238E27FC236}">
                <a16:creationId xmlns:a16="http://schemas.microsoft.com/office/drawing/2014/main" id="{F9BA7AA4-1BB9-4AE4-B669-E65824E3379E}"/>
              </a:ext>
            </a:extLst>
          </p:cNvPr>
          <p:cNvCxnSpPr>
            <a:cxnSpLocks/>
            <a:stCxn id="19" idx="2"/>
            <a:endCxn id="21" idx="0"/>
          </p:cNvCxnSpPr>
          <p:nvPr/>
        </p:nvCxnSpPr>
        <p:spPr>
          <a:xfrm flipH="1">
            <a:off x="5993227" y="4474466"/>
            <a:ext cx="388784" cy="447402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23" name="Suora nuoliyhdysviiva 22">
            <a:extLst>
              <a:ext uri="{FF2B5EF4-FFF2-40B4-BE49-F238E27FC236}">
                <a16:creationId xmlns:a16="http://schemas.microsoft.com/office/drawing/2014/main" id="{CDD57FCC-69EB-4F68-B9DB-58321C487F01}"/>
              </a:ext>
            </a:extLst>
          </p:cNvPr>
          <p:cNvCxnSpPr>
            <a:cxnSpLocks/>
            <a:stCxn id="13" idx="2"/>
            <a:endCxn id="14" idx="0"/>
          </p:cNvCxnSpPr>
          <p:nvPr/>
        </p:nvCxnSpPr>
        <p:spPr>
          <a:xfrm flipH="1">
            <a:off x="5992033" y="2279906"/>
            <a:ext cx="4907" cy="465037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sp>
        <p:nvSpPr>
          <p:cNvPr id="24" name="Suorakulmio: Pyöristetyt kulmat 45">
            <a:extLst>
              <a:ext uri="{FF2B5EF4-FFF2-40B4-BE49-F238E27FC236}">
                <a16:creationId xmlns:a16="http://schemas.microsoft.com/office/drawing/2014/main" id="{D7E71D71-510F-4D5C-B621-8A0668C078F8}"/>
              </a:ext>
            </a:extLst>
          </p:cNvPr>
          <p:cNvSpPr/>
          <p:nvPr/>
        </p:nvSpPr>
        <p:spPr>
          <a:xfrm>
            <a:off x="7338265" y="2743860"/>
            <a:ext cx="1866280" cy="1272318"/>
          </a:xfrm>
          <a:prstGeom prst="roundRect">
            <a:avLst/>
          </a:prstGeom>
          <a:gradFill rotWithShape="1">
            <a:gsLst>
              <a:gs pos="0">
                <a:srgbClr val="A5A5A5">
                  <a:lumMod val="110000"/>
                  <a:satMod val="105000"/>
                  <a:tint val="67000"/>
                </a:srgbClr>
              </a:gs>
              <a:gs pos="50000">
                <a:srgbClr val="A5A5A5">
                  <a:lumMod val="105000"/>
                  <a:satMod val="103000"/>
                  <a:tint val="73000"/>
                </a:srgbClr>
              </a:gs>
              <a:gs pos="100000">
                <a:srgbClr val="A5A5A5">
                  <a:lumMod val="105000"/>
                  <a:satMod val="109000"/>
                  <a:tint val="81000"/>
                </a:srgbClr>
              </a:gs>
            </a:gsLst>
            <a:lin ang="5400000" scaled="0"/>
          </a:gradFill>
          <a:ln w="6350" cap="flat" cmpd="sng" algn="ctr">
            <a:solidFill>
              <a:srgbClr val="A5A5A5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Selvittely: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i-FI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Huoltajat paikalle / yksilökohtainen </a:t>
            </a:r>
            <a:r>
              <a:rPr kumimoji="0" lang="fi-FI" sz="12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oph</a:t>
            </a:r>
            <a:endParaRPr kumimoji="0" lang="fi-FI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i-FI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Lastensuojeluilmoitus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      Jälki-istunto</a:t>
            </a:r>
            <a:endParaRPr kumimoji="0" lang="fi-FI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5" name="Suora nuoliyhdysviiva 24">
            <a:extLst>
              <a:ext uri="{FF2B5EF4-FFF2-40B4-BE49-F238E27FC236}">
                <a16:creationId xmlns:a16="http://schemas.microsoft.com/office/drawing/2014/main" id="{1D8284B5-7A97-440A-BFDD-59B0501BB794}"/>
              </a:ext>
            </a:extLst>
          </p:cNvPr>
          <p:cNvCxnSpPr>
            <a:cxnSpLocks/>
            <a:stCxn id="15" idx="2"/>
            <a:endCxn id="24" idx="0"/>
          </p:cNvCxnSpPr>
          <p:nvPr/>
        </p:nvCxnSpPr>
        <p:spPr>
          <a:xfrm flipH="1">
            <a:off x="8271405" y="2279906"/>
            <a:ext cx="1717" cy="463954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sp>
        <p:nvSpPr>
          <p:cNvPr id="26" name="Suorakulmio: Pyöristetyt kulmat 57">
            <a:extLst>
              <a:ext uri="{FF2B5EF4-FFF2-40B4-BE49-F238E27FC236}">
                <a16:creationId xmlns:a16="http://schemas.microsoft.com/office/drawing/2014/main" id="{ADA785B5-5887-4889-8C66-7F2FE1067E71}"/>
              </a:ext>
            </a:extLst>
          </p:cNvPr>
          <p:cNvSpPr/>
          <p:nvPr/>
        </p:nvSpPr>
        <p:spPr>
          <a:xfrm>
            <a:off x="9616164" y="2741033"/>
            <a:ext cx="1866280" cy="986673"/>
          </a:xfrm>
          <a:prstGeom prst="roundRect">
            <a:avLst/>
          </a:prstGeom>
          <a:gradFill rotWithShape="1">
            <a:gsLst>
              <a:gs pos="0">
                <a:srgbClr val="A5A5A5">
                  <a:lumMod val="110000"/>
                  <a:satMod val="105000"/>
                  <a:tint val="67000"/>
                </a:srgbClr>
              </a:gs>
              <a:gs pos="50000">
                <a:srgbClr val="A5A5A5">
                  <a:lumMod val="105000"/>
                  <a:satMod val="103000"/>
                  <a:tint val="73000"/>
                </a:srgbClr>
              </a:gs>
              <a:gs pos="100000">
                <a:srgbClr val="A5A5A5">
                  <a:lumMod val="105000"/>
                  <a:satMod val="109000"/>
                  <a:tint val="81000"/>
                </a:srgbClr>
              </a:gs>
            </a:gsLst>
            <a:lin ang="5400000" scaled="0"/>
          </a:gradFill>
          <a:ln w="6350" cap="flat" cmpd="sng" algn="ctr">
            <a:solidFill>
              <a:srgbClr val="A5A5A5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Rehtori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Poliisi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Kuraattori</a:t>
            </a:r>
          </a:p>
        </p:txBody>
      </p:sp>
      <p:sp>
        <p:nvSpPr>
          <p:cNvPr id="27" name="Suorakulmio: Pyöristetyt kulmat 58">
            <a:extLst>
              <a:ext uri="{FF2B5EF4-FFF2-40B4-BE49-F238E27FC236}">
                <a16:creationId xmlns:a16="http://schemas.microsoft.com/office/drawing/2014/main" id="{8C8CB30E-C0AB-4F7B-9106-1C8F7AF9BEFF}"/>
              </a:ext>
            </a:extLst>
          </p:cNvPr>
          <p:cNvSpPr/>
          <p:nvPr/>
        </p:nvSpPr>
        <p:spPr>
          <a:xfrm>
            <a:off x="9661425" y="4193617"/>
            <a:ext cx="1866280" cy="986673"/>
          </a:xfrm>
          <a:prstGeom prst="roundRect">
            <a:avLst/>
          </a:prstGeom>
          <a:gradFill rotWithShape="1">
            <a:gsLst>
              <a:gs pos="0">
                <a:srgbClr val="A5A5A5">
                  <a:lumMod val="110000"/>
                  <a:satMod val="105000"/>
                  <a:tint val="67000"/>
                </a:srgbClr>
              </a:gs>
              <a:gs pos="50000">
                <a:srgbClr val="A5A5A5">
                  <a:lumMod val="105000"/>
                  <a:satMod val="103000"/>
                  <a:tint val="73000"/>
                </a:srgbClr>
              </a:gs>
              <a:gs pos="100000">
                <a:srgbClr val="A5A5A5">
                  <a:lumMod val="105000"/>
                  <a:satMod val="109000"/>
                  <a:tint val="81000"/>
                </a:srgbClr>
              </a:gs>
            </a:gsLst>
            <a:lin ang="5400000" scaled="0"/>
          </a:gradFill>
          <a:ln w="6350" cap="flat" cmpd="sng" algn="ctr">
            <a:solidFill>
              <a:srgbClr val="A5A5A5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i-FI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Yksilökohtainen </a:t>
            </a:r>
            <a:r>
              <a:rPr kumimoji="0" lang="fi-FI" sz="12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oph</a:t>
            </a:r>
            <a:endParaRPr kumimoji="0" lang="fi-FI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i-FI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Lastensuojeluilmoitus</a:t>
            </a:r>
          </a:p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i-FI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Kirjallinen varoitus</a:t>
            </a:r>
          </a:p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i-FI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Määräaikainen erottaminen</a:t>
            </a:r>
          </a:p>
        </p:txBody>
      </p:sp>
      <p:cxnSp>
        <p:nvCxnSpPr>
          <p:cNvPr id="28" name="Suora nuoliyhdysviiva 27">
            <a:extLst>
              <a:ext uri="{FF2B5EF4-FFF2-40B4-BE49-F238E27FC236}">
                <a16:creationId xmlns:a16="http://schemas.microsoft.com/office/drawing/2014/main" id="{FBE187CA-3D87-4400-92B8-C6514B829045}"/>
              </a:ext>
            </a:extLst>
          </p:cNvPr>
          <p:cNvCxnSpPr>
            <a:cxnSpLocks/>
            <a:stCxn id="16" idx="2"/>
            <a:endCxn id="26" idx="0"/>
          </p:cNvCxnSpPr>
          <p:nvPr/>
        </p:nvCxnSpPr>
        <p:spPr>
          <a:xfrm>
            <a:off x="10549304" y="2254204"/>
            <a:ext cx="0" cy="486829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29" name="Suora nuoliyhdysviiva 28">
            <a:extLst>
              <a:ext uri="{FF2B5EF4-FFF2-40B4-BE49-F238E27FC236}">
                <a16:creationId xmlns:a16="http://schemas.microsoft.com/office/drawing/2014/main" id="{D84BFBCB-0B9F-48C8-AD7F-F92E7658EB3F}"/>
              </a:ext>
            </a:extLst>
          </p:cNvPr>
          <p:cNvCxnSpPr>
            <a:stCxn id="26" idx="2"/>
            <a:endCxn id="27" idx="0"/>
          </p:cNvCxnSpPr>
          <p:nvPr/>
        </p:nvCxnSpPr>
        <p:spPr>
          <a:xfrm>
            <a:off x="10549304" y="3727706"/>
            <a:ext cx="45261" cy="465911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30" name="Suora nuoliyhdysviiva 29">
            <a:extLst>
              <a:ext uri="{FF2B5EF4-FFF2-40B4-BE49-F238E27FC236}">
                <a16:creationId xmlns:a16="http://schemas.microsoft.com/office/drawing/2014/main" id="{DD27DD21-396F-4C9B-B0C8-312CDC0E3D4A}"/>
              </a:ext>
            </a:extLst>
          </p:cNvPr>
          <p:cNvCxnSpPr>
            <a:cxnSpLocks/>
            <a:stCxn id="4" idx="2"/>
            <a:endCxn id="13" idx="0"/>
          </p:cNvCxnSpPr>
          <p:nvPr/>
        </p:nvCxnSpPr>
        <p:spPr>
          <a:xfrm>
            <a:off x="5996940" y="886682"/>
            <a:ext cx="0" cy="380850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31" name="Suora nuoliyhdysviiva 30">
            <a:extLst>
              <a:ext uri="{FF2B5EF4-FFF2-40B4-BE49-F238E27FC236}">
                <a16:creationId xmlns:a16="http://schemas.microsoft.com/office/drawing/2014/main" id="{5BE0C48F-1A67-4FB0-929C-6B512C6BD85E}"/>
              </a:ext>
            </a:extLst>
          </p:cNvPr>
          <p:cNvCxnSpPr>
            <a:cxnSpLocks/>
            <a:endCxn id="15" idx="0"/>
          </p:cNvCxnSpPr>
          <p:nvPr/>
        </p:nvCxnSpPr>
        <p:spPr>
          <a:xfrm>
            <a:off x="6940296" y="776167"/>
            <a:ext cx="1332826" cy="491365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32" name="Suora yhdysviiva 31">
            <a:extLst>
              <a:ext uri="{FF2B5EF4-FFF2-40B4-BE49-F238E27FC236}">
                <a16:creationId xmlns:a16="http://schemas.microsoft.com/office/drawing/2014/main" id="{EA3CAF4C-CE4B-44F9-8596-F1E379D49A13}"/>
              </a:ext>
            </a:extLst>
          </p:cNvPr>
          <p:cNvCxnSpPr>
            <a:cxnSpLocks/>
            <a:stCxn id="4" idx="3"/>
            <a:endCxn id="16" idx="0"/>
          </p:cNvCxnSpPr>
          <p:nvPr/>
        </p:nvCxnSpPr>
        <p:spPr>
          <a:xfrm>
            <a:off x="6940296" y="520922"/>
            <a:ext cx="3609008" cy="746609"/>
          </a:xfrm>
          <a:prstGeom prst="lin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sp>
        <p:nvSpPr>
          <p:cNvPr id="33" name="Suorakulmio: Pyöristetyt kulmat 80">
            <a:extLst>
              <a:ext uri="{FF2B5EF4-FFF2-40B4-BE49-F238E27FC236}">
                <a16:creationId xmlns:a16="http://schemas.microsoft.com/office/drawing/2014/main" id="{C00D6661-1DC3-45FA-B1D5-705DFC532E5C}"/>
              </a:ext>
            </a:extLst>
          </p:cNvPr>
          <p:cNvSpPr/>
          <p:nvPr/>
        </p:nvSpPr>
        <p:spPr>
          <a:xfrm>
            <a:off x="646902" y="4010739"/>
            <a:ext cx="768218" cy="447403"/>
          </a:xfrm>
          <a:prstGeom prst="roundRect">
            <a:avLst/>
          </a:prstGeom>
          <a:gradFill rotWithShape="1">
            <a:gsLst>
              <a:gs pos="0">
                <a:srgbClr val="70AD47">
                  <a:lumMod val="110000"/>
                  <a:satMod val="105000"/>
                  <a:tint val="67000"/>
                </a:srgbClr>
              </a:gs>
              <a:gs pos="50000">
                <a:srgbClr val="70AD47">
                  <a:lumMod val="105000"/>
                  <a:satMod val="103000"/>
                  <a:tint val="73000"/>
                </a:srgbClr>
              </a:gs>
              <a:gs pos="100000">
                <a:srgbClr val="70AD47">
                  <a:lumMod val="105000"/>
                  <a:satMod val="109000"/>
                  <a:tint val="81000"/>
                </a:srgbClr>
              </a:gs>
            </a:gsLst>
            <a:lin ang="5400000" scaled="0"/>
          </a:gradFill>
          <a:ln w="635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Selviää</a:t>
            </a:r>
          </a:p>
        </p:txBody>
      </p:sp>
      <p:sp>
        <p:nvSpPr>
          <p:cNvPr id="34" name="Suorakulmio: Pyöristetyt kulmat 81">
            <a:extLst>
              <a:ext uri="{FF2B5EF4-FFF2-40B4-BE49-F238E27FC236}">
                <a16:creationId xmlns:a16="http://schemas.microsoft.com/office/drawing/2014/main" id="{7DA3F334-5009-49FB-B3C1-54EB358C0318}"/>
              </a:ext>
            </a:extLst>
          </p:cNvPr>
          <p:cNvSpPr/>
          <p:nvPr/>
        </p:nvSpPr>
        <p:spPr>
          <a:xfrm>
            <a:off x="1491198" y="4010739"/>
            <a:ext cx="768218" cy="447403"/>
          </a:xfrm>
          <a:prstGeom prst="roundRect">
            <a:avLst/>
          </a:prstGeom>
          <a:gradFill rotWithShape="1">
            <a:gsLst>
              <a:gs pos="0">
                <a:srgbClr val="FFC000">
                  <a:lumMod val="110000"/>
                  <a:satMod val="105000"/>
                  <a:tint val="67000"/>
                </a:srgbClr>
              </a:gs>
              <a:gs pos="50000">
                <a:srgbClr val="FFC000">
                  <a:lumMod val="105000"/>
                  <a:satMod val="103000"/>
                  <a:tint val="73000"/>
                </a:srgbClr>
              </a:gs>
              <a:gs pos="100000">
                <a:srgbClr val="FFC000">
                  <a:lumMod val="105000"/>
                  <a:satMod val="109000"/>
                  <a:tint val="81000"/>
                </a:srgbClr>
              </a:gs>
            </a:gsLst>
            <a:lin ang="5400000" scaled="0"/>
          </a:gradFill>
          <a:ln w="6350" cap="flat" cmpd="sng" algn="ctr">
            <a:solidFill>
              <a:srgbClr val="FFC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Jatkuu</a:t>
            </a:r>
          </a:p>
        </p:txBody>
      </p:sp>
      <p:sp>
        <p:nvSpPr>
          <p:cNvPr id="35" name="Suorakulmio: Pyöristetyt kulmat 82">
            <a:extLst>
              <a:ext uri="{FF2B5EF4-FFF2-40B4-BE49-F238E27FC236}">
                <a16:creationId xmlns:a16="http://schemas.microsoft.com/office/drawing/2014/main" id="{485F95C7-3BEF-44B9-AA95-519D66D5A543}"/>
              </a:ext>
            </a:extLst>
          </p:cNvPr>
          <p:cNvSpPr/>
          <p:nvPr/>
        </p:nvSpPr>
        <p:spPr>
          <a:xfrm>
            <a:off x="693391" y="4905545"/>
            <a:ext cx="1673352" cy="531219"/>
          </a:xfrm>
          <a:prstGeom prst="roundRect">
            <a:avLst/>
          </a:prstGeom>
          <a:gradFill rotWithShape="1">
            <a:gsLst>
              <a:gs pos="0">
                <a:srgbClr val="A5A5A5">
                  <a:lumMod val="110000"/>
                  <a:satMod val="105000"/>
                  <a:tint val="67000"/>
                </a:srgbClr>
              </a:gs>
              <a:gs pos="50000">
                <a:srgbClr val="A5A5A5">
                  <a:lumMod val="105000"/>
                  <a:satMod val="103000"/>
                  <a:tint val="73000"/>
                </a:srgbClr>
              </a:gs>
              <a:gs pos="100000">
                <a:srgbClr val="A5A5A5">
                  <a:lumMod val="105000"/>
                  <a:satMod val="109000"/>
                  <a:tint val="81000"/>
                </a:srgbClr>
              </a:gs>
            </a:gsLst>
            <a:lin ang="5400000" scaled="0"/>
          </a:gradFill>
          <a:ln w="6350" cap="flat" cmpd="sng" algn="ctr">
            <a:solidFill>
              <a:srgbClr val="A5A5A5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Yhteys kotiin</a:t>
            </a:r>
          </a:p>
        </p:txBody>
      </p:sp>
      <p:cxnSp>
        <p:nvCxnSpPr>
          <p:cNvPr id="36" name="Suora nuoliyhdysviiva 35">
            <a:extLst>
              <a:ext uri="{FF2B5EF4-FFF2-40B4-BE49-F238E27FC236}">
                <a16:creationId xmlns:a16="http://schemas.microsoft.com/office/drawing/2014/main" id="{6482DB07-242E-4EBA-ACBF-3E31C19E717C}"/>
              </a:ext>
            </a:extLst>
          </p:cNvPr>
          <p:cNvCxnSpPr>
            <a:cxnSpLocks/>
            <a:stCxn id="34" idx="2"/>
            <a:endCxn id="35" idx="0"/>
          </p:cNvCxnSpPr>
          <p:nvPr/>
        </p:nvCxnSpPr>
        <p:spPr>
          <a:xfrm flipH="1">
            <a:off x="1530067" y="4458142"/>
            <a:ext cx="345240" cy="447403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37" name="Suora nuoliyhdysviiva 36">
            <a:extLst>
              <a:ext uri="{FF2B5EF4-FFF2-40B4-BE49-F238E27FC236}">
                <a16:creationId xmlns:a16="http://schemas.microsoft.com/office/drawing/2014/main" id="{E19F9F13-2167-4170-9A54-8CBD46F29C6C}"/>
              </a:ext>
            </a:extLst>
          </p:cNvPr>
          <p:cNvCxnSpPr>
            <a:cxnSpLocks/>
            <a:stCxn id="6" idx="2"/>
            <a:endCxn id="33" idx="0"/>
          </p:cNvCxnSpPr>
          <p:nvPr/>
        </p:nvCxnSpPr>
        <p:spPr>
          <a:xfrm flipH="1">
            <a:off x="1031011" y="3584880"/>
            <a:ext cx="405372" cy="425859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38" name="Suora nuoliyhdysviiva 37">
            <a:extLst>
              <a:ext uri="{FF2B5EF4-FFF2-40B4-BE49-F238E27FC236}">
                <a16:creationId xmlns:a16="http://schemas.microsoft.com/office/drawing/2014/main" id="{773BAFFA-7AB1-4614-A61D-062EF638C835}"/>
              </a:ext>
            </a:extLst>
          </p:cNvPr>
          <p:cNvCxnSpPr>
            <a:cxnSpLocks/>
            <a:stCxn id="6" idx="2"/>
            <a:endCxn id="34" idx="0"/>
          </p:cNvCxnSpPr>
          <p:nvPr/>
        </p:nvCxnSpPr>
        <p:spPr>
          <a:xfrm>
            <a:off x="1436383" y="3584880"/>
            <a:ext cx="438924" cy="425859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sp>
        <p:nvSpPr>
          <p:cNvPr id="39" name="Suorakulmio: Pyöristetyt kulmat 39">
            <a:extLst>
              <a:ext uri="{FF2B5EF4-FFF2-40B4-BE49-F238E27FC236}">
                <a16:creationId xmlns:a16="http://schemas.microsoft.com/office/drawing/2014/main" id="{3202ECA4-1195-4AB9-8DAA-4AEE0D72F84B}"/>
              </a:ext>
            </a:extLst>
          </p:cNvPr>
          <p:cNvSpPr/>
          <p:nvPr/>
        </p:nvSpPr>
        <p:spPr>
          <a:xfrm>
            <a:off x="2899181" y="4746529"/>
            <a:ext cx="768218" cy="447403"/>
          </a:xfrm>
          <a:prstGeom prst="roundRect">
            <a:avLst/>
          </a:prstGeom>
          <a:gradFill rotWithShape="1">
            <a:gsLst>
              <a:gs pos="0">
                <a:srgbClr val="70AD47">
                  <a:lumMod val="110000"/>
                  <a:satMod val="105000"/>
                  <a:tint val="67000"/>
                </a:srgbClr>
              </a:gs>
              <a:gs pos="50000">
                <a:srgbClr val="70AD47">
                  <a:lumMod val="105000"/>
                  <a:satMod val="103000"/>
                  <a:tint val="73000"/>
                </a:srgbClr>
              </a:gs>
              <a:gs pos="100000">
                <a:srgbClr val="70AD47">
                  <a:lumMod val="105000"/>
                  <a:satMod val="109000"/>
                  <a:tint val="81000"/>
                </a:srgbClr>
              </a:gs>
            </a:gsLst>
            <a:lin ang="5400000" scaled="0"/>
          </a:gradFill>
          <a:ln w="635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Selviää</a:t>
            </a:r>
          </a:p>
        </p:txBody>
      </p:sp>
      <p:sp>
        <p:nvSpPr>
          <p:cNvPr id="40" name="Suorakulmio: Pyöristetyt kulmat 41">
            <a:extLst>
              <a:ext uri="{FF2B5EF4-FFF2-40B4-BE49-F238E27FC236}">
                <a16:creationId xmlns:a16="http://schemas.microsoft.com/office/drawing/2014/main" id="{B01B4506-C150-440F-9A7E-FA5233D11EDD}"/>
              </a:ext>
            </a:extLst>
          </p:cNvPr>
          <p:cNvSpPr/>
          <p:nvPr/>
        </p:nvSpPr>
        <p:spPr>
          <a:xfrm>
            <a:off x="3743477" y="4746529"/>
            <a:ext cx="768218" cy="447403"/>
          </a:xfrm>
          <a:prstGeom prst="roundRect">
            <a:avLst/>
          </a:prstGeom>
          <a:gradFill rotWithShape="1">
            <a:gsLst>
              <a:gs pos="0">
                <a:srgbClr val="FFC000">
                  <a:lumMod val="110000"/>
                  <a:satMod val="105000"/>
                  <a:tint val="67000"/>
                </a:srgbClr>
              </a:gs>
              <a:gs pos="50000">
                <a:srgbClr val="FFC000">
                  <a:lumMod val="105000"/>
                  <a:satMod val="103000"/>
                  <a:tint val="73000"/>
                </a:srgbClr>
              </a:gs>
              <a:gs pos="100000">
                <a:srgbClr val="FFC000">
                  <a:lumMod val="105000"/>
                  <a:satMod val="109000"/>
                  <a:tint val="81000"/>
                </a:srgbClr>
              </a:gs>
            </a:gsLst>
            <a:lin ang="5400000" scaled="0"/>
          </a:gradFill>
          <a:ln w="6350" cap="flat" cmpd="sng" algn="ctr">
            <a:solidFill>
              <a:srgbClr val="FFC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Jatkuu</a:t>
            </a:r>
          </a:p>
        </p:txBody>
      </p:sp>
      <p:cxnSp>
        <p:nvCxnSpPr>
          <p:cNvPr id="41" name="Suora nuoliyhdysviiva 40">
            <a:extLst>
              <a:ext uri="{FF2B5EF4-FFF2-40B4-BE49-F238E27FC236}">
                <a16:creationId xmlns:a16="http://schemas.microsoft.com/office/drawing/2014/main" id="{701BF8EA-0841-42A8-BB4A-44ECEB181244}"/>
              </a:ext>
            </a:extLst>
          </p:cNvPr>
          <p:cNvCxnSpPr>
            <a:cxnSpLocks/>
            <a:endCxn id="39" idx="0"/>
          </p:cNvCxnSpPr>
          <p:nvPr/>
        </p:nvCxnSpPr>
        <p:spPr>
          <a:xfrm flipH="1">
            <a:off x="3283290" y="4320670"/>
            <a:ext cx="405372" cy="425859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42" name="Suora nuoliyhdysviiva 41">
            <a:extLst>
              <a:ext uri="{FF2B5EF4-FFF2-40B4-BE49-F238E27FC236}">
                <a16:creationId xmlns:a16="http://schemas.microsoft.com/office/drawing/2014/main" id="{7E0E6DEE-66D5-4CAB-B4EE-C9C75CBF8F9B}"/>
              </a:ext>
            </a:extLst>
          </p:cNvPr>
          <p:cNvCxnSpPr>
            <a:cxnSpLocks/>
            <a:endCxn id="40" idx="0"/>
          </p:cNvCxnSpPr>
          <p:nvPr/>
        </p:nvCxnSpPr>
        <p:spPr>
          <a:xfrm>
            <a:off x="3688662" y="4320670"/>
            <a:ext cx="438924" cy="425859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43" name="Suora nuoliyhdysviiva 42">
            <a:extLst>
              <a:ext uri="{FF2B5EF4-FFF2-40B4-BE49-F238E27FC236}">
                <a16:creationId xmlns:a16="http://schemas.microsoft.com/office/drawing/2014/main" id="{43526AB6-43D7-47B7-8335-C9A97D8DF1B7}"/>
              </a:ext>
            </a:extLst>
          </p:cNvPr>
          <p:cNvCxnSpPr>
            <a:cxnSpLocks/>
            <a:stCxn id="40" idx="2"/>
            <a:endCxn id="21" idx="1"/>
          </p:cNvCxnSpPr>
          <p:nvPr/>
        </p:nvCxnSpPr>
        <p:spPr>
          <a:xfrm>
            <a:off x="4127586" y="5193932"/>
            <a:ext cx="1028965" cy="261030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sp>
        <p:nvSpPr>
          <p:cNvPr id="44" name="Suorakulmio: Pyöristetyt kulmat 21">
            <a:extLst>
              <a:ext uri="{FF2B5EF4-FFF2-40B4-BE49-F238E27FC236}">
                <a16:creationId xmlns:a16="http://schemas.microsoft.com/office/drawing/2014/main" id="{2897B837-2F9A-4AD1-8A53-9F55B8AA023C}"/>
              </a:ext>
            </a:extLst>
          </p:cNvPr>
          <p:cNvSpPr/>
          <p:nvPr/>
        </p:nvSpPr>
        <p:spPr>
          <a:xfrm>
            <a:off x="599707" y="6429531"/>
            <a:ext cx="11085474" cy="311516"/>
          </a:xfrm>
          <a:prstGeom prst="roundRect">
            <a:avLst/>
          </a:prstGeom>
          <a:gradFill rotWithShape="1">
            <a:gsLst>
              <a:gs pos="0">
                <a:srgbClr val="5B9BD5">
                  <a:lumMod val="110000"/>
                  <a:satMod val="105000"/>
                  <a:tint val="67000"/>
                </a:srgbClr>
              </a:gs>
              <a:gs pos="50000">
                <a:srgbClr val="5B9BD5">
                  <a:lumMod val="105000"/>
                  <a:satMod val="103000"/>
                  <a:tint val="73000"/>
                </a:srgbClr>
              </a:gs>
              <a:gs pos="100000">
                <a:srgbClr val="5B9BD5">
                  <a:lumMod val="105000"/>
                  <a:satMod val="109000"/>
                  <a:tint val="81000"/>
                </a:srgbClr>
              </a:gs>
            </a:gsLst>
            <a:lin ang="5400000" scaled="0"/>
          </a:gradFill>
          <a:ln w="6350" cap="flat" cmpd="sng" algn="ctr">
            <a:solidFill>
              <a:srgbClr val="5B9BD5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SEURANTA</a:t>
            </a:r>
          </a:p>
        </p:txBody>
      </p:sp>
      <p:sp>
        <p:nvSpPr>
          <p:cNvPr id="45" name="Suorakulmio: Pyöristetyt kulmat 52">
            <a:extLst>
              <a:ext uri="{FF2B5EF4-FFF2-40B4-BE49-F238E27FC236}">
                <a16:creationId xmlns:a16="http://schemas.microsoft.com/office/drawing/2014/main" id="{0C56D1B8-CE76-46E7-9C92-18F0165A4978}"/>
              </a:ext>
            </a:extLst>
          </p:cNvPr>
          <p:cNvSpPr/>
          <p:nvPr/>
        </p:nvSpPr>
        <p:spPr>
          <a:xfrm>
            <a:off x="7385904" y="4409086"/>
            <a:ext cx="768218" cy="447403"/>
          </a:xfrm>
          <a:prstGeom prst="roundRect">
            <a:avLst/>
          </a:prstGeom>
          <a:gradFill rotWithShape="1">
            <a:gsLst>
              <a:gs pos="0">
                <a:srgbClr val="70AD47">
                  <a:lumMod val="110000"/>
                  <a:satMod val="105000"/>
                  <a:tint val="67000"/>
                </a:srgbClr>
              </a:gs>
              <a:gs pos="50000">
                <a:srgbClr val="70AD47">
                  <a:lumMod val="105000"/>
                  <a:satMod val="103000"/>
                  <a:tint val="73000"/>
                </a:srgbClr>
              </a:gs>
              <a:gs pos="100000">
                <a:srgbClr val="70AD47">
                  <a:lumMod val="105000"/>
                  <a:satMod val="109000"/>
                  <a:tint val="81000"/>
                </a:srgbClr>
              </a:gs>
            </a:gsLst>
            <a:lin ang="5400000" scaled="0"/>
          </a:gradFill>
          <a:ln w="635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Selviää</a:t>
            </a:r>
          </a:p>
        </p:txBody>
      </p:sp>
      <p:cxnSp>
        <p:nvCxnSpPr>
          <p:cNvPr id="46" name="Suora nuoliyhdysviiva 45">
            <a:extLst>
              <a:ext uri="{FF2B5EF4-FFF2-40B4-BE49-F238E27FC236}">
                <a16:creationId xmlns:a16="http://schemas.microsoft.com/office/drawing/2014/main" id="{DB438F42-E52E-4CFB-92E1-5D33903F8516}"/>
              </a:ext>
            </a:extLst>
          </p:cNvPr>
          <p:cNvCxnSpPr>
            <a:endCxn id="45" idx="0"/>
          </p:cNvCxnSpPr>
          <p:nvPr/>
        </p:nvCxnSpPr>
        <p:spPr>
          <a:xfrm flipH="1">
            <a:off x="7770013" y="4021772"/>
            <a:ext cx="454318" cy="387314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sp>
        <p:nvSpPr>
          <p:cNvPr id="47" name="Suorakulmio: Pyöristetyt kulmat 54">
            <a:extLst>
              <a:ext uri="{FF2B5EF4-FFF2-40B4-BE49-F238E27FC236}">
                <a16:creationId xmlns:a16="http://schemas.microsoft.com/office/drawing/2014/main" id="{A8DE916A-BCDA-4C34-BDC3-CDF81BE7A028}"/>
              </a:ext>
            </a:extLst>
          </p:cNvPr>
          <p:cNvSpPr/>
          <p:nvPr/>
        </p:nvSpPr>
        <p:spPr>
          <a:xfrm>
            <a:off x="8230200" y="4409086"/>
            <a:ext cx="768218" cy="447403"/>
          </a:xfrm>
          <a:prstGeom prst="roundRect">
            <a:avLst/>
          </a:prstGeom>
          <a:gradFill rotWithShape="1">
            <a:gsLst>
              <a:gs pos="0">
                <a:srgbClr val="FFC000">
                  <a:lumMod val="110000"/>
                  <a:satMod val="105000"/>
                  <a:tint val="67000"/>
                </a:srgbClr>
              </a:gs>
              <a:gs pos="50000">
                <a:srgbClr val="FFC000">
                  <a:lumMod val="105000"/>
                  <a:satMod val="103000"/>
                  <a:tint val="73000"/>
                </a:srgbClr>
              </a:gs>
              <a:gs pos="100000">
                <a:srgbClr val="FFC000">
                  <a:lumMod val="105000"/>
                  <a:satMod val="109000"/>
                  <a:tint val="81000"/>
                </a:srgbClr>
              </a:gs>
            </a:gsLst>
            <a:lin ang="5400000" scaled="0"/>
          </a:gradFill>
          <a:ln w="6350" cap="flat" cmpd="sng" algn="ctr">
            <a:solidFill>
              <a:srgbClr val="FFC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Jatkuu</a:t>
            </a:r>
          </a:p>
        </p:txBody>
      </p:sp>
      <p:cxnSp>
        <p:nvCxnSpPr>
          <p:cNvPr id="48" name="Suora nuoliyhdysviiva 47">
            <a:extLst>
              <a:ext uri="{FF2B5EF4-FFF2-40B4-BE49-F238E27FC236}">
                <a16:creationId xmlns:a16="http://schemas.microsoft.com/office/drawing/2014/main" id="{E05C62A4-332C-48E1-9621-491C44D9864E}"/>
              </a:ext>
            </a:extLst>
          </p:cNvPr>
          <p:cNvCxnSpPr/>
          <p:nvPr/>
        </p:nvCxnSpPr>
        <p:spPr>
          <a:xfrm>
            <a:off x="8224331" y="4021772"/>
            <a:ext cx="389978" cy="387314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49" name="Suora nuoliyhdysviiva 48">
            <a:extLst>
              <a:ext uri="{FF2B5EF4-FFF2-40B4-BE49-F238E27FC236}">
                <a16:creationId xmlns:a16="http://schemas.microsoft.com/office/drawing/2014/main" id="{1568A89D-A397-4C27-A0D0-1A4DEFAC74C3}"/>
              </a:ext>
            </a:extLst>
          </p:cNvPr>
          <p:cNvCxnSpPr>
            <a:cxnSpLocks/>
            <a:endCxn id="26" idx="1"/>
          </p:cNvCxnSpPr>
          <p:nvPr/>
        </p:nvCxnSpPr>
        <p:spPr>
          <a:xfrm flipV="1">
            <a:off x="9003093" y="3234370"/>
            <a:ext cx="613071" cy="1413054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sp>
        <p:nvSpPr>
          <p:cNvPr id="50" name="Suorakulmio: Pyöristetyt kulmat 65">
            <a:extLst>
              <a:ext uri="{FF2B5EF4-FFF2-40B4-BE49-F238E27FC236}">
                <a16:creationId xmlns:a16="http://schemas.microsoft.com/office/drawing/2014/main" id="{D0BACC43-BD95-491F-A252-84205F5E0B26}"/>
              </a:ext>
            </a:extLst>
          </p:cNvPr>
          <p:cNvSpPr/>
          <p:nvPr/>
        </p:nvSpPr>
        <p:spPr>
          <a:xfrm>
            <a:off x="2742357" y="6065102"/>
            <a:ext cx="8942824" cy="311516"/>
          </a:xfrm>
          <a:prstGeom prst="roundRect">
            <a:avLst/>
          </a:prstGeom>
          <a:gradFill rotWithShape="1">
            <a:gsLst>
              <a:gs pos="0">
                <a:srgbClr val="FFC000">
                  <a:lumMod val="110000"/>
                  <a:satMod val="105000"/>
                  <a:tint val="67000"/>
                </a:srgbClr>
              </a:gs>
              <a:gs pos="50000">
                <a:srgbClr val="FFC000">
                  <a:lumMod val="105000"/>
                  <a:satMod val="103000"/>
                  <a:tint val="73000"/>
                </a:srgbClr>
              </a:gs>
              <a:gs pos="100000">
                <a:srgbClr val="FFC000">
                  <a:lumMod val="105000"/>
                  <a:satMod val="109000"/>
                  <a:tint val="81000"/>
                </a:srgbClr>
              </a:gs>
            </a:gsLst>
            <a:lin ang="5400000" scaled="0"/>
          </a:gradFill>
          <a:ln w="6350" cap="flat" cmpd="sng" algn="ctr">
            <a:solidFill>
              <a:srgbClr val="FFC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YHTEYS KOTIIN</a:t>
            </a:r>
          </a:p>
        </p:txBody>
      </p:sp>
      <p:sp>
        <p:nvSpPr>
          <p:cNvPr id="51" name="Tekstiruutu 50"/>
          <p:cNvSpPr txBox="1"/>
          <p:nvPr/>
        </p:nvSpPr>
        <p:spPr>
          <a:xfrm>
            <a:off x="166016" y="60615"/>
            <a:ext cx="38872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/>
              <a:t>Snellmanin koulu</a:t>
            </a:r>
            <a:br>
              <a:rPr lang="fi-FI" dirty="0"/>
            </a:br>
            <a:r>
              <a:rPr lang="fi-FI" dirty="0"/>
              <a:t>Epäasialliseen käytökseen puuttuminen</a:t>
            </a:r>
          </a:p>
        </p:txBody>
      </p:sp>
    </p:spTree>
    <p:extLst>
      <p:ext uri="{BB962C8B-B14F-4D97-AF65-F5344CB8AC3E}">
        <p14:creationId xmlns:p14="http://schemas.microsoft.com/office/powerpoint/2010/main" val="11487189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86</Words>
  <Application>Microsoft Office PowerPoint</Application>
  <PresentationFormat>Laajakuva</PresentationFormat>
  <Paragraphs>41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PowerPoint-esitys</vt:lpstr>
    </vt:vector>
  </TitlesOfParts>
  <Company>Istekki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Koistinen Sakari</dc:creator>
  <cp:lastModifiedBy>Karttunen Riikka</cp:lastModifiedBy>
  <cp:revision>5</cp:revision>
  <dcterms:created xsi:type="dcterms:W3CDTF">2019-04-11T09:24:17Z</dcterms:created>
  <dcterms:modified xsi:type="dcterms:W3CDTF">2021-08-09T19:03:02Z</dcterms:modified>
</cp:coreProperties>
</file>