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62" r:id="rId4"/>
    <p:sldId id="261" r:id="rId5"/>
    <p:sldId id="257" r:id="rId6"/>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smtClean="0"/>
              <a:t>Muokkaa perustyyl. napsautt.</a:t>
            </a:r>
            <a:endParaRPr lang="fi-FI"/>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68ABCB3B-E676-424E-8731-1DBBAD8B46B7}" type="datetimeFigureOut">
              <a:rPr lang="fi-FI" smtClean="0"/>
              <a:t>9.1.2018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2D73895-9FD3-497B-B2E9-95734660331B}" type="slidenum">
              <a:rPr lang="fi-FI" smtClean="0"/>
              <a:t>‹#›</a:t>
            </a:fld>
            <a:endParaRPr lang="fi-FI"/>
          </a:p>
        </p:txBody>
      </p:sp>
    </p:spTree>
    <p:extLst>
      <p:ext uri="{BB962C8B-B14F-4D97-AF65-F5344CB8AC3E}">
        <p14:creationId xmlns:p14="http://schemas.microsoft.com/office/powerpoint/2010/main" val="2430366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68ABCB3B-E676-424E-8731-1DBBAD8B46B7}" type="datetimeFigureOut">
              <a:rPr lang="fi-FI" smtClean="0"/>
              <a:t>9.1.2018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2D73895-9FD3-497B-B2E9-95734660331B}" type="slidenum">
              <a:rPr lang="fi-FI" smtClean="0"/>
              <a:t>‹#›</a:t>
            </a:fld>
            <a:endParaRPr lang="fi-FI"/>
          </a:p>
        </p:txBody>
      </p:sp>
    </p:spTree>
    <p:extLst>
      <p:ext uri="{BB962C8B-B14F-4D97-AF65-F5344CB8AC3E}">
        <p14:creationId xmlns:p14="http://schemas.microsoft.com/office/powerpoint/2010/main" val="1421405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68ABCB3B-E676-424E-8731-1DBBAD8B46B7}" type="datetimeFigureOut">
              <a:rPr lang="fi-FI" smtClean="0"/>
              <a:t>9.1.2018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2D73895-9FD3-497B-B2E9-95734660331B}" type="slidenum">
              <a:rPr lang="fi-FI" smtClean="0"/>
              <a:t>‹#›</a:t>
            </a:fld>
            <a:endParaRPr lang="fi-FI"/>
          </a:p>
        </p:txBody>
      </p:sp>
    </p:spTree>
    <p:extLst>
      <p:ext uri="{BB962C8B-B14F-4D97-AF65-F5344CB8AC3E}">
        <p14:creationId xmlns:p14="http://schemas.microsoft.com/office/powerpoint/2010/main" val="33434710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smtClean="0"/>
              <a:t>Muokkaa perustyyl. napsautt.</a:t>
            </a:r>
            <a:endParaRPr lang="fi-FI"/>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9A4D50A9-246B-43F5-BEB2-E8418F08A1B8}" type="datetimeFigureOut">
              <a:rPr lang="fi-FI" smtClean="0">
                <a:solidFill>
                  <a:prstClr val="black">
                    <a:tint val="75000"/>
                  </a:prstClr>
                </a:solidFill>
              </a:rPr>
              <a:pPr/>
              <a:t>9.1.2018</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A32D1670-941C-4FB6-8613-7FDBD252CE50}"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10227610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9A4D50A9-246B-43F5-BEB2-E8418F08A1B8}" type="datetimeFigureOut">
              <a:rPr lang="fi-FI" smtClean="0">
                <a:solidFill>
                  <a:prstClr val="black">
                    <a:tint val="75000"/>
                  </a:prstClr>
                </a:solidFill>
              </a:rPr>
              <a:pPr/>
              <a:t>9.1.2018</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A32D1670-941C-4FB6-8613-7FDBD252CE50}"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9791289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smtClean="0"/>
              <a:t>Muokkaa perustyyl. napsautt.</a:t>
            </a:r>
            <a:endParaRPr lang="fi-FI"/>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9A4D50A9-246B-43F5-BEB2-E8418F08A1B8}" type="datetimeFigureOut">
              <a:rPr lang="fi-FI" smtClean="0">
                <a:solidFill>
                  <a:prstClr val="black">
                    <a:tint val="75000"/>
                  </a:prstClr>
                </a:solidFill>
              </a:rPr>
              <a:pPr/>
              <a:t>9.1.2018</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A32D1670-941C-4FB6-8613-7FDBD252CE50}"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10589712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838200" y="1825625"/>
            <a:ext cx="5181600" cy="435133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6172200" y="1825625"/>
            <a:ext cx="5181600" cy="435133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9A4D50A9-246B-43F5-BEB2-E8418F08A1B8}" type="datetimeFigureOut">
              <a:rPr lang="fi-FI" smtClean="0">
                <a:solidFill>
                  <a:prstClr val="black">
                    <a:tint val="75000"/>
                  </a:prstClr>
                </a:solidFill>
              </a:rPr>
              <a:pPr/>
              <a:t>9.1.2018</a:t>
            </a:fld>
            <a:endParaRPr lang="fi-FI">
              <a:solidFill>
                <a:prstClr val="black">
                  <a:tint val="75000"/>
                </a:prstClr>
              </a:solidFill>
            </a:endParaRPr>
          </a:p>
        </p:txBody>
      </p:sp>
      <p:sp>
        <p:nvSpPr>
          <p:cNvPr id="6" name="Alatunnisteen paikkamerkki 5"/>
          <p:cNvSpPr>
            <a:spLocks noGrp="1"/>
          </p:cNvSpPr>
          <p:nvPr>
            <p:ph type="ftr" sz="quarter" idx="11"/>
          </p:nvPr>
        </p:nvSpPr>
        <p:spPr/>
        <p:txBody>
          <a:bodyPr/>
          <a:lstStyle/>
          <a:p>
            <a:endParaRPr lang="fi-FI">
              <a:solidFill>
                <a:prstClr val="black">
                  <a:tint val="75000"/>
                </a:prstClr>
              </a:solidFill>
            </a:endParaRPr>
          </a:p>
        </p:txBody>
      </p:sp>
      <p:sp>
        <p:nvSpPr>
          <p:cNvPr id="7" name="Dian numeron paikkamerkki 6"/>
          <p:cNvSpPr>
            <a:spLocks noGrp="1"/>
          </p:cNvSpPr>
          <p:nvPr>
            <p:ph type="sldNum" sz="quarter" idx="12"/>
          </p:nvPr>
        </p:nvSpPr>
        <p:spPr/>
        <p:txBody>
          <a:bodyPr/>
          <a:lstStyle/>
          <a:p>
            <a:fld id="{A32D1670-941C-4FB6-8613-7FDBD252CE50}"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38897381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smtClean="0"/>
              <a:t>Muokkaa perustyyl. napsautt.</a:t>
            </a:r>
            <a:endParaRPr lang="fi-FI"/>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839788" y="2505075"/>
            <a:ext cx="5157787" cy="36845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6172200" y="2505075"/>
            <a:ext cx="5183188" cy="36845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9A4D50A9-246B-43F5-BEB2-E8418F08A1B8}" type="datetimeFigureOut">
              <a:rPr lang="fi-FI" smtClean="0">
                <a:solidFill>
                  <a:prstClr val="black">
                    <a:tint val="75000"/>
                  </a:prstClr>
                </a:solidFill>
              </a:rPr>
              <a:pPr/>
              <a:t>9.1.2018</a:t>
            </a:fld>
            <a:endParaRPr lang="fi-FI">
              <a:solidFill>
                <a:prstClr val="black">
                  <a:tint val="75000"/>
                </a:prstClr>
              </a:solidFill>
            </a:endParaRPr>
          </a:p>
        </p:txBody>
      </p:sp>
      <p:sp>
        <p:nvSpPr>
          <p:cNvPr id="8" name="Alatunnisteen paikkamerkki 7"/>
          <p:cNvSpPr>
            <a:spLocks noGrp="1"/>
          </p:cNvSpPr>
          <p:nvPr>
            <p:ph type="ftr" sz="quarter" idx="11"/>
          </p:nvPr>
        </p:nvSpPr>
        <p:spPr/>
        <p:txBody>
          <a:bodyPr/>
          <a:lstStyle/>
          <a:p>
            <a:endParaRPr lang="fi-FI">
              <a:solidFill>
                <a:prstClr val="black">
                  <a:tint val="75000"/>
                </a:prstClr>
              </a:solidFill>
            </a:endParaRPr>
          </a:p>
        </p:txBody>
      </p:sp>
      <p:sp>
        <p:nvSpPr>
          <p:cNvPr id="9" name="Dian numeron paikkamerkki 8"/>
          <p:cNvSpPr>
            <a:spLocks noGrp="1"/>
          </p:cNvSpPr>
          <p:nvPr>
            <p:ph type="sldNum" sz="quarter" idx="12"/>
          </p:nvPr>
        </p:nvSpPr>
        <p:spPr/>
        <p:txBody>
          <a:bodyPr/>
          <a:lstStyle/>
          <a:p>
            <a:fld id="{A32D1670-941C-4FB6-8613-7FDBD252CE50}"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25486848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9A4D50A9-246B-43F5-BEB2-E8418F08A1B8}" type="datetimeFigureOut">
              <a:rPr lang="fi-FI" smtClean="0">
                <a:solidFill>
                  <a:prstClr val="black">
                    <a:tint val="75000"/>
                  </a:prstClr>
                </a:solidFill>
              </a:rPr>
              <a:pPr/>
              <a:t>9.1.2018</a:t>
            </a:fld>
            <a:endParaRPr lang="fi-FI">
              <a:solidFill>
                <a:prstClr val="black">
                  <a:tint val="75000"/>
                </a:prstClr>
              </a:solidFill>
            </a:endParaRPr>
          </a:p>
        </p:txBody>
      </p:sp>
      <p:sp>
        <p:nvSpPr>
          <p:cNvPr id="4" name="Alatunnisteen paikkamerkki 3"/>
          <p:cNvSpPr>
            <a:spLocks noGrp="1"/>
          </p:cNvSpPr>
          <p:nvPr>
            <p:ph type="ftr" sz="quarter" idx="11"/>
          </p:nvPr>
        </p:nvSpPr>
        <p:spPr/>
        <p:txBody>
          <a:bodyPr/>
          <a:lstStyle/>
          <a:p>
            <a:endParaRPr lang="fi-FI">
              <a:solidFill>
                <a:prstClr val="black">
                  <a:tint val="75000"/>
                </a:prstClr>
              </a:solidFill>
            </a:endParaRPr>
          </a:p>
        </p:txBody>
      </p:sp>
      <p:sp>
        <p:nvSpPr>
          <p:cNvPr id="5" name="Dian numeron paikkamerkki 4"/>
          <p:cNvSpPr>
            <a:spLocks noGrp="1"/>
          </p:cNvSpPr>
          <p:nvPr>
            <p:ph type="sldNum" sz="quarter" idx="12"/>
          </p:nvPr>
        </p:nvSpPr>
        <p:spPr/>
        <p:txBody>
          <a:bodyPr/>
          <a:lstStyle/>
          <a:p>
            <a:fld id="{A32D1670-941C-4FB6-8613-7FDBD252CE50}"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19406733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9A4D50A9-246B-43F5-BEB2-E8418F08A1B8}" type="datetimeFigureOut">
              <a:rPr lang="fi-FI" smtClean="0">
                <a:solidFill>
                  <a:prstClr val="black">
                    <a:tint val="75000"/>
                  </a:prstClr>
                </a:solidFill>
              </a:rPr>
              <a:pPr/>
              <a:t>9.1.2018</a:t>
            </a:fld>
            <a:endParaRPr lang="fi-FI">
              <a:solidFill>
                <a:prstClr val="black">
                  <a:tint val="75000"/>
                </a:prstClr>
              </a:solidFill>
            </a:endParaRPr>
          </a:p>
        </p:txBody>
      </p:sp>
      <p:sp>
        <p:nvSpPr>
          <p:cNvPr id="3" name="Alatunnisteen paikkamerkki 2"/>
          <p:cNvSpPr>
            <a:spLocks noGrp="1"/>
          </p:cNvSpPr>
          <p:nvPr>
            <p:ph type="ftr" sz="quarter" idx="11"/>
          </p:nvPr>
        </p:nvSpPr>
        <p:spPr/>
        <p:txBody>
          <a:bodyPr/>
          <a:lstStyle/>
          <a:p>
            <a:endParaRPr lang="fi-FI">
              <a:solidFill>
                <a:prstClr val="black">
                  <a:tint val="75000"/>
                </a:prstClr>
              </a:solidFill>
            </a:endParaRPr>
          </a:p>
        </p:txBody>
      </p:sp>
      <p:sp>
        <p:nvSpPr>
          <p:cNvPr id="4" name="Dian numeron paikkamerkki 3"/>
          <p:cNvSpPr>
            <a:spLocks noGrp="1"/>
          </p:cNvSpPr>
          <p:nvPr>
            <p:ph type="sldNum" sz="quarter" idx="12"/>
          </p:nvPr>
        </p:nvSpPr>
        <p:spPr/>
        <p:txBody>
          <a:bodyPr/>
          <a:lstStyle/>
          <a:p>
            <a:fld id="{A32D1670-941C-4FB6-8613-7FDBD252CE50}"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9308315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9A4D50A9-246B-43F5-BEB2-E8418F08A1B8}" type="datetimeFigureOut">
              <a:rPr lang="fi-FI" smtClean="0">
                <a:solidFill>
                  <a:prstClr val="black">
                    <a:tint val="75000"/>
                  </a:prstClr>
                </a:solidFill>
              </a:rPr>
              <a:pPr/>
              <a:t>9.1.2018</a:t>
            </a:fld>
            <a:endParaRPr lang="fi-FI">
              <a:solidFill>
                <a:prstClr val="black">
                  <a:tint val="75000"/>
                </a:prstClr>
              </a:solidFill>
            </a:endParaRPr>
          </a:p>
        </p:txBody>
      </p:sp>
      <p:sp>
        <p:nvSpPr>
          <p:cNvPr id="6" name="Alatunnisteen paikkamerkki 5"/>
          <p:cNvSpPr>
            <a:spLocks noGrp="1"/>
          </p:cNvSpPr>
          <p:nvPr>
            <p:ph type="ftr" sz="quarter" idx="11"/>
          </p:nvPr>
        </p:nvSpPr>
        <p:spPr/>
        <p:txBody>
          <a:bodyPr/>
          <a:lstStyle/>
          <a:p>
            <a:endParaRPr lang="fi-FI">
              <a:solidFill>
                <a:prstClr val="black">
                  <a:tint val="75000"/>
                </a:prstClr>
              </a:solidFill>
            </a:endParaRPr>
          </a:p>
        </p:txBody>
      </p:sp>
      <p:sp>
        <p:nvSpPr>
          <p:cNvPr id="7" name="Dian numeron paikkamerkki 6"/>
          <p:cNvSpPr>
            <a:spLocks noGrp="1"/>
          </p:cNvSpPr>
          <p:nvPr>
            <p:ph type="sldNum" sz="quarter" idx="12"/>
          </p:nvPr>
        </p:nvSpPr>
        <p:spPr/>
        <p:txBody>
          <a:bodyPr/>
          <a:lstStyle/>
          <a:p>
            <a:fld id="{A32D1670-941C-4FB6-8613-7FDBD252CE50}"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3671008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68ABCB3B-E676-424E-8731-1DBBAD8B46B7}" type="datetimeFigureOut">
              <a:rPr lang="fi-FI" smtClean="0"/>
              <a:t>9.1.2018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2D73895-9FD3-497B-B2E9-95734660331B}" type="slidenum">
              <a:rPr lang="fi-FI" smtClean="0"/>
              <a:t>‹#›</a:t>
            </a:fld>
            <a:endParaRPr lang="fi-FI"/>
          </a:p>
        </p:txBody>
      </p:sp>
    </p:spTree>
    <p:extLst>
      <p:ext uri="{BB962C8B-B14F-4D97-AF65-F5344CB8AC3E}">
        <p14:creationId xmlns:p14="http://schemas.microsoft.com/office/powerpoint/2010/main" val="24190081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9A4D50A9-246B-43F5-BEB2-E8418F08A1B8}" type="datetimeFigureOut">
              <a:rPr lang="fi-FI" smtClean="0">
                <a:solidFill>
                  <a:prstClr val="black">
                    <a:tint val="75000"/>
                  </a:prstClr>
                </a:solidFill>
              </a:rPr>
              <a:pPr/>
              <a:t>9.1.2018</a:t>
            </a:fld>
            <a:endParaRPr lang="fi-FI">
              <a:solidFill>
                <a:prstClr val="black">
                  <a:tint val="75000"/>
                </a:prstClr>
              </a:solidFill>
            </a:endParaRPr>
          </a:p>
        </p:txBody>
      </p:sp>
      <p:sp>
        <p:nvSpPr>
          <p:cNvPr id="6" name="Alatunnisteen paikkamerkki 5"/>
          <p:cNvSpPr>
            <a:spLocks noGrp="1"/>
          </p:cNvSpPr>
          <p:nvPr>
            <p:ph type="ftr" sz="quarter" idx="11"/>
          </p:nvPr>
        </p:nvSpPr>
        <p:spPr/>
        <p:txBody>
          <a:bodyPr/>
          <a:lstStyle/>
          <a:p>
            <a:endParaRPr lang="fi-FI">
              <a:solidFill>
                <a:prstClr val="black">
                  <a:tint val="75000"/>
                </a:prstClr>
              </a:solidFill>
            </a:endParaRPr>
          </a:p>
        </p:txBody>
      </p:sp>
      <p:sp>
        <p:nvSpPr>
          <p:cNvPr id="7" name="Dian numeron paikkamerkki 6"/>
          <p:cNvSpPr>
            <a:spLocks noGrp="1"/>
          </p:cNvSpPr>
          <p:nvPr>
            <p:ph type="sldNum" sz="quarter" idx="12"/>
          </p:nvPr>
        </p:nvSpPr>
        <p:spPr/>
        <p:txBody>
          <a:bodyPr/>
          <a:lstStyle/>
          <a:p>
            <a:fld id="{A32D1670-941C-4FB6-8613-7FDBD252CE50}"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188622436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9A4D50A9-246B-43F5-BEB2-E8418F08A1B8}" type="datetimeFigureOut">
              <a:rPr lang="fi-FI" smtClean="0">
                <a:solidFill>
                  <a:prstClr val="black">
                    <a:tint val="75000"/>
                  </a:prstClr>
                </a:solidFill>
              </a:rPr>
              <a:pPr/>
              <a:t>9.1.2018</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A32D1670-941C-4FB6-8613-7FDBD252CE50}"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26217593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9A4D50A9-246B-43F5-BEB2-E8418F08A1B8}" type="datetimeFigureOut">
              <a:rPr lang="fi-FI" smtClean="0">
                <a:solidFill>
                  <a:prstClr val="black">
                    <a:tint val="75000"/>
                  </a:prstClr>
                </a:solidFill>
              </a:rPr>
              <a:pPr/>
              <a:t>9.1.2018</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A32D1670-941C-4FB6-8613-7FDBD252CE50}"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450617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smtClean="0"/>
              <a:t>Muokkaa perustyyl. napsautt.</a:t>
            </a:r>
            <a:endParaRPr lang="fi-FI"/>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68ABCB3B-E676-424E-8731-1DBBAD8B46B7}" type="datetimeFigureOut">
              <a:rPr lang="fi-FI" smtClean="0"/>
              <a:t>9.1.2018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2D73895-9FD3-497B-B2E9-95734660331B}" type="slidenum">
              <a:rPr lang="fi-FI" smtClean="0"/>
              <a:t>‹#›</a:t>
            </a:fld>
            <a:endParaRPr lang="fi-FI"/>
          </a:p>
        </p:txBody>
      </p:sp>
    </p:spTree>
    <p:extLst>
      <p:ext uri="{BB962C8B-B14F-4D97-AF65-F5344CB8AC3E}">
        <p14:creationId xmlns:p14="http://schemas.microsoft.com/office/powerpoint/2010/main" val="1905923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838200" y="1825625"/>
            <a:ext cx="5181600" cy="435133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6172200" y="1825625"/>
            <a:ext cx="5181600" cy="435133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68ABCB3B-E676-424E-8731-1DBBAD8B46B7}" type="datetimeFigureOut">
              <a:rPr lang="fi-FI" smtClean="0"/>
              <a:t>9.1.2018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C2D73895-9FD3-497B-B2E9-95734660331B}" type="slidenum">
              <a:rPr lang="fi-FI" smtClean="0"/>
              <a:t>‹#›</a:t>
            </a:fld>
            <a:endParaRPr lang="fi-FI"/>
          </a:p>
        </p:txBody>
      </p:sp>
    </p:spTree>
    <p:extLst>
      <p:ext uri="{BB962C8B-B14F-4D97-AF65-F5344CB8AC3E}">
        <p14:creationId xmlns:p14="http://schemas.microsoft.com/office/powerpoint/2010/main" val="2833886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smtClean="0"/>
              <a:t>Muokkaa perustyyl. napsautt.</a:t>
            </a:r>
            <a:endParaRPr lang="fi-FI"/>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839788" y="2505075"/>
            <a:ext cx="5157787" cy="36845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6172200" y="2505075"/>
            <a:ext cx="5183188" cy="36845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68ABCB3B-E676-424E-8731-1DBBAD8B46B7}" type="datetimeFigureOut">
              <a:rPr lang="fi-FI" smtClean="0"/>
              <a:t>9.1.2018</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C2D73895-9FD3-497B-B2E9-95734660331B}" type="slidenum">
              <a:rPr lang="fi-FI" smtClean="0"/>
              <a:t>‹#›</a:t>
            </a:fld>
            <a:endParaRPr lang="fi-FI"/>
          </a:p>
        </p:txBody>
      </p:sp>
    </p:spTree>
    <p:extLst>
      <p:ext uri="{BB962C8B-B14F-4D97-AF65-F5344CB8AC3E}">
        <p14:creationId xmlns:p14="http://schemas.microsoft.com/office/powerpoint/2010/main" val="1729481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68ABCB3B-E676-424E-8731-1DBBAD8B46B7}" type="datetimeFigureOut">
              <a:rPr lang="fi-FI" smtClean="0"/>
              <a:t>9.1.2018</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C2D73895-9FD3-497B-B2E9-95734660331B}" type="slidenum">
              <a:rPr lang="fi-FI" smtClean="0"/>
              <a:t>‹#›</a:t>
            </a:fld>
            <a:endParaRPr lang="fi-FI"/>
          </a:p>
        </p:txBody>
      </p:sp>
    </p:spTree>
    <p:extLst>
      <p:ext uri="{BB962C8B-B14F-4D97-AF65-F5344CB8AC3E}">
        <p14:creationId xmlns:p14="http://schemas.microsoft.com/office/powerpoint/2010/main" val="2522618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68ABCB3B-E676-424E-8731-1DBBAD8B46B7}" type="datetimeFigureOut">
              <a:rPr lang="fi-FI" smtClean="0"/>
              <a:t>9.1.2018</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C2D73895-9FD3-497B-B2E9-95734660331B}" type="slidenum">
              <a:rPr lang="fi-FI" smtClean="0"/>
              <a:t>‹#›</a:t>
            </a:fld>
            <a:endParaRPr lang="fi-FI"/>
          </a:p>
        </p:txBody>
      </p:sp>
    </p:spTree>
    <p:extLst>
      <p:ext uri="{BB962C8B-B14F-4D97-AF65-F5344CB8AC3E}">
        <p14:creationId xmlns:p14="http://schemas.microsoft.com/office/powerpoint/2010/main" val="339299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68ABCB3B-E676-424E-8731-1DBBAD8B46B7}" type="datetimeFigureOut">
              <a:rPr lang="fi-FI" smtClean="0"/>
              <a:t>9.1.2018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C2D73895-9FD3-497B-B2E9-95734660331B}" type="slidenum">
              <a:rPr lang="fi-FI" smtClean="0"/>
              <a:t>‹#›</a:t>
            </a:fld>
            <a:endParaRPr lang="fi-FI"/>
          </a:p>
        </p:txBody>
      </p:sp>
    </p:spTree>
    <p:extLst>
      <p:ext uri="{BB962C8B-B14F-4D97-AF65-F5344CB8AC3E}">
        <p14:creationId xmlns:p14="http://schemas.microsoft.com/office/powerpoint/2010/main" val="2106186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68ABCB3B-E676-424E-8731-1DBBAD8B46B7}" type="datetimeFigureOut">
              <a:rPr lang="fi-FI" smtClean="0"/>
              <a:t>9.1.2018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C2D73895-9FD3-497B-B2E9-95734660331B}" type="slidenum">
              <a:rPr lang="fi-FI" smtClean="0"/>
              <a:t>‹#›</a:t>
            </a:fld>
            <a:endParaRPr lang="fi-FI"/>
          </a:p>
        </p:txBody>
      </p:sp>
    </p:spTree>
    <p:extLst>
      <p:ext uri="{BB962C8B-B14F-4D97-AF65-F5344CB8AC3E}">
        <p14:creationId xmlns:p14="http://schemas.microsoft.com/office/powerpoint/2010/main" val="707097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ABCB3B-E676-424E-8731-1DBBAD8B46B7}" type="datetimeFigureOut">
              <a:rPr lang="fi-FI" smtClean="0"/>
              <a:t>9.1.2018</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D73895-9FD3-497B-B2E9-95734660331B}" type="slidenum">
              <a:rPr lang="fi-FI" smtClean="0"/>
              <a:t>‹#›</a:t>
            </a:fld>
            <a:endParaRPr lang="fi-FI"/>
          </a:p>
        </p:txBody>
      </p:sp>
    </p:spTree>
    <p:extLst>
      <p:ext uri="{BB962C8B-B14F-4D97-AF65-F5344CB8AC3E}">
        <p14:creationId xmlns:p14="http://schemas.microsoft.com/office/powerpoint/2010/main" val="6892188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4D50A9-246B-43F5-BEB2-E8418F08A1B8}" type="datetimeFigureOut">
              <a:rPr lang="fi-FI" smtClean="0">
                <a:solidFill>
                  <a:prstClr val="black">
                    <a:tint val="75000"/>
                  </a:prstClr>
                </a:solidFill>
              </a:rPr>
              <a:pPr/>
              <a:t>9.1.2018</a:t>
            </a:fld>
            <a:endParaRPr lang="fi-FI">
              <a:solidFill>
                <a:prstClr val="black">
                  <a:tint val="75000"/>
                </a:prstClr>
              </a:solidFill>
            </a:endParaRPr>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solidFill>
                <a:prstClr val="black">
                  <a:tint val="75000"/>
                </a:prstClr>
              </a:solidFill>
            </a:endParaRPr>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2D1670-941C-4FB6-8613-7FDBD252CE50}"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35947988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Liitteet ryhmätyöhön</a:t>
            </a:r>
            <a:endParaRPr lang="fi-FI" dirty="0"/>
          </a:p>
        </p:txBody>
      </p:sp>
      <p:sp>
        <p:nvSpPr>
          <p:cNvPr id="3" name="Alaotsikko 2"/>
          <p:cNvSpPr>
            <a:spLocks noGrp="1"/>
          </p:cNvSpPr>
          <p:nvPr>
            <p:ph type="subTitle" idx="1"/>
          </p:nvPr>
        </p:nvSpPr>
        <p:spPr/>
        <p:txBody>
          <a:bodyPr/>
          <a:lstStyle/>
          <a:p>
            <a:r>
              <a:rPr lang="fi-FI" dirty="0" smtClean="0"/>
              <a:t>Vehkalahti 11.11.17</a:t>
            </a:r>
            <a:endParaRPr lang="fi-FI" dirty="0"/>
          </a:p>
        </p:txBody>
      </p:sp>
    </p:spTree>
    <p:extLst>
      <p:ext uri="{BB962C8B-B14F-4D97-AF65-F5344CB8AC3E}">
        <p14:creationId xmlns:p14="http://schemas.microsoft.com/office/powerpoint/2010/main" val="106433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Liite 1. Esimerkki koulun </a:t>
            </a:r>
            <a:r>
              <a:rPr lang="fi-FI" dirty="0" err="1" smtClean="0"/>
              <a:t>keke</a:t>
            </a:r>
            <a:r>
              <a:rPr lang="fi-FI" dirty="0" smtClean="0"/>
              <a:t>-ohjelmasta</a:t>
            </a:r>
            <a:endParaRPr lang="fi-FI" dirty="0"/>
          </a:p>
        </p:txBody>
      </p:sp>
      <p:sp>
        <p:nvSpPr>
          <p:cNvPr id="3" name="Sisällön paikkamerkki 2"/>
          <p:cNvSpPr>
            <a:spLocks noGrp="1"/>
          </p:cNvSpPr>
          <p:nvPr>
            <p:ph sz="half" idx="1"/>
          </p:nvPr>
        </p:nvSpPr>
        <p:spPr>
          <a:xfrm>
            <a:off x="279042" y="1584101"/>
            <a:ext cx="5740758" cy="4592862"/>
          </a:xfrm>
        </p:spPr>
        <p:txBody>
          <a:bodyPr>
            <a:noAutofit/>
          </a:bodyPr>
          <a:lstStyle/>
          <a:p>
            <a:r>
              <a:rPr lang="fi-FI" sz="1600" dirty="0" smtClean="0"/>
              <a:t>1. ARVOT</a:t>
            </a:r>
            <a:r>
              <a:rPr lang="fi-FI" sz="1600" dirty="0"/>
              <a:t>: Pohdimme arvoja yhdessä. Mitkä asiat ovat meille tärkeitä ja minkälaisesta tulevaisuudesta haaveilemme. Harjoittelemme mielipiteiden ilmaisua. Rakennamme aktiivisesti tulevaisuutta sellaiseksi kuin haluamme.</a:t>
            </a:r>
          </a:p>
          <a:p>
            <a:endParaRPr lang="fi-FI" sz="1600" dirty="0"/>
          </a:p>
          <a:p>
            <a:r>
              <a:rPr lang="fi-FI" sz="1600" dirty="0" smtClean="0"/>
              <a:t>2. EMPATTISUUS</a:t>
            </a:r>
            <a:r>
              <a:rPr lang="fi-FI" sz="1600" dirty="0"/>
              <a:t>: Vahvistamme oppilaiden luontosuhdetta viemällä heidät säännöllisesti luontoon. Vahva luontosuhde on edellytys halulle toimia luonnon puolesta. Kehitämme empaattisuutta luontoa ja läheisiä kohtaan esim. rooliharjoituksin ja draamaa hyödyntäen. Teemme hyviä töitä muille ja ympäristölle. </a:t>
            </a:r>
          </a:p>
          <a:p>
            <a:endParaRPr lang="fi-FI" sz="1600" dirty="0"/>
          </a:p>
          <a:p>
            <a:r>
              <a:rPr lang="fi-FI" sz="1600" dirty="0" smtClean="0"/>
              <a:t>3. YHTEISÖLLISYYS</a:t>
            </a:r>
            <a:r>
              <a:rPr lang="fi-FI" sz="1600" dirty="0"/>
              <a:t>: Vaalimme hyvää yhteishenkeä ja yhteisöllisyyttä. Lapset, vanhemmat ja koko koulun henkilökunta puhaltavat yhteen hiileen. Kiusaamista ei sallita. Meillä on omia perinteitä. Arvostamme erilaisuutta. Myös vanhempien keskinäistä vuorovaikutusta tuetaan</a:t>
            </a:r>
            <a:r>
              <a:rPr lang="fi-FI" sz="1600" dirty="0" smtClean="0"/>
              <a:t>.</a:t>
            </a:r>
            <a:endParaRPr lang="fi-FI" sz="1600" dirty="0"/>
          </a:p>
        </p:txBody>
      </p:sp>
      <p:sp>
        <p:nvSpPr>
          <p:cNvPr id="4" name="Sisällön paikkamerkki 3"/>
          <p:cNvSpPr>
            <a:spLocks noGrp="1"/>
          </p:cNvSpPr>
          <p:nvPr>
            <p:ph sz="half" idx="2"/>
          </p:nvPr>
        </p:nvSpPr>
        <p:spPr>
          <a:xfrm>
            <a:off x="6172200" y="1584101"/>
            <a:ext cx="5740758" cy="4798924"/>
          </a:xfrm>
        </p:spPr>
        <p:txBody>
          <a:bodyPr>
            <a:noAutofit/>
          </a:bodyPr>
          <a:lstStyle/>
          <a:p>
            <a:r>
              <a:rPr lang="fi-FI" sz="1600" dirty="0" smtClean="0"/>
              <a:t>4. OSALLISUUS </a:t>
            </a:r>
            <a:r>
              <a:rPr lang="fi-FI" sz="1600" dirty="0"/>
              <a:t>JA VASTUULLISUUS: Otamme oppilaat mukaan opetuksen ja työtapojen suunnitteluun sekä toimintakulttuurin kehittämiseen. Harjoittelemme vastuun kantamista. Pienille pieniä vastuutehtäviä, isommille isompia.</a:t>
            </a:r>
          </a:p>
          <a:p>
            <a:endParaRPr lang="fi-FI" sz="1600" dirty="0"/>
          </a:p>
          <a:p>
            <a:r>
              <a:rPr lang="fi-FI" sz="1600" dirty="0" smtClean="0"/>
              <a:t>5. TIEDOT </a:t>
            </a:r>
            <a:r>
              <a:rPr lang="fi-FI" sz="1600" dirty="0"/>
              <a:t>JA TAIDOT: Käsittelemme kestävän elämäntavan teemoja opetuksessa monipuolisesti ja yli oppiainerajojen. Kehitämme kestävää elämäntapaa tukevia taitoja kuten luovuutta, ongelmanratkaisukykyä, kriittisyyttä, vuorovaikutustaitoja ja tulevaisuusajattelua.</a:t>
            </a:r>
          </a:p>
          <a:p>
            <a:endParaRPr lang="fi-FI" sz="1600" dirty="0"/>
          </a:p>
          <a:p>
            <a:r>
              <a:rPr lang="fi-FI" sz="1600" dirty="0" smtClean="0"/>
              <a:t>6. TOIMINTA</a:t>
            </a:r>
            <a:r>
              <a:rPr lang="fi-FI" sz="1600" dirty="0"/>
              <a:t>: Toimimme ympäristöystävällisesti ja esimerkillisesti. Säästämme koulussa materiaalia ja energiaa ja kehitämme jatkuvasti toimintaamme ekologisemmaksi. Käytämme esimerkiksi kierrätysmateriaaleja käsitöissä, kestäviä astioita retkeillessä ja säästämme lämmintä vettä ja sähköä sisätiloissa. Viestimme hyvistä tavoistamme myös koteihin asti. </a:t>
            </a:r>
          </a:p>
        </p:txBody>
      </p:sp>
    </p:spTree>
    <p:extLst>
      <p:ext uri="{BB962C8B-B14F-4D97-AF65-F5344CB8AC3E}">
        <p14:creationId xmlns:p14="http://schemas.microsoft.com/office/powerpoint/2010/main" val="3571284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Liite 2. Kestävän </a:t>
            </a:r>
            <a:r>
              <a:rPr lang="fi-FI" dirty="0" smtClean="0"/>
              <a:t>elämäntavan kasvatus</a:t>
            </a:r>
            <a:endParaRPr lang="fi-FI" dirty="0"/>
          </a:p>
        </p:txBody>
      </p:sp>
      <p:pic>
        <p:nvPicPr>
          <p:cNvPr id="5" name="Sisällön paikkamerkki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984428" y="1825625"/>
            <a:ext cx="4889143" cy="4351338"/>
          </a:xfrm>
        </p:spPr>
      </p:pic>
      <p:sp>
        <p:nvSpPr>
          <p:cNvPr id="4" name="Sisällön paikkamerkki 3"/>
          <p:cNvSpPr>
            <a:spLocks noGrp="1"/>
          </p:cNvSpPr>
          <p:nvPr>
            <p:ph sz="half" idx="2"/>
          </p:nvPr>
        </p:nvSpPr>
        <p:spPr>
          <a:xfrm>
            <a:off x="6172200" y="1390918"/>
            <a:ext cx="5921062" cy="5331854"/>
          </a:xfrm>
        </p:spPr>
        <p:txBody>
          <a:bodyPr>
            <a:normAutofit lnSpcReduction="10000"/>
          </a:bodyPr>
          <a:lstStyle/>
          <a:p>
            <a:r>
              <a:rPr lang="fi-FI" dirty="0" smtClean="0"/>
              <a:t>TIEDOT: ekologia, ilmastonmuutos, teknologia, yhteiskunta, psykologia, talous, historia, poikkitieteellisyys</a:t>
            </a:r>
          </a:p>
          <a:p>
            <a:r>
              <a:rPr lang="fi-FI" dirty="0" smtClean="0"/>
              <a:t>TAIDOT: osallistuminen, osallisuus, vastuullisuus, mielikuvitus, kriittisyys, luovuus ja ongelmanratkaisutaidot, tulevaisuusajattelu, vuorovaikutus, arkiset käytännöt ja esimerkistä oppiminen</a:t>
            </a:r>
          </a:p>
          <a:p>
            <a:r>
              <a:rPr lang="fi-FI" dirty="0" smtClean="0"/>
              <a:t>TUNTEET: empatia, luontosuhde, arvojen pohdinta, taideaineet, herkistyminen, elämyksellisyys, yhteisöllisyys, kokemuksellisuus</a:t>
            </a:r>
            <a:endParaRPr lang="fi-FI" dirty="0"/>
          </a:p>
        </p:txBody>
      </p:sp>
    </p:spTree>
    <p:extLst>
      <p:ext uri="{BB962C8B-B14F-4D97-AF65-F5344CB8AC3E}">
        <p14:creationId xmlns:p14="http://schemas.microsoft.com/office/powerpoint/2010/main" val="26205540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Liite 3. Ympäristövastuullinen osallistuminen oppimisprosessina.</a:t>
            </a:r>
            <a:endParaRPr lang="fi-FI" dirty="0"/>
          </a:p>
        </p:txBody>
      </p:sp>
      <p:pic>
        <p:nvPicPr>
          <p:cNvPr id="4" name="Sisällön paikkamerkki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93222" y="1825625"/>
            <a:ext cx="5805556" cy="4351338"/>
          </a:xfrm>
        </p:spPr>
      </p:pic>
    </p:spTree>
    <p:extLst>
      <p:ext uri="{BB962C8B-B14F-4D97-AF65-F5344CB8AC3E}">
        <p14:creationId xmlns:p14="http://schemas.microsoft.com/office/powerpoint/2010/main" val="1998710049"/>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295</Words>
  <Application>Microsoft Office PowerPoint</Application>
  <PresentationFormat>Laajakuva</PresentationFormat>
  <Paragraphs>18</Paragraphs>
  <Slides>4</Slides>
  <Notes>0</Notes>
  <HiddenSlides>0</HiddenSlides>
  <MMClips>0</MMClips>
  <ScaleCrop>false</ScaleCrop>
  <HeadingPairs>
    <vt:vector size="6" baseType="variant">
      <vt:variant>
        <vt:lpstr>Käytetyt fontit</vt:lpstr>
      </vt:variant>
      <vt:variant>
        <vt:i4>3</vt:i4>
      </vt:variant>
      <vt:variant>
        <vt:lpstr>Teema</vt:lpstr>
      </vt:variant>
      <vt:variant>
        <vt:i4>2</vt:i4>
      </vt:variant>
      <vt:variant>
        <vt:lpstr>Dian otsikot</vt:lpstr>
      </vt:variant>
      <vt:variant>
        <vt:i4>4</vt:i4>
      </vt:variant>
    </vt:vector>
  </HeadingPairs>
  <TitlesOfParts>
    <vt:vector size="9" baseType="lpstr">
      <vt:lpstr>Arial</vt:lpstr>
      <vt:lpstr>Calibri</vt:lpstr>
      <vt:lpstr>Calibri Light</vt:lpstr>
      <vt:lpstr>Office-teema</vt:lpstr>
      <vt:lpstr>1_Office-teema</vt:lpstr>
      <vt:lpstr>Liitteet ryhmätyöhön</vt:lpstr>
      <vt:lpstr>Liite 1. Esimerkki koulun keke-ohjelmasta</vt:lpstr>
      <vt:lpstr>Liite 2. Kestävän elämäntavan kasvatus</vt:lpstr>
      <vt:lpstr>Liite 3. Ympäristövastuullinen osallistuminen oppimisprosessina.</vt:lpstr>
    </vt:vector>
  </TitlesOfParts>
  <Company>Kouvola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Liitteet ryhmätyöhön</dc:title>
  <dc:creator>Nukari Leena</dc:creator>
  <cp:lastModifiedBy>Nukari Leena</cp:lastModifiedBy>
  <cp:revision>1</cp:revision>
  <dcterms:created xsi:type="dcterms:W3CDTF">2018-01-09T13:49:40Z</dcterms:created>
  <dcterms:modified xsi:type="dcterms:W3CDTF">2018-01-09T13:50:04Z</dcterms:modified>
</cp:coreProperties>
</file>