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0" r:id="rId4"/>
  </p:sldMasterIdLst>
  <p:sldIdLst>
    <p:sldId id="256" r:id="rId5"/>
    <p:sldId id="257" r:id="rId6"/>
    <p:sldId id="259" r:id="rId7"/>
    <p:sldId id="258" r:id="rId8"/>
    <p:sldId id="272" r:id="rId9"/>
    <p:sldId id="274" r:id="rId10"/>
    <p:sldId id="260" r:id="rId11"/>
    <p:sldId id="261" r:id="rId12"/>
    <p:sldId id="273" r:id="rId13"/>
    <p:sldId id="284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8" r:id="rId25"/>
    <p:sldId id="279" r:id="rId26"/>
    <p:sldId id="280" r:id="rId27"/>
    <p:sldId id="281" r:id="rId28"/>
    <p:sldId id="282" r:id="rId29"/>
    <p:sldId id="283" r:id="rId30"/>
    <p:sldId id="275" r:id="rId31"/>
    <p:sldId id="276" r:id="rId32"/>
    <p:sldId id="277" r:id="rId3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5CE9FF-5305-4BF8-94E6-44D369ED331C}" v="50" dt="2022-10-06T13:48:04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215C81-7C19-BFAA-A037-922E131C2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2AC6EC4-E184-7428-3759-FEB748ADB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13CD90-D7BD-EF96-E6CC-CF8FD1161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F226-3612-4E05-BB6D-4E3985672804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F8BAE9-8EA0-9390-BF03-F6FD16014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D424F81-30E6-4D90-ED16-104C02BD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2069-CDBF-49AA-9F3A-592A2D4997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052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297F75-4931-8FF2-E753-FD6E108E8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7687CEF-649E-AEFC-CE90-E2E471412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430630-976E-D014-E242-999049DFA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F226-3612-4E05-BB6D-4E3985672804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99B028-1B03-137E-1B17-10014364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E1DD3E-F73A-E41B-21FD-A316DFC5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2069-CDBF-49AA-9F3A-592A2D4997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528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7A9715A-B0C2-88CF-17FD-26B96AC69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56B2668-8BA8-1084-0088-B705262F6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6EBD08A-93D1-1952-E572-15C0066E7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F226-3612-4E05-BB6D-4E3985672804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014D83-65B9-D5A6-C660-C03AFE21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47F083-EAAD-C23F-D746-75CD039D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2069-CDBF-49AA-9F3A-592A2D4997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8465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E0DF8BF-974F-4F18-8417-AE1C66A4063A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51F9A42-2C21-419B-BCDA-F7AB48216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127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8BF-974F-4F18-8417-AE1C66A4063A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A42-2C21-419B-BCDA-F7AB48216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0084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E0DF8BF-974F-4F18-8417-AE1C66A4063A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51F9A42-2C21-419B-BCDA-F7AB48216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9103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8BF-974F-4F18-8417-AE1C66A4063A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A42-2C21-419B-BCDA-F7AB48216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96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8BF-974F-4F18-8417-AE1C66A4063A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A42-2C21-419B-BCDA-F7AB48216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761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8BF-974F-4F18-8417-AE1C66A4063A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A42-2C21-419B-BCDA-F7AB48216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296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8BF-974F-4F18-8417-AE1C66A4063A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A42-2C21-419B-BCDA-F7AB48216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7111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8BF-974F-4F18-8417-AE1C66A4063A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i-F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1F9A42-2C21-419B-BCDA-F7AB482163F2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437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58FA7B-C6CC-F077-9E14-B48FDD856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99C9E4-B4EE-7B43-8B7A-7373450F2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C76D42-9FE8-681B-046F-32B7F0CBC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F226-3612-4E05-BB6D-4E3985672804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03ACB5-25DC-2DC6-9745-C5FEC1B48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67D6D7-015E-A14D-3994-E196C136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2069-CDBF-49AA-9F3A-592A2D4997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6284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E0DF8BF-974F-4F18-8417-AE1C66A4063A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1F9A42-2C21-419B-BCDA-F7AB482163F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5526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8BF-974F-4F18-8417-AE1C66A4063A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A42-2C21-419B-BCDA-F7AB48216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2710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8BF-974F-4F18-8417-AE1C66A4063A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A42-2C21-419B-BCDA-F7AB48216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0811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194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57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790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54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39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864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1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347B1D-97DD-5189-CAA2-A04CE96A2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5D896D-521E-6EB0-2901-6113596FE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59064CE-58F1-0C16-6959-44D9F7173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F226-3612-4E05-BB6D-4E3985672804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681F53-066F-286F-9373-C1922FA3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5DADAF-1216-9FF9-0579-C463ED1D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2069-CDBF-49AA-9F3A-592A2D4997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7536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90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37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53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785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48152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197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35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409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39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1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7C6257-2E01-3D0A-C49C-9F7E148B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2A88B1-BC02-B4D6-E8CF-063EC1786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12EF697-4F5F-69D5-844B-642F6E1A2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1680B96-7EEB-B658-579C-3EA57F76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F226-3612-4E05-BB6D-4E3985672804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11C5CBA-7518-BC8F-F344-FA9D508C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A1D7570-FDB7-C30D-C12A-17CCBDC6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2069-CDBF-49AA-9F3A-592A2D4997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9659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66800" y="6235700"/>
            <a:ext cx="4114800" cy="219075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E57F97-EFE8-4168-A3EC-5BFC93D3FB5A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2" name="Ryhmä 11"/>
          <p:cNvGrpSpPr/>
          <p:nvPr userDrawn="1"/>
        </p:nvGrpSpPr>
        <p:grpSpPr>
          <a:xfrm>
            <a:off x="8550729" y="-5705"/>
            <a:ext cx="3641271" cy="6865505"/>
            <a:chOff x="8550729" y="-5705"/>
            <a:chExt cx="3641271" cy="6865505"/>
          </a:xfrm>
        </p:grpSpPr>
        <p:sp>
          <p:nvSpPr>
            <p:cNvPr id="7" name="Suorakulmio 6"/>
            <p:cNvSpPr/>
            <p:nvPr userDrawn="1"/>
          </p:nvSpPr>
          <p:spPr>
            <a:xfrm>
              <a:off x="9792070" y="-5705"/>
              <a:ext cx="2399930" cy="686370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grpSp>
          <p:nvGrpSpPr>
            <p:cNvPr id="26" name="Ryhmä 25"/>
            <p:cNvGrpSpPr/>
            <p:nvPr userDrawn="1"/>
          </p:nvGrpSpPr>
          <p:grpSpPr>
            <a:xfrm>
              <a:off x="8822884" y="-1895"/>
              <a:ext cx="2911917" cy="6850380"/>
              <a:chOff x="612334" y="-1895"/>
              <a:chExt cx="2911917" cy="6850380"/>
            </a:xfrm>
          </p:grpSpPr>
          <p:sp>
            <p:nvSpPr>
              <p:cNvPr id="8" name="Puolivapaa piirto 7"/>
              <p:cNvSpPr/>
              <p:nvPr userDrawn="1"/>
            </p:nvSpPr>
            <p:spPr>
              <a:xfrm>
                <a:off x="612334" y="-1895"/>
                <a:ext cx="2911917" cy="6850380"/>
              </a:xfrm>
              <a:custGeom>
                <a:avLst/>
                <a:gdLst>
                  <a:gd name="connsiteX0" fmla="*/ 156359 w 524024"/>
                  <a:gd name="connsiteY0" fmla="*/ 0 h 1908810"/>
                  <a:gd name="connsiteX1" fmla="*/ 183029 w 524024"/>
                  <a:gd name="connsiteY1" fmla="*/ 89535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24024"/>
                  <a:gd name="connsiteY0" fmla="*/ 0 h 1908810"/>
                  <a:gd name="connsiteX1" fmla="*/ 179219 w 524024"/>
                  <a:gd name="connsiteY1" fmla="*/ 87630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73554"/>
                  <a:gd name="connsiteY0" fmla="*/ 0 h 1996440"/>
                  <a:gd name="connsiteX1" fmla="*/ 179219 w 573554"/>
                  <a:gd name="connsiteY1" fmla="*/ 87630 h 1996440"/>
                  <a:gd name="connsiteX2" fmla="*/ 171599 w 573554"/>
                  <a:gd name="connsiteY2" fmla="*/ 241935 h 1996440"/>
                  <a:gd name="connsiteX3" fmla="*/ 154454 w 573554"/>
                  <a:gd name="connsiteY3" fmla="*/ 381000 h 1996440"/>
                  <a:gd name="connsiteX4" fmla="*/ 118259 w 573554"/>
                  <a:gd name="connsiteY4" fmla="*/ 546735 h 1996440"/>
                  <a:gd name="connsiteX5" fmla="*/ 78254 w 573554"/>
                  <a:gd name="connsiteY5" fmla="*/ 670560 h 1996440"/>
                  <a:gd name="connsiteX6" fmla="*/ 40154 w 573554"/>
                  <a:gd name="connsiteY6" fmla="*/ 788670 h 1996440"/>
                  <a:gd name="connsiteX7" fmla="*/ 21104 w 573554"/>
                  <a:gd name="connsiteY7" fmla="*/ 864870 h 1996440"/>
                  <a:gd name="connsiteX8" fmla="*/ 3959 w 573554"/>
                  <a:gd name="connsiteY8" fmla="*/ 960120 h 1996440"/>
                  <a:gd name="connsiteX9" fmla="*/ 149 w 573554"/>
                  <a:gd name="connsiteY9" fmla="*/ 1053465 h 1996440"/>
                  <a:gd name="connsiteX10" fmla="*/ 2054 w 573554"/>
                  <a:gd name="connsiteY10" fmla="*/ 1120140 h 1996440"/>
                  <a:gd name="connsiteX11" fmla="*/ 13484 w 573554"/>
                  <a:gd name="connsiteY11" fmla="*/ 1179195 h 1996440"/>
                  <a:gd name="connsiteX12" fmla="*/ 57299 w 573554"/>
                  <a:gd name="connsiteY12" fmla="*/ 1247775 h 1996440"/>
                  <a:gd name="connsiteX13" fmla="*/ 122069 w 573554"/>
                  <a:gd name="connsiteY13" fmla="*/ 1346835 h 1996440"/>
                  <a:gd name="connsiteX14" fmla="*/ 264944 w 573554"/>
                  <a:gd name="connsiteY14" fmla="*/ 1524000 h 1996440"/>
                  <a:gd name="connsiteX15" fmla="*/ 365909 w 573554"/>
                  <a:gd name="connsiteY15" fmla="*/ 1663065 h 1996440"/>
                  <a:gd name="connsiteX16" fmla="*/ 457349 w 573554"/>
                  <a:gd name="connsiteY16" fmla="*/ 1796415 h 1996440"/>
                  <a:gd name="connsiteX17" fmla="*/ 508784 w 573554"/>
                  <a:gd name="connsiteY17" fmla="*/ 1885950 h 1996440"/>
                  <a:gd name="connsiteX18" fmla="*/ 573554 w 573554"/>
                  <a:gd name="connsiteY18" fmla="*/ 1996440 h 1996440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617369 w 617369"/>
                  <a:gd name="connsiteY18" fmla="*/ 2093595 h 2093595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564029 w 617369"/>
                  <a:gd name="connsiteY18" fmla="*/ 1986915 h 2093595"/>
                  <a:gd name="connsiteX19" fmla="*/ 617369 w 617369"/>
                  <a:gd name="connsiteY19" fmla="*/ 2093595 h 2093595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76424 w 676424"/>
                  <a:gd name="connsiteY19" fmla="*/ 2255520 h 2255520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11653 w 676424"/>
                  <a:gd name="connsiteY19" fmla="*/ 2093594 h 2255520"/>
                  <a:gd name="connsiteX20" fmla="*/ 676424 w 676424"/>
                  <a:gd name="connsiteY20" fmla="*/ 2255520 h 2255520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704999 w 704999"/>
                  <a:gd name="connsiteY20" fmla="*/ 2398395 h 2398395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661183 w 704999"/>
                  <a:gd name="connsiteY20" fmla="*/ 2242184 h 2398395"/>
                  <a:gd name="connsiteX21" fmla="*/ 704999 w 704999"/>
                  <a:gd name="connsiteY21" fmla="*/ 2398395 h 2398395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714524 w 714524"/>
                  <a:gd name="connsiteY21" fmla="*/ 2529840 h 2529840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689757 w 714524"/>
                  <a:gd name="connsiteY21" fmla="*/ 2371723 h 2529840"/>
                  <a:gd name="connsiteX22" fmla="*/ 714524 w 714524"/>
                  <a:gd name="connsiteY22" fmla="*/ 2529840 h 2529840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20239 w 720239"/>
                  <a:gd name="connsiteY22" fmla="*/ 2607945 h 2607945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06902 w 720239"/>
                  <a:gd name="connsiteY22" fmla="*/ 2480308 h 2607945"/>
                  <a:gd name="connsiteX23" fmla="*/ 720239 w 720239"/>
                  <a:gd name="connsiteY23" fmla="*/ 2607945 h 260794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8334 w 718334"/>
                  <a:gd name="connsiteY23" fmla="*/ 2726055 h 272605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6427 w 718334"/>
                  <a:gd name="connsiteY23" fmla="*/ 2625088 h 2726055"/>
                  <a:gd name="connsiteX24" fmla="*/ 718334 w 718334"/>
                  <a:gd name="connsiteY24" fmla="*/ 2726055 h 2726055"/>
                  <a:gd name="connsiteX0" fmla="*/ 156359 w 716609"/>
                  <a:gd name="connsiteY0" fmla="*/ 0 h 2802255"/>
                  <a:gd name="connsiteX1" fmla="*/ 179219 w 716609"/>
                  <a:gd name="connsiteY1" fmla="*/ 87630 h 2802255"/>
                  <a:gd name="connsiteX2" fmla="*/ 171599 w 716609"/>
                  <a:gd name="connsiteY2" fmla="*/ 241935 h 2802255"/>
                  <a:gd name="connsiteX3" fmla="*/ 154454 w 716609"/>
                  <a:gd name="connsiteY3" fmla="*/ 381000 h 2802255"/>
                  <a:gd name="connsiteX4" fmla="*/ 118259 w 716609"/>
                  <a:gd name="connsiteY4" fmla="*/ 546735 h 2802255"/>
                  <a:gd name="connsiteX5" fmla="*/ 78254 w 716609"/>
                  <a:gd name="connsiteY5" fmla="*/ 670560 h 2802255"/>
                  <a:gd name="connsiteX6" fmla="*/ 40154 w 716609"/>
                  <a:gd name="connsiteY6" fmla="*/ 788670 h 2802255"/>
                  <a:gd name="connsiteX7" fmla="*/ 21104 w 716609"/>
                  <a:gd name="connsiteY7" fmla="*/ 864870 h 2802255"/>
                  <a:gd name="connsiteX8" fmla="*/ 3959 w 716609"/>
                  <a:gd name="connsiteY8" fmla="*/ 960120 h 2802255"/>
                  <a:gd name="connsiteX9" fmla="*/ 149 w 716609"/>
                  <a:gd name="connsiteY9" fmla="*/ 1053465 h 2802255"/>
                  <a:gd name="connsiteX10" fmla="*/ 2054 w 716609"/>
                  <a:gd name="connsiteY10" fmla="*/ 1120140 h 2802255"/>
                  <a:gd name="connsiteX11" fmla="*/ 13484 w 716609"/>
                  <a:gd name="connsiteY11" fmla="*/ 1179195 h 2802255"/>
                  <a:gd name="connsiteX12" fmla="*/ 57299 w 716609"/>
                  <a:gd name="connsiteY12" fmla="*/ 1247775 h 2802255"/>
                  <a:gd name="connsiteX13" fmla="*/ 122069 w 716609"/>
                  <a:gd name="connsiteY13" fmla="*/ 1346835 h 2802255"/>
                  <a:gd name="connsiteX14" fmla="*/ 264944 w 716609"/>
                  <a:gd name="connsiteY14" fmla="*/ 1524000 h 2802255"/>
                  <a:gd name="connsiteX15" fmla="*/ 365909 w 716609"/>
                  <a:gd name="connsiteY15" fmla="*/ 1663065 h 2802255"/>
                  <a:gd name="connsiteX16" fmla="*/ 457349 w 716609"/>
                  <a:gd name="connsiteY16" fmla="*/ 1796415 h 2802255"/>
                  <a:gd name="connsiteX17" fmla="*/ 508784 w 716609"/>
                  <a:gd name="connsiteY17" fmla="*/ 1885950 h 2802255"/>
                  <a:gd name="connsiteX18" fmla="*/ 564029 w 716609"/>
                  <a:gd name="connsiteY18" fmla="*/ 1986915 h 2802255"/>
                  <a:gd name="connsiteX19" fmla="*/ 611653 w 716609"/>
                  <a:gd name="connsiteY19" fmla="*/ 2093594 h 2802255"/>
                  <a:gd name="connsiteX20" fmla="*/ 661183 w 716609"/>
                  <a:gd name="connsiteY20" fmla="*/ 2242184 h 2802255"/>
                  <a:gd name="connsiteX21" fmla="*/ 689757 w 716609"/>
                  <a:gd name="connsiteY21" fmla="*/ 2371723 h 2802255"/>
                  <a:gd name="connsiteX22" fmla="*/ 706902 w 716609"/>
                  <a:gd name="connsiteY22" fmla="*/ 2480308 h 2802255"/>
                  <a:gd name="connsiteX23" fmla="*/ 716427 w 716609"/>
                  <a:gd name="connsiteY23" fmla="*/ 2625088 h 2802255"/>
                  <a:gd name="connsiteX24" fmla="*/ 704999 w 716609"/>
                  <a:gd name="connsiteY24" fmla="*/ 2802255 h 2802255"/>
                  <a:gd name="connsiteX0" fmla="*/ 156359 w 716439"/>
                  <a:gd name="connsiteY0" fmla="*/ 0 h 2802255"/>
                  <a:gd name="connsiteX1" fmla="*/ 179219 w 716439"/>
                  <a:gd name="connsiteY1" fmla="*/ 87630 h 2802255"/>
                  <a:gd name="connsiteX2" fmla="*/ 171599 w 716439"/>
                  <a:gd name="connsiteY2" fmla="*/ 241935 h 2802255"/>
                  <a:gd name="connsiteX3" fmla="*/ 154454 w 716439"/>
                  <a:gd name="connsiteY3" fmla="*/ 381000 h 2802255"/>
                  <a:gd name="connsiteX4" fmla="*/ 118259 w 716439"/>
                  <a:gd name="connsiteY4" fmla="*/ 546735 h 2802255"/>
                  <a:gd name="connsiteX5" fmla="*/ 78254 w 716439"/>
                  <a:gd name="connsiteY5" fmla="*/ 670560 h 2802255"/>
                  <a:gd name="connsiteX6" fmla="*/ 40154 w 716439"/>
                  <a:gd name="connsiteY6" fmla="*/ 788670 h 2802255"/>
                  <a:gd name="connsiteX7" fmla="*/ 21104 w 716439"/>
                  <a:gd name="connsiteY7" fmla="*/ 864870 h 2802255"/>
                  <a:gd name="connsiteX8" fmla="*/ 3959 w 716439"/>
                  <a:gd name="connsiteY8" fmla="*/ 960120 h 2802255"/>
                  <a:gd name="connsiteX9" fmla="*/ 149 w 716439"/>
                  <a:gd name="connsiteY9" fmla="*/ 1053465 h 2802255"/>
                  <a:gd name="connsiteX10" fmla="*/ 2054 w 716439"/>
                  <a:gd name="connsiteY10" fmla="*/ 1120140 h 2802255"/>
                  <a:gd name="connsiteX11" fmla="*/ 13484 w 716439"/>
                  <a:gd name="connsiteY11" fmla="*/ 1179195 h 2802255"/>
                  <a:gd name="connsiteX12" fmla="*/ 57299 w 716439"/>
                  <a:gd name="connsiteY12" fmla="*/ 1247775 h 2802255"/>
                  <a:gd name="connsiteX13" fmla="*/ 122069 w 716439"/>
                  <a:gd name="connsiteY13" fmla="*/ 1346835 h 2802255"/>
                  <a:gd name="connsiteX14" fmla="*/ 264944 w 716439"/>
                  <a:gd name="connsiteY14" fmla="*/ 1524000 h 2802255"/>
                  <a:gd name="connsiteX15" fmla="*/ 365909 w 716439"/>
                  <a:gd name="connsiteY15" fmla="*/ 1663065 h 2802255"/>
                  <a:gd name="connsiteX16" fmla="*/ 457349 w 716439"/>
                  <a:gd name="connsiteY16" fmla="*/ 1796415 h 2802255"/>
                  <a:gd name="connsiteX17" fmla="*/ 508784 w 716439"/>
                  <a:gd name="connsiteY17" fmla="*/ 1885950 h 2802255"/>
                  <a:gd name="connsiteX18" fmla="*/ 564029 w 716439"/>
                  <a:gd name="connsiteY18" fmla="*/ 1986915 h 2802255"/>
                  <a:gd name="connsiteX19" fmla="*/ 611653 w 716439"/>
                  <a:gd name="connsiteY19" fmla="*/ 2093594 h 2802255"/>
                  <a:gd name="connsiteX20" fmla="*/ 661183 w 716439"/>
                  <a:gd name="connsiteY20" fmla="*/ 2242184 h 2802255"/>
                  <a:gd name="connsiteX21" fmla="*/ 689757 w 716439"/>
                  <a:gd name="connsiteY21" fmla="*/ 2371723 h 2802255"/>
                  <a:gd name="connsiteX22" fmla="*/ 706902 w 716439"/>
                  <a:gd name="connsiteY22" fmla="*/ 2480308 h 2802255"/>
                  <a:gd name="connsiteX23" fmla="*/ 716427 w 716439"/>
                  <a:gd name="connsiteY23" fmla="*/ 2625088 h 2802255"/>
                  <a:gd name="connsiteX24" fmla="*/ 708808 w 716439"/>
                  <a:gd name="connsiteY24" fmla="*/ 2737483 h 2802255"/>
                  <a:gd name="connsiteX25" fmla="*/ 704999 w 716439"/>
                  <a:gd name="connsiteY25" fmla="*/ 2802255 h 2802255"/>
                  <a:gd name="connsiteX0" fmla="*/ 156359 w 716439"/>
                  <a:gd name="connsiteY0" fmla="*/ 0 h 2927985"/>
                  <a:gd name="connsiteX1" fmla="*/ 179219 w 716439"/>
                  <a:gd name="connsiteY1" fmla="*/ 87630 h 2927985"/>
                  <a:gd name="connsiteX2" fmla="*/ 171599 w 716439"/>
                  <a:gd name="connsiteY2" fmla="*/ 241935 h 2927985"/>
                  <a:gd name="connsiteX3" fmla="*/ 154454 w 716439"/>
                  <a:gd name="connsiteY3" fmla="*/ 381000 h 2927985"/>
                  <a:gd name="connsiteX4" fmla="*/ 118259 w 716439"/>
                  <a:gd name="connsiteY4" fmla="*/ 546735 h 2927985"/>
                  <a:gd name="connsiteX5" fmla="*/ 78254 w 716439"/>
                  <a:gd name="connsiteY5" fmla="*/ 670560 h 2927985"/>
                  <a:gd name="connsiteX6" fmla="*/ 40154 w 716439"/>
                  <a:gd name="connsiteY6" fmla="*/ 788670 h 2927985"/>
                  <a:gd name="connsiteX7" fmla="*/ 21104 w 716439"/>
                  <a:gd name="connsiteY7" fmla="*/ 864870 h 2927985"/>
                  <a:gd name="connsiteX8" fmla="*/ 3959 w 716439"/>
                  <a:gd name="connsiteY8" fmla="*/ 960120 h 2927985"/>
                  <a:gd name="connsiteX9" fmla="*/ 149 w 716439"/>
                  <a:gd name="connsiteY9" fmla="*/ 1053465 h 2927985"/>
                  <a:gd name="connsiteX10" fmla="*/ 2054 w 716439"/>
                  <a:gd name="connsiteY10" fmla="*/ 1120140 h 2927985"/>
                  <a:gd name="connsiteX11" fmla="*/ 13484 w 716439"/>
                  <a:gd name="connsiteY11" fmla="*/ 1179195 h 2927985"/>
                  <a:gd name="connsiteX12" fmla="*/ 57299 w 716439"/>
                  <a:gd name="connsiteY12" fmla="*/ 1247775 h 2927985"/>
                  <a:gd name="connsiteX13" fmla="*/ 122069 w 716439"/>
                  <a:gd name="connsiteY13" fmla="*/ 1346835 h 2927985"/>
                  <a:gd name="connsiteX14" fmla="*/ 264944 w 716439"/>
                  <a:gd name="connsiteY14" fmla="*/ 1524000 h 2927985"/>
                  <a:gd name="connsiteX15" fmla="*/ 365909 w 716439"/>
                  <a:gd name="connsiteY15" fmla="*/ 1663065 h 2927985"/>
                  <a:gd name="connsiteX16" fmla="*/ 457349 w 716439"/>
                  <a:gd name="connsiteY16" fmla="*/ 1796415 h 2927985"/>
                  <a:gd name="connsiteX17" fmla="*/ 508784 w 716439"/>
                  <a:gd name="connsiteY17" fmla="*/ 1885950 h 2927985"/>
                  <a:gd name="connsiteX18" fmla="*/ 564029 w 716439"/>
                  <a:gd name="connsiteY18" fmla="*/ 1986915 h 2927985"/>
                  <a:gd name="connsiteX19" fmla="*/ 611653 w 716439"/>
                  <a:gd name="connsiteY19" fmla="*/ 2093594 h 2927985"/>
                  <a:gd name="connsiteX20" fmla="*/ 661183 w 716439"/>
                  <a:gd name="connsiteY20" fmla="*/ 2242184 h 2927985"/>
                  <a:gd name="connsiteX21" fmla="*/ 689757 w 716439"/>
                  <a:gd name="connsiteY21" fmla="*/ 2371723 h 2927985"/>
                  <a:gd name="connsiteX22" fmla="*/ 706902 w 716439"/>
                  <a:gd name="connsiteY22" fmla="*/ 2480308 h 2927985"/>
                  <a:gd name="connsiteX23" fmla="*/ 716427 w 716439"/>
                  <a:gd name="connsiteY23" fmla="*/ 2625088 h 2927985"/>
                  <a:gd name="connsiteX24" fmla="*/ 708808 w 716439"/>
                  <a:gd name="connsiteY24" fmla="*/ 2737483 h 2927985"/>
                  <a:gd name="connsiteX25" fmla="*/ 674519 w 716439"/>
                  <a:gd name="connsiteY25" fmla="*/ 2927985 h 2927985"/>
                  <a:gd name="connsiteX0" fmla="*/ 156359 w 716443"/>
                  <a:gd name="connsiteY0" fmla="*/ 0 h 2927985"/>
                  <a:gd name="connsiteX1" fmla="*/ 179219 w 716443"/>
                  <a:gd name="connsiteY1" fmla="*/ 87630 h 2927985"/>
                  <a:gd name="connsiteX2" fmla="*/ 171599 w 716443"/>
                  <a:gd name="connsiteY2" fmla="*/ 241935 h 2927985"/>
                  <a:gd name="connsiteX3" fmla="*/ 154454 w 716443"/>
                  <a:gd name="connsiteY3" fmla="*/ 381000 h 2927985"/>
                  <a:gd name="connsiteX4" fmla="*/ 118259 w 716443"/>
                  <a:gd name="connsiteY4" fmla="*/ 546735 h 2927985"/>
                  <a:gd name="connsiteX5" fmla="*/ 78254 w 716443"/>
                  <a:gd name="connsiteY5" fmla="*/ 670560 h 2927985"/>
                  <a:gd name="connsiteX6" fmla="*/ 40154 w 716443"/>
                  <a:gd name="connsiteY6" fmla="*/ 788670 h 2927985"/>
                  <a:gd name="connsiteX7" fmla="*/ 21104 w 716443"/>
                  <a:gd name="connsiteY7" fmla="*/ 864870 h 2927985"/>
                  <a:gd name="connsiteX8" fmla="*/ 3959 w 716443"/>
                  <a:gd name="connsiteY8" fmla="*/ 960120 h 2927985"/>
                  <a:gd name="connsiteX9" fmla="*/ 149 w 716443"/>
                  <a:gd name="connsiteY9" fmla="*/ 1053465 h 2927985"/>
                  <a:gd name="connsiteX10" fmla="*/ 2054 w 716443"/>
                  <a:gd name="connsiteY10" fmla="*/ 1120140 h 2927985"/>
                  <a:gd name="connsiteX11" fmla="*/ 13484 w 716443"/>
                  <a:gd name="connsiteY11" fmla="*/ 1179195 h 2927985"/>
                  <a:gd name="connsiteX12" fmla="*/ 57299 w 716443"/>
                  <a:gd name="connsiteY12" fmla="*/ 1247775 h 2927985"/>
                  <a:gd name="connsiteX13" fmla="*/ 122069 w 716443"/>
                  <a:gd name="connsiteY13" fmla="*/ 1346835 h 2927985"/>
                  <a:gd name="connsiteX14" fmla="*/ 264944 w 716443"/>
                  <a:gd name="connsiteY14" fmla="*/ 1524000 h 2927985"/>
                  <a:gd name="connsiteX15" fmla="*/ 365909 w 716443"/>
                  <a:gd name="connsiteY15" fmla="*/ 1663065 h 2927985"/>
                  <a:gd name="connsiteX16" fmla="*/ 457349 w 716443"/>
                  <a:gd name="connsiteY16" fmla="*/ 1796415 h 2927985"/>
                  <a:gd name="connsiteX17" fmla="*/ 508784 w 716443"/>
                  <a:gd name="connsiteY17" fmla="*/ 1885950 h 2927985"/>
                  <a:gd name="connsiteX18" fmla="*/ 564029 w 716443"/>
                  <a:gd name="connsiteY18" fmla="*/ 1986915 h 2927985"/>
                  <a:gd name="connsiteX19" fmla="*/ 611653 w 716443"/>
                  <a:gd name="connsiteY19" fmla="*/ 2093594 h 2927985"/>
                  <a:gd name="connsiteX20" fmla="*/ 661183 w 716443"/>
                  <a:gd name="connsiteY20" fmla="*/ 2242184 h 2927985"/>
                  <a:gd name="connsiteX21" fmla="*/ 689757 w 716443"/>
                  <a:gd name="connsiteY21" fmla="*/ 2371723 h 2927985"/>
                  <a:gd name="connsiteX22" fmla="*/ 706902 w 716443"/>
                  <a:gd name="connsiteY22" fmla="*/ 2480308 h 2927985"/>
                  <a:gd name="connsiteX23" fmla="*/ 716427 w 716443"/>
                  <a:gd name="connsiteY23" fmla="*/ 2625088 h 2927985"/>
                  <a:gd name="connsiteX24" fmla="*/ 708808 w 716443"/>
                  <a:gd name="connsiteY24" fmla="*/ 2737483 h 2927985"/>
                  <a:gd name="connsiteX25" fmla="*/ 695473 w 716443"/>
                  <a:gd name="connsiteY25" fmla="*/ 2836543 h 2927985"/>
                  <a:gd name="connsiteX26" fmla="*/ 674519 w 716443"/>
                  <a:gd name="connsiteY26" fmla="*/ 2927985 h 292798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44039 w 716443"/>
                  <a:gd name="connsiteY26" fmla="*/ 3007995 h 300799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68803 w 716443"/>
                  <a:gd name="connsiteY26" fmla="*/ 2941318 h 3007995"/>
                  <a:gd name="connsiteX27" fmla="*/ 644039 w 716443"/>
                  <a:gd name="connsiteY27" fmla="*/ 3007995 h 3007995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577364 w 716443"/>
                  <a:gd name="connsiteY27" fmla="*/ 3158490 h 3158490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619273 w 716443"/>
                  <a:gd name="connsiteY27" fmla="*/ 3065142 h 3158490"/>
                  <a:gd name="connsiteX28" fmla="*/ 577364 w 716443"/>
                  <a:gd name="connsiteY28" fmla="*/ 3158490 h 3158490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39264 w 716443"/>
                  <a:gd name="connsiteY28" fmla="*/ 3225165 h 3225165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75458 w 716443"/>
                  <a:gd name="connsiteY28" fmla="*/ 3150867 h 3225165"/>
                  <a:gd name="connsiteX29" fmla="*/ 539264 w 716443"/>
                  <a:gd name="connsiteY29" fmla="*/ 3225165 h 322516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390674 w 716443"/>
                  <a:gd name="connsiteY29" fmla="*/ 3419475 h 341947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476398 w 716443"/>
                  <a:gd name="connsiteY29" fmla="*/ 3299457 h 3419475"/>
                  <a:gd name="connsiteX30" fmla="*/ 390674 w 716443"/>
                  <a:gd name="connsiteY30" fmla="*/ 3419475 h 341947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148739 w 716443"/>
                  <a:gd name="connsiteY30" fmla="*/ 3682365 h 368236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236368 w 716443"/>
                  <a:gd name="connsiteY30" fmla="*/ 3579492 h 3682365"/>
                  <a:gd name="connsiteX31" fmla="*/ 148739 w 716443"/>
                  <a:gd name="connsiteY31" fmla="*/ 3682365 h 3682365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36368 w 716443"/>
                  <a:gd name="connsiteY30" fmla="*/ 357949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95398 w 716443"/>
                  <a:gd name="connsiteY31" fmla="*/ 3752846 h 3798570"/>
                  <a:gd name="connsiteX32" fmla="*/ 57299 w 716443"/>
                  <a:gd name="connsiteY32" fmla="*/ 3798570 h 379857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2054 w 716443"/>
                  <a:gd name="connsiteY32" fmla="*/ 3878580 h 387858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55393 w 716443"/>
                  <a:gd name="connsiteY32" fmla="*/ 3806186 h 3878580"/>
                  <a:gd name="connsiteX33" fmla="*/ 2054 w 716443"/>
                  <a:gd name="connsiteY33" fmla="*/ 3878580 h 3878580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13334 w 758204"/>
                  <a:gd name="connsiteY33" fmla="*/ 3941441 h 3975735"/>
                  <a:gd name="connsiteX34" fmla="*/ 0 w 758204"/>
                  <a:gd name="connsiteY34" fmla="*/ 3975735 h 397573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0 w 802019"/>
                  <a:gd name="connsiteY34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19050 w 802019"/>
                  <a:gd name="connsiteY34" fmla="*/ 4086221 h 4154805"/>
                  <a:gd name="connsiteX35" fmla="*/ 0 w 802019"/>
                  <a:gd name="connsiteY35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5715 w 802019"/>
                  <a:gd name="connsiteY34" fmla="*/ 4082411 h 4154805"/>
                  <a:gd name="connsiteX35" fmla="*/ 0 w 802019"/>
                  <a:gd name="connsiteY35" fmla="*/ 4154805 h 4154805"/>
                  <a:gd name="connsiteX0" fmla="*/ 237847 w 797931"/>
                  <a:gd name="connsiteY0" fmla="*/ 0 h 4299585"/>
                  <a:gd name="connsiteX1" fmla="*/ 260707 w 797931"/>
                  <a:gd name="connsiteY1" fmla="*/ 87630 h 4299585"/>
                  <a:gd name="connsiteX2" fmla="*/ 253087 w 797931"/>
                  <a:gd name="connsiteY2" fmla="*/ 241935 h 4299585"/>
                  <a:gd name="connsiteX3" fmla="*/ 235942 w 797931"/>
                  <a:gd name="connsiteY3" fmla="*/ 381000 h 4299585"/>
                  <a:gd name="connsiteX4" fmla="*/ 199747 w 797931"/>
                  <a:gd name="connsiteY4" fmla="*/ 546735 h 4299585"/>
                  <a:gd name="connsiteX5" fmla="*/ 159742 w 797931"/>
                  <a:gd name="connsiteY5" fmla="*/ 670560 h 4299585"/>
                  <a:gd name="connsiteX6" fmla="*/ 121642 w 797931"/>
                  <a:gd name="connsiteY6" fmla="*/ 788670 h 4299585"/>
                  <a:gd name="connsiteX7" fmla="*/ 102592 w 797931"/>
                  <a:gd name="connsiteY7" fmla="*/ 864870 h 4299585"/>
                  <a:gd name="connsiteX8" fmla="*/ 85447 w 797931"/>
                  <a:gd name="connsiteY8" fmla="*/ 960120 h 4299585"/>
                  <a:gd name="connsiteX9" fmla="*/ 81637 w 797931"/>
                  <a:gd name="connsiteY9" fmla="*/ 1053465 h 4299585"/>
                  <a:gd name="connsiteX10" fmla="*/ 83542 w 797931"/>
                  <a:gd name="connsiteY10" fmla="*/ 1120140 h 4299585"/>
                  <a:gd name="connsiteX11" fmla="*/ 94972 w 797931"/>
                  <a:gd name="connsiteY11" fmla="*/ 1179195 h 4299585"/>
                  <a:gd name="connsiteX12" fmla="*/ 138787 w 797931"/>
                  <a:gd name="connsiteY12" fmla="*/ 1247775 h 4299585"/>
                  <a:gd name="connsiteX13" fmla="*/ 203557 w 797931"/>
                  <a:gd name="connsiteY13" fmla="*/ 1346835 h 4299585"/>
                  <a:gd name="connsiteX14" fmla="*/ 346432 w 797931"/>
                  <a:gd name="connsiteY14" fmla="*/ 1524000 h 4299585"/>
                  <a:gd name="connsiteX15" fmla="*/ 447397 w 797931"/>
                  <a:gd name="connsiteY15" fmla="*/ 1663065 h 4299585"/>
                  <a:gd name="connsiteX16" fmla="*/ 538837 w 797931"/>
                  <a:gd name="connsiteY16" fmla="*/ 1796415 h 4299585"/>
                  <a:gd name="connsiteX17" fmla="*/ 590272 w 797931"/>
                  <a:gd name="connsiteY17" fmla="*/ 1885950 h 4299585"/>
                  <a:gd name="connsiteX18" fmla="*/ 645517 w 797931"/>
                  <a:gd name="connsiteY18" fmla="*/ 1986915 h 4299585"/>
                  <a:gd name="connsiteX19" fmla="*/ 693141 w 797931"/>
                  <a:gd name="connsiteY19" fmla="*/ 2093594 h 4299585"/>
                  <a:gd name="connsiteX20" fmla="*/ 742671 w 797931"/>
                  <a:gd name="connsiteY20" fmla="*/ 2242184 h 4299585"/>
                  <a:gd name="connsiteX21" fmla="*/ 771245 w 797931"/>
                  <a:gd name="connsiteY21" fmla="*/ 2371723 h 4299585"/>
                  <a:gd name="connsiteX22" fmla="*/ 788390 w 797931"/>
                  <a:gd name="connsiteY22" fmla="*/ 2480308 h 4299585"/>
                  <a:gd name="connsiteX23" fmla="*/ 797915 w 797931"/>
                  <a:gd name="connsiteY23" fmla="*/ 2625088 h 4299585"/>
                  <a:gd name="connsiteX24" fmla="*/ 790296 w 797931"/>
                  <a:gd name="connsiteY24" fmla="*/ 2737483 h 4299585"/>
                  <a:gd name="connsiteX25" fmla="*/ 776961 w 797931"/>
                  <a:gd name="connsiteY25" fmla="*/ 2836543 h 4299585"/>
                  <a:gd name="connsiteX26" fmla="*/ 750291 w 797931"/>
                  <a:gd name="connsiteY26" fmla="*/ 2941318 h 4299585"/>
                  <a:gd name="connsiteX27" fmla="*/ 700761 w 797931"/>
                  <a:gd name="connsiteY27" fmla="*/ 3065142 h 4299585"/>
                  <a:gd name="connsiteX28" fmla="*/ 656946 w 797931"/>
                  <a:gd name="connsiteY28" fmla="*/ 3150867 h 4299585"/>
                  <a:gd name="connsiteX29" fmla="*/ 563601 w 797931"/>
                  <a:gd name="connsiteY29" fmla="*/ 3305172 h 4299585"/>
                  <a:gd name="connsiteX30" fmla="*/ 327381 w 797931"/>
                  <a:gd name="connsiteY30" fmla="*/ 3587112 h 4299585"/>
                  <a:gd name="connsiteX31" fmla="*/ 176886 w 797931"/>
                  <a:gd name="connsiteY31" fmla="*/ 3752846 h 4299585"/>
                  <a:gd name="connsiteX32" fmla="*/ 136881 w 797931"/>
                  <a:gd name="connsiteY32" fmla="*/ 3806186 h 4299585"/>
                  <a:gd name="connsiteX33" fmla="*/ 53061 w 797931"/>
                  <a:gd name="connsiteY33" fmla="*/ 3941441 h 4299585"/>
                  <a:gd name="connsiteX34" fmla="*/ 1627 w 797931"/>
                  <a:gd name="connsiteY34" fmla="*/ 4082411 h 4299585"/>
                  <a:gd name="connsiteX35" fmla="*/ 24487 w 797931"/>
                  <a:gd name="connsiteY35" fmla="*/ 4299585 h 4299585"/>
                  <a:gd name="connsiteX0" fmla="*/ 237967 w 798051"/>
                  <a:gd name="connsiteY0" fmla="*/ 0 h 4299585"/>
                  <a:gd name="connsiteX1" fmla="*/ 260827 w 798051"/>
                  <a:gd name="connsiteY1" fmla="*/ 87630 h 4299585"/>
                  <a:gd name="connsiteX2" fmla="*/ 253207 w 798051"/>
                  <a:gd name="connsiteY2" fmla="*/ 241935 h 4299585"/>
                  <a:gd name="connsiteX3" fmla="*/ 236062 w 798051"/>
                  <a:gd name="connsiteY3" fmla="*/ 381000 h 4299585"/>
                  <a:gd name="connsiteX4" fmla="*/ 199867 w 798051"/>
                  <a:gd name="connsiteY4" fmla="*/ 546735 h 4299585"/>
                  <a:gd name="connsiteX5" fmla="*/ 159862 w 798051"/>
                  <a:gd name="connsiteY5" fmla="*/ 670560 h 4299585"/>
                  <a:gd name="connsiteX6" fmla="*/ 121762 w 798051"/>
                  <a:gd name="connsiteY6" fmla="*/ 788670 h 4299585"/>
                  <a:gd name="connsiteX7" fmla="*/ 102712 w 798051"/>
                  <a:gd name="connsiteY7" fmla="*/ 864870 h 4299585"/>
                  <a:gd name="connsiteX8" fmla="*/ 85567 w 798051"/>
                  <a:gd name="connsiteY8" fmla="*/ 960120 h 4299585"/>
                  <a:gd name="connsiteX9" fmla="*/ 81757 w 798051"/>
                  <a:gd name="connsiteY9" fmla="*/ 1053465 h 4299585"/>
                  <a:gd name="connsiteX10" fmla="*/ 83662 w 798051"/>
                  <a:gd name="connsiteY10" fmla="*/ 1120140 h 4299585"/>
                  <a:gd name="connsiteX11" fmla="*/ 95092 w 798051"/>
                  <a:gd name="connsiteY11" fmla="*/ 1179195 h 4299585"/>
                  <a:gd name="connsiteX12" fmla="*/ 138907 w 798051"/>
                  <a:gd name="connsiteY12" fmla="*/ 1247775 h 4299585"/>
                  <a:gd name="connsiteX13" fmla="*/ 203677 w 798051"/>
                  <a:gd name="connsiteY13" fmla="*/ 1346835 h 4299585"/>
                  <a:gd name="connsiteX14" fmla="*/ 346552 w 798051"/>
                  <a:gd name="connsiteY14" fmla="*/ 1524000 h 4299585"/>
                  <a:gd name="connsiteX15" fmla="*/ 447517 w 798051"/>
                  <a:gd name="connsiteY15" fmla="*/ 1663065 h 4299585"/>
                  <a:gd name="connsiteX16" fmla="*/ 538957 w 798051"/>
                  <a:gd name="connsiteY16" fmla="*/ 1796415 h 4299585"/>
                  <a:gd name="connsiteX17" fmla="*/ 590392 w 798051"/>
                  <a:gd name="connsiteY17" fmla="*/ 1885950 h 4299585"/>
                  <a:gd name="connsiteX18" fmla="*/ 645637 w 798051"/>
                  <a:gd name="connsiteY18" fmla="*/ 1986915 h 4299585"/>
                  <a:gd name="connsiteX19" fmla="*/ 693261 w 798051"/>
                  <a:gd name="connsiteY19" fmla="*/ 2093594 h 4299585"/>
                  <a:gd name="connsiteX20" fmla="*/ 742791 w 798051"/>
                  <a:gd name="connsiteY20" fmla="*/ 2242184 h 4299585"/>
                  <a:gd name="connsiteX21" fmla="*/ 771365 w 798051"/>
                  <a:gd name="connsiteY21" fmla="*/ 2371723 h 4299585"/>
                  <a:gd name="connsiteX22" fmla="*/ 788510 w 798051"/>
                  <a:gd name="connsiteY22" fmla="*/ 2480308 h 4299585"/>
                  <a:gd name="connsiteX23" fmla="*/ 798035 w 798051"/>
                  <a:gd name="connsiteY23" fmla="*/ 2625088 h 4299585"/>
                  <a:gd name="connsiteX24" fmla="*/ 790416 w 798051"/>
                  <a:gd name="connsiteY24" fmla="*/ 2737483 h 4299585"/>
                  <a:gd name="connsiteX25" fmla="*/ 777081 w 798051"/>
                  <a:gd name="connsiteY25" fmla="*/ 2836543 h 4299585"/>
                  <a:gd name="connsiteX26" fmla="*/ 750411 w 798051"/>
                  <a:gd name="connsiteY26" fmla="*/ 2941318 h 4299585"/>
                  <a:gd name="connsiteX27" fmla="*/ 700881 w 798051"/>
                  <a:gd name="connsiteY27" fmla="*/ 3065142 h 4299585"/>
                  <a:gd name="connsiteX28" fmla="*/ 657066 w 798051"/>
                  <a:gd name="connsiteY28" fmla="*/ 3150867 h 4299585"/>
                  <a:gd name="connsiteX29" fmla="*/ 563721 w 798051"/>
                  <a:gd name="connsiteY29" fmla="*/ 3305172 h 4299585"/>
                  <a:gd name="connsiteX30" fmla="*/ 327501 w 798051"/>
                  <a:gd name="connsiteY30" fmla="*/ 3587112 h 4299585"/>
                  <a:gd name="connsiteX31" fmla="*/ 177006 w 798051"/>
                  <a:gd name="connsiteY31" fmla="*/ 3752846 h 4299585"/>
                  <a:gd name="connsiteX32" fmla="*/ 137001 w 798051"/>
                  <a:gd name="connsiteY32" fmla="*/ 3806186 h 4299585"/>
                  <a:gd name="connsiteX33" fmla="*/ 53181 w 798051"/>
                  <a:gd name="connsiteY33" fmla="*/ 3941441 h 4299585"/>
                  <a:gd name="connsiteX34" fmla="*/ 1747 w 798051"/>
                  <a:gd name="connsiteY34" fmla="*/ 4082411 h 4299585"/>
                  <a:gd name="connsiteX35" fmla="*/ 13177 w 798051"/>
                  <a:gd name="connsiteY35" fmla="*/ 4229096 h 4299585"/>
                  <a:gd name="connsiteX36" fmla="*/ 24607 w 798051"/>
                  <a:gd name="connsiteY36" fmla="*/ 4299585 h 4299585"/>
                  <a:gd name="connsiteX0" fmla="*/ 241109 w 801193"/>
                  <a:gd name="connsiteY0" fmla="*/ 0 h 4299585"/>
                  <a:gd name="connsiteX1" fmla="*/ 263969 w 801193"/>
                  <a:gd name="connsiteY1" fmla="*/ 87630 h 4299585"/>
                  <a:gd name="connsiteX2" fmla="*/ 256349 w 801193"/>
                  <a:gd name="connsiteY2" fmla="*/ 241935 h 4299585"/>
                  <a:gd name="connsiteX3" fmla="*/ 239204 w 801193"/>
                  <a:gd name="connsiteY3" fmla="*/ 381000 h 4299585"/>
                  <a:gd name="connsiteX4" fmla="*/ 203009 w 801193"/>
                  <a:gd name="connsiteY4" fmla="*/ 546735 h 4299585"/>
                  <a:gd name="connsiteX5" fmla="*/ 163004 w 801193"/>
                  <a:gd name="connsiteY5" fmla="*/ 670560 h 4299585"/>
                  <a:gd name="connsiteX6" fmla="*/ 124904 w 801193"/>
                  <a:gd name="connsiteY6" fmla="*/ 788670 h 4299585"/>
                  <a:gd name="connsiteX7" fmla="*/ 105854 w 801193"/>
                  <a:gd name="connsiteY7" fmla="*/ 864870 h 4299585"/>
                  <a:gd name="connsiteX8" fmla="*/ 88709 w 801193"/>
                  <a:gd name="connsiteY8" fmla="*/ 960120 h 4299585"/>
                  <a:gd name="connsiteX9" fmla="*/ 84899 w 801193"/>
                  <a:gd name="connsiteY9" fmla="*/ 1053465 h 4299585"/>
                  <a:gd name="connsiteX10" fmla="*/ 86804 w 801193"/>
                  <a:gd name="connsiteY10" fmla="*/ 1120140 h 4299585"/>
                  <a:gd name="connsiteX11" fmla="*/ 98234 w 801193"/>
                  <a:gd name="connsiteY11" fmla="*/ 1179195 h 4299585"/>
                  <a:gd name="connsiteX12" fmla="*/ 142049 w 801193"/>
                  <a:gd name="connsiteY12" fmla="*/ 1247775 h 4299585"/>
                  <a:gd name="connsiteX13" fmla="*/ 206819 w 801193"/>
                  <a:gd name="connsiteY13" fmla="*/ 1346835 h 4299585"/>
                  <a:gd name="connsiteX14" fmla="*/ 349694 w 801193"/>
                  <a:gd name="connsiteY14" fmla="*/ 1524000 h 4299585"/>
                  <a:gd name="connsiteX15" fmla="*/ 450659 w 801193"/>
                  <a:gd name="connsiteY15" fmla="*/ 1663065 h 4299585"/>
                  <a:gd name="connsiteX16" fmla="*/ 542099 w 801193"/>
                  <a:gd name="connsiteY16" fmla="*/ 1796415 h 4299585"/>
                  <a:gd name="connsiteX17" fmla="*/ 593534 w 801193"/>
                  <a:gd name="connsiteY17" fmla="*/ 1885950 h 4299585"/>
                  <a:gd name="connsiteX18" fmla="*/ 648779 w 801193"/>
                  <a:gd name="connsiteY18" fmla="*/ 1986915 h 4299585"/>
                  <a:gd name="connsiteX19" fmla="*/ 696403 w 801193"/>
                  <a:gd name="connsiteY19" fmla="*/ 2093594 h 4299585"/>
                  <a:gd name="connsiteX20" fmla="*/ 745933 w 801193"/>
                  <a:gd name="connsiteY20" fmla="*/ 2242184 h 4299585"/>
                  <a:gd name="connsiteX21" fmla="*/ 774507 w 801193"/>
                  <a:gd name="connsiteY21" fmla="*/ 2371723 h 4299585"/>
                  <a:gd name="connsiteX22" fmla="*/ 791652 w 801193"/>
                  <a:gd name="connsiteY22" fmla="*/ 2480308 h 4299585"/>
                  <a:gd name="connsiteX23" fmla="*/ 801177 w 801193"/>
                  <a:gd name="connsiteY23" fmla="*/ 2625088 h 4299585"/>
                  <a:gd name="connsiteX24" fmla="*/ 793558 w 801193"/>
                  <a:gd name="connsiteY24" fmla="*/ 2737483 h 4299585"/>
                  <a:gd name="connsiteX25" fmla="*/ 780223 w 801193"/>
                  <a:gd name="connsiteY25" fmla="*/ 2836543 h 4299585"/>
                  <a:gd name="connsiteX26" fmla="*/ 753553 w 801193"/>
                  <a:gd name="connsiteY26" fmla="*/ 2941318 h 4299585"/>
                  <a:gd name="connsiteX27" fmla="*/ 704023 w 801193"/>
                  <a:gd name="connsiteY27" fmla="*/ 3065142 h 4299585"/>
                  <a:gd name="connsiteX28" fmla="*/ 660208 w 801193"/>
                  <a:gd name="connsiteY28" fmla="*/ 3150867 h 4299585"/>
                  <a:gd name="connsiteX29" fmla="*/ 566863 w 801193"/>
                  <a:gd name="connsiteY29" fmla="*/ 3305172 h 4299585"/>
                  <a:gd name="connsiteX30" fmla="*/ 330643 w 801193"/>
                  <a:gd name="connsiteY30" fmla="*/ 3587112 h 4299585"/>
                  <a:gd name="connsiteX31" fmla="*/ 180148 w 801193"/>
                  <a:gd name="connsiteY31" fmla="*/ 3752846 h 4299585"/>
                  <a:gd name="connsiteX32" fmla="*/ 140143 w 801193"/>
                  <a:gd name="connsiteY32" fmla="*/ 3806186 h 4299585"/>
                  <a:gd name="connsiteX33" fmla="*/ 56323 w 801193"/>
                  <a:gd name="connsiteY33" fmla="*/ 3941441 h 4299585"/>
                  <a:gd name="connsiteX34" fmla="*/ 4889 w 801193"/>
                  <a:gd name="connsiteY34" fmla="*/ 4082411 h 4299585"/>
                  <a:gd name="connsiteX35" fmla="*/ 2984 w 801193"/>
                  <a:gd name="connsiteY35" fmla="*/ 4225286 h 4299585"/>
                  <a:gd name="connsiteX36" fmla="*/ 27749 w 801193"/>
                  <a:gd name="connsiteY36" fmla="*/ 4299585 h 4299585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88709 w 801193"/>
                  <a:gd name="connsiteY36" fmla="*/ 4415790 h 4415790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58229 w 801193"/>
                  <a:gd name="connsiteY36" fmla="*/ 4343395 h 4415790"/>
                  <a:gd name="connsiteX37" fmla="*/ 88709 w 801193"/>
                  <a:gd name="connsiteY37" fmla="*/ 4415790 h 4415790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83959 w 801193"/>
                  <a:gd name="connsiteY37" fmla="*/ 4524375 h 4524375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30619 w 801193"/>
                  <a:gd name="connsiteY37" fmla="*/ 4451980 h 4524375"/>
                  <a:gd name="connsiteX38" fmla="*/ 183959 w 801193"/>
                  <a:gd name="connsiteY38" fmla="*/ 4524375 h 45243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414464 w 801193"/>
                  <a:gd name="connsiteY38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414464 w 801193"/>
                  <a:gd name="connsiteY39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345884 w 801193"/>
                  <a:gd name="connsiteY39" fmla="*/ 4653910 h 4714875"/>
                  <a:gd name="connsiteX40" fmla="*/ 414464 w 801193"/>
                  <a:gd name="connsiteY40" fmla="*/ 4714875 h 4714875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1041209 w 1041209"/>
                  <a:gd name="connsiteY40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5677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989774 w 1041209"/>
                  <a:gd name="connsiteY41" fmla="*/ 5092059 h 5124450"/>
                  <a:gd name="connsiteX42" fmla="*/ 1041209 w 1041209"/>
                  <a:gd name="connsiteY42" fmla="*/ 5124450 h 51244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40269 w 1140269"/>
                  <a:gd name="connsiteY42" fmla="*/ 5200650 h 52006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11694 w 1140269"/>
                  <a:gd name="connsiteY42" fmla="*/ 5179689 h 5200650"/>
                  <a:gd name="connsiteX43" fmla="*/ 1140269 w 1140269"/>
                  <a:gd name="connsiteY43" fmla="*/ 5200650 h 5200650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416494 w 1416494"/>
                  <a:gd name="connsiteY43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416494 w 1416494"/>
                  <a:gd name="connsiteY44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40293 w 1416494"/>
                  <a:gd name="connsiteY44" fmla="*/ 5495919 h 5606415"/>
                  <a:gd name="connsiteX45" fmla="*/ 1416494 w 1416494"/>
                  <a:gd name="connsiteY45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26958 w 1416494"/>
                  <a:gd name="connsiteY44" fmla="*/ 5497824 h 5606415"/>
                  <a:gd name="connsiteX45" fmla="*/ 1416494 w 1416494"/>
                  <a:gd name="connsiteY45" fmla="*/ 5606415 h 5606415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639379 w 1639379"/>
                  <a:gd name="connsiteY45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96503 w 1639379"/>
                  <a:gd name="connsiteY45" fmla="*/ 5673083 h 5817870"/>
                  <a:gd name="connsiteX46" fmla="*/ 1639379 w 1639379"/>
                  <a:gd name="connsiteY46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77453 w 1639379"/>
                  <a:gd name="connsiteY45" fmla="*/ 5676893 h 5817870"/>
                  <a:gd name="connsiteX46" fmla="*/ 1639379 w 1639379"/>
                  <a:gd name="connsiteY46" fmla="*/ 5817870 h 581787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934654 w 1934654"/>
                  <a:gd name="connsiteY46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734627 w 1934654"/>
                  <a:gd name="connsiteY46" fmla="*/ 580071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82252 w 1934654"/>
                  <a:gd name="connsiteY47" fmla="*/ 5854058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8432 w 1934654"/>
                  <a:gd name="connsiteY47" fmla="*/ 5852153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2717 w 1934654"/>
                  <a:gd name="connsiteY47" fmla="*/ 5854058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3713"/>
                  <a:gd name="connsiteX1" fmla="*/ 263969 w 1934654"/>
                  <a:gd name="connsiteY1" fmla="*/ 87630 h 5903713"/>
                  <a:gd name="connsiteX2" fmla="*/ 256349 w 1934654"/>
                  <a:gd name="connsiteY2" fmla="*/ 241935 h 5903713"/>
                  <a:gd name="connsiteX3" fmla="*/ 239204 w 1934654"/>
                  <a:gd name="connsiteY3" fmla="*/ 381000 h 5903713"/>
                  <a:gd name="connsiteX4" fmla="*/ 203009 w 1934654"/>
                  <a:gd name="connsiteY4" fmla="*/ 546735 h 5903713"/>
                  <a:gd name="connsiteX5" fmla="*/ 163004 w 1934654"/>
                  <a:gd name="connsiteY5" fmla="*/ 670560 h 5903713"/>
                  <a:gd name="connsiteX6" fmla="*/ 124904 w 1934654"/>
                  <a:gd name="connsiteY6" fmla="*/ 788670 h 5903713"/>
                  <a:gd name="connsiteX7" fmla="*/ 105854 w 1934654"/>
                  <a:gd name="connsiteY7" fmla="*/ 864870 h 5903713"/>
                  <a:gd name="connsiteX8" fmla="*/ 88709 w 1934654"/>
                  <a:gd name="connsiteY8" fmla="*/ 960120 h 5903713"/>
                  <a:gd name="connsiteX9" fmla="*/ 84899 w 1934654"/>
                  <a:gd name="connsiteY9" fmla="*/ 1053465 h 5903713"/>
                  <a:gd name="connsiteX10" fmla="*/ 86804 w 1934654"/>
                  <a:gd name="connsiteY10" fmla="*/ 1120140 h 5903713"/>
                  <a:gd name="connsiteX11" fmla="*/ 98234 w 1934654"/>
                  <a:gd name="connsiteY11" fmla="*/ 1179195 h 5903713"/>
                  <a:gd name="connsiteX12" fmla="*/ 142049 w 1934654"/>
                  <a:gd name="connsiteY12" fmla="*/ 1247775 h 5903713"/>
                  <a:gd name="connsiteX13" fmla="*/ 206819 w 1934654"/>
                  <a:gd name="connsiteY13" fmla="*/ 1346835 h 5903713"/>
                  <a:gd name="connsiteX14" fmla="*/ 349694 w 1934654"/>
                  <a:gd name="connsiteY14" fmla="*/ 1524000 h 5903713"/>
                  <a:gd name="connsiteX15" fmla="*/ 450659 w 1934654"/>
                  <a:gd name="connsiteY15" fmla="*/ 1663065 h 5903713"/>
                  <a:gd name="connsiteX16" fmla="*/ 542099 w 1934654"/>
                  <a:gd name="connsiteY16" fmla="*/ 1796415 h 5903713"/>
                  <a:gd name="connsiteX17" fmla="*/ 593534 w 1934654"/>
                  <a:gd name="connsiteY17" fmla="*/ 1885950 h 5903713"/>
                  <a:gd name="connsiteX18" fmla="*/ 648779 w 1934654"/>
                  <a:gd name="connsiteY18" fmla="*/ 1986915 h 5903713"/>
                  <a:gd name="connsiteX19" fmla="*/ 696403 w 1934654"/>
                  <a:gd name="connsiteY19" fmla="*/ 2093594 h 5903713"/>
                  <a:gd name="connsiteX20" fmla="*/ 745933 w 1934654"/>
                  <a:gd name="connsiteY20" fmla="*/ 2242184 h 5903713"/>
                  <a:gd name="connsiteX21" fmla="*/ 774507 w 1934654"/>
                  <a:gd name="connsiteY21" fmla="*/ 2371723 h 5903713"/>
                  <a:gd name="connsiteX22" fmla="*/ 791652 w 1934654"/>
                  <a:gd name="connsiteY22" fmla="*/ 2480308 h 5903713"/>
                  <a:gd name="connsiteX23" fmla="*/ 801177 w 1934654"/>
                  <a:gd name="connsiteY23" fmla="*/ 2625088 h 5903713"/>
                  <a:gd name="connsiteX24" fmla="*/ 793558 w 1934654"/>
                  <a:gd name="connsiteY24" fmla="*/ 2737483 h 5903713"/>
                  <a:gd name="connsiteX25" fmla="*/ 780223 w 1934654"/>
                  <a:gd name="connsiteY25" fmla="*/ 2836543 h 5903713"/>
                  <a:gd name="connsiteX26" fmla="*/ 753553 w 1934654"/>
                  <a:gd name="connsiteY26" fmla="*/ 2941318 h 5903713"/>
                  <a:gd name="connsiteX27" fmla="*/ 704023 w 1934654"/>
                  <a:gd name="connsiteY27" fmla="*/ 3065142 h 5903713"/>
                  <a:gd name="connsiteX28" fmla="*/ 660208 w 1934654"/>
                  <a:gd name="connsiteY28" fmla="*/ 3150867 h 5903713"/>
                  <a:gd name="connsiteX29" fmla="*/ 566863 w 1934654"/>
                  <a:gd name="connsiteY29" fmla="*/ 3305172 h 5903713"/>
                  <a:gd name="connsiteX30" fmla="*/ 330643 w 1934654"/>
                  <a:gd name="connsiteY30" fmla="*/ 3587112 h 5903713"/>
                  <a:gd name="connsiteX31" fmla="*/ 180148 w 1934654"/>
                  <a:gd name="connsiteY31" fmla="*/ 3752846 h 5903713"/>
                  <a:gd name="connsiteX32" fmla="*/ 140143 w 1934654"/>
                  <a:gd name="connsiteY32" fmla="*/ 3806186 h 5903713"/>
                  <a:gd name="connsiteX33" fmla="*/ 56323 w 1934654"/>
                  <a:gd name="connsiteY33" fmla="*/ 3941441 h 5903713"/>
                  <a:gd name="connsiteX34" fmla="*/ 4889 w 1934654"/>
                  <a:gd name="connsiteY34" fmla="*/ 4082411 h 5903713"/>
                  <a:gd name="connsiteX35" fmla="*/ 2984 w 1934654"/>
                  <a:gd name="connsiteY35" fmla="*/ 4225286 h 5903713"/>
                  <a:gd name="connsiteX36" fmla="*/ 58229 w 1934654"/>
                  <a:gd name="connsiteY36" fmla="*/ 4343395 h 5903713"/>
                  <a:gd name="connsiteX37" fmla="*/ 130619 w 1934654"/>
                  <a:gd name="connsiteY37" fmla="*/ 4451980 h 5903713"/>
                  <a:gd name="connsiteX38" fmla="*/ 222059 w 1934654"/>
                  <a:gd name="connsiteY38" fmla="*/ 4543420 h 5903713"/>
                  <a:gd name="connsiteX39" fmla="*/ 345884 w 1934654"/>
                  <a:gd name="connsiteY39" fmla="*/ 4653910 h 5903713"/>
                  <a:gd name="connsiteX40" fmla="*/ 494474 w 1934654"/>
                  <a:gd name="connsiteY40" fmla="*/ 4772019 h 5903713"/>
                  <a:gd name="connsiteX41" fmla="*/ 989774 w 1934654"/>
                  <a:gd name="connsiteY41" fmla="*/ 5092059 h 5903713"/>
                  <a:gd name="connsiteX42" fmla="*/ 1111694 w 1934654"/>
                  <a:gd name="connsiteY42" fmla="*/ 5179689 h 5903713"/>
                  <a:gd name="connsiteX43" fmla="*/ 1216468 w 1934654"/>
                  <a:gd name="connsiteY43" fmla="*/ 5326374 h 5903713"/>
                  <a:gd name="connsiteX44" fmla="*/ 1326958 w 1934654"/>
                  <a:gd name="connsiteY44" fmla="*/ 5497824 h 5903713"/>
                  <a:gd name="connsiteX45" fmla="*/ 1477453 w 1934654"/>
                  <a:gd name="connsiteY45" fmla="*/ 5676893 h 5903713"/>
                  <a:gd name="connsiteX46" fmla="*/ 1597467 w 1934654"/>
                  <a:gd name="connsiteY46" fmla="*/ 5785478 h 5903713"/>
                  <a:gd name="connsiteX47" fmla="*/ 1692717 w 1934654"/>
                  <a:gd name="connsiteY47" fmla="*/ 5854058 h 5903713"/>
                  <a:gd name="connsiteX48" fmla="*/ 1829877 w 1934654"/>
                  <a:gd name="connsiteY48" fmla="*/ 5897873 h 5903713"/>
                  <a:gd name="connsiteX49" fmla="*/ 1934654 w 1934654"/>
                  <a:gd name="connsiteY49" fmla="*/ 5901690 h 5903713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262314 w 2262314"/>
                  <a:gd name="connsiteY49" fmla="*/ 5928360 h 5928360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151822 w 2262314"/>
                  <a:gd name="connsiteY49" fmla="*/ 5920732 h 5928360"/>
                  <a:gd name="connsiteX50" fmla="*/ 2262314 w 2262314"/>
                  <a:gd name="connsiteY50" fmla="*/ 5928360 h 5928360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422334 w 2422334"/>
                  <a:gd name="connsiteY50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298507 w 2422334"/>
                  <a:gd name="connsiteY50" fmla="*/ 595121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11842 w 2422334"/>
                  <a:gd name="connsiteY50" fmla="*/ 593978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42322 w 2422334"/>
                  <a:gd name="connsiteY50" fmla="*/ 5945497 h 5972175"/>
                  <a:gd name="connsiteX51" fmla="*/ 2422334 w 2422334"/>
                  <a:gd name="connsiteY51" fmla="*/ 5972175 h 597217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610929 w 2610929"/>
                  <a:gd name="connsiteY51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610929 w 2610929"/>
                  <a:gd name="connsiteY52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69017 w 2610929"/>
                  <a:gd name="connsiteY52" fmla="*/ 6033127 h 6071235"/>
                  <a:gd name="connsiteX53" fmla="*/ 2610929 w 2610929"/>
                  <a:gd name="connsiteY53" fmla="*/ 6071235 h 6071235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778569 w 2778569"/>
                  <a:gd name="connsiteY53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58552 w 2778569"/>
                  <a:gd name="connsiteY53" fmla="*/ 613409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73792 w 2778569"/>
                  <a:gd name="connsiteY53" fmla="*/ 612266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78569 w 2778569"/>
                  <a:gd name="connsiteY54" fmla="*/ 6275070 h 627507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23322 w 2778569"/>
                  <a:gd name="connsiteY54" fmla="*/ 6198861 h 6275070"/>
                  <a:gd name="connsiteX55" fmla="*/ 2778569 w 2778569"/>
                  <a:gd name="connsiteY55" fmla="*/ 6275070 h 627507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864294 w 2864294"/>
                  <a:gd name="connsiteY55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61421 w 2864294"/>
                  <a:gd name="connsiteY55" fmla="*/ 6303636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30001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43336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900489 w 2900489"/>
                  <a:gd name="connsiteY57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900489 w 2900489"/>
                  <a:gd name="connsiteY58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892866 w 2900489"/>
                  <a:gd name="connsiteY58" fmla="*/ 6720831 h 6757035"/>
                  <a:gd name="connsiteX59" fmla="*/ 2900489 w 2900489"/>
                  <a:gd name="connsiteY59" fmla="*/ 6757035 h 6757035"/>
                  <a:gd name="connsiteX0" fmla="*/ 241109 w 2915729"/>
                  <a:gd name="connsiteY0" fmla="*/ 0 h 6844665"/>
                  <a:gd name="connsiteX1" fmla="*/ 263969 w 2915729"/>
                  <a:gd name="connsiteY1" fmla="*/ 87630 h 6844665"/>
                  <a:gd name="connsiteX2" fmla="*/ 256349 w 2915729"/>
                  <a:gd name="connsiteY2" fmla="*/ 241935 h 6844665"/>
                  <a:gd name="connsiteX3" fmla="*/ 239204 w 2915729"/>
                  <a:gd name="connsiteY3" fmla="*/ 381000 h 6844665"/>
                  <a:gd name="connsiteX4" fmla="*/ 203009 w 2915729"/>
                  <a:gd name="connsiteY4" fmla="*/ 546735 h 6844665"/>
                  <a:gd name="connsiteX5" fmla="*/ 163004 w 2915729"/>
                  <a:gd name="connsiteY5" fmla="*/ 670560 h 6844665"/>
                  <a:gd name="connsiteX6" fmla="*/ 124904 w 2915729"/>
                  <a:gd name="connsiteY6" fmla="*/ 788670 h 6844665"/>
                  <a:gd name="connsiteX7" fmla="*/ 105854 w 2915729"/>
                  <a:gd name="connsiteY7" fmla="*/ 864870 h 6844665"/>
                  <a:gd name="connsiteX8" fmla="*/ 88709 w 2915729"/>
                  <a:gd name="connsiteY8" fmla="*/ 960120 h 6844665"/>
                  <a:gd name="connsiteX9" fmla="*/ 84899 w 2915729"/>
                  <a:gd name="connsiteY9" fmla="*/ 1053465 h 6844665"/>
                  <a:gd name="connsiteX10" fmla="*/ 86804 w 2915729"/>
                  <a:gd name="connsiteY10" fmla="*/ 1120140 h 6844665"/>
                  <a:gd name="connsiteX11" fmla="*/ 98234 w 2915729"/>
                  <a:gd name="connsiteY11" fmla="*/ 1179195 h 6844665"/>
                  <a:gd name="connsiteX12" fmla="*/ 142049 w 2915729"/>
                  <a:gd name="connsiteY12" fmla="*/ 1247775 h 6844665"/>
                  <a:gd name="connsiteX13" fmla="*/ 206819 w 2915729"/>
                  <a:gd name="connsiteY13" fmla="*/ 1346835 h 6844665"/>
                  <a:gd name="connsiteX14" fmla="*/ 349694 w 2915729"/>
                  <a:gd name="connsiteY14" fmla="*/ 1524000 h 6844665"/>
                  <a:gd name="connsiteX15" fmla="*/ 450659 w 2915729"/>
                  <a:gd name="connsiteY15" fmla="*/ 1663065 h 6844665"/>
                  <a:gd name="connsiteX16" fmla="*/ 542099 w 2915729"/>
                  <a:gd name="connsiteY16" fmla="*/ 1796415 h 6844665"/>
                  <a:gd name="connsiteX17" fmla="*/ 593534 w 2915729"/>
                  <a:gd name="connsiteY17" fmla="*/ 1885950 h 6844665"/>
                  <a:gd name="connsiteX18" fmla="*/ 648779 w 2915729"/>
                  <a:gd name="connsiteY18" fmla="*/ 1986915 h 6844665"/>
                  <a:gd name="connsiteX19" fmla="*/ 696403 w 2915729"/>
                  <a:gd name="connsiteY19" fmla="*/ 2093594 h 6844665"/>
                  <a:gd name="connsiteX20" fmla="*/ 745933 w 2915729"/>
                  <a:gd name="connsiteY20" fmla="*/ 2242184 h 6844665"/>
                  <a:gd name="connsiteX21" fmla="*/ 774507 w 2915729"/>
                  <a:gd name="connsiteY21" fmla="*/ 2371723 h 6844665"/>
                  <a:gd name="connsiteX22" fmla="*/ 791652 w 2915729"/>
                  <a:gd name="connsiteY22" fmla="*/ 2480308 h 6844665"/>
                  <a:gd name="connsiteX23" fmla="*/ 801177 w 2915729"/>
                  <a:gd name="connsiteY23" fmla="*/ 2625088 h 6844665"/>
                  <a:gd name="connsiteX24" fmla="*/ 793558 w 2915729"/>
                  <a:gd name="connsiteY24" fmla="*/ 2737483 h 6844665"/>
                  <a:gd name="connsiteX25" fmla="*/ 780223 w 2915729"/>
                  <a:gd name="connsiteY25" fmla="*/ 2836543 h 6844665"/>
                  <a:gd name="connsiteX26" fmla="*/ 753553 w 2915729"/>
                  <a:gd name="connsiteY26" fmla="*/ 2941318 h 6844665"/>
                  <a:gd name="connsiteX27" fmla="*/ 704023 w 2915729"/>
                  <a:gd name="connsiteY27" fmla="*/ 3065142 h 6844665"/>
                  <a:gd name="connsiteX28" fmla="*/ 660208 w 2915729"/>
                  <a:gd name="connsiteY28" fmla="*/ 3150867 h 6844665"/>
                  <a:gd name="connsiteX29" fmla="*/ 566863 w 2915729"/>
                  <a:gd name="connsiteY29" fmla="*/ 3305172 h 6844665"/>
                  <a:gd name="connsiteX30" fmla="*/ 330643 w 2915729"/>
                  <a:gd name="connsiteY30" fmla="*/ 3587112 h 6844665"/>
                  <a:gd name="connsiteX31" fmla="*/ 180148 w 2915729"/>
                  <a:gd name="connsiteY31" fmla="*/ 3752846 h 6844665"/>
                  <a:gd name="connsiteX32" fmla="*/ 140143 w 2915729"/>
                  <a:gd name="connsiteY32" fmla="*/ 3806186 h 6844665"/>
                  <a:gd name="connsiteX33" fmla="*/ 56323 w 2915729"/>
                  <a:gd name="connsiteY33" fmla="*/ 3941441 h 6844665"/>
                  <a:gd name="connsiteX34" fmla="*/ 4889 w 2915729"/>
                  <a:gd name="connsiteY34" fmla="*/ 4082411 h 6844665"/>
                  <a:gd name="connsiteX35" fmla="*/ 2984 w 2915729"/>
                  <a:gd name="connsiteY35" fmla="*/ 4225286 h 6844665"/>
                  <a:gd name="connsiteX36" fmla="*/ 58229 w 2915729"/>
                  <a:gd name="connsiteY36" fmla="*/ 4343395 h 6844665"/>
                  <a:gd name="connsiteX37" fmla="*/ 130619 w 2915729"/>
                  <a:gd name="connsiteY37" fmla="*/ 4451980 h 6844665"/>
                  <a:gd name="connsiteX38" fmla="*/ 222059 w 2915729"/>
                  <a:gd name="connsiteY38" fmla="*/ 4543420 h 6844665"/>
                  <a:gd name="connsiteX39" fmla="*/ 345884 w 2915729"/>
                  <a:gd name="connsiteY39" fmla="*/ 4653910 h 6844665"/>
                  <a:gd name="connsiteX40" fmla="*/ 494474 w 2915729"/>
                  <a:gd name="connsiteY40" fmla="*/ 4772019 h 6844665"/>
                  <a:gd name="connsiteX41" fmla="*/ 989774 w 2915729"/>
                  <a:gd name="connsiteY41" fmla="*/ 5092059 h 6844665"/>
                  <a:gd name="connsiteX42" fmla="*/ 1111694 w 2915729"/>
                  <a:gd name="connsiteY42" fmla="*/ 5179689 h 6844665"/>
                  <a:gd name="connsiteX43" fmla="*/ 1216468 w 2915729"/>
                  <a:gd name="connsiteY43" fmla="*/ 5326374 h 6844665"/>
                  <a:gd name="connsiteX44" fmla="*/ 1326958 w 2915729"/>
                  <a:gd name="connsiteY44" fmla="*/ 5497824 h 6844665"/>
                  <a:gd name="connsiteX45" fmla="*/ 1477453 w 2915729"/>
                  <a:gd name="connsiteY45" fmla="*/ 5676893 h 6844665"/>
                  <a:gd name="connsiteX46" fmla="*/ 1597467 w 2915729"/>
                  <a:gd name="connsiteY46" fmla="*/ 5785478 h 6844665"/>
                  <a:gd name="connsiteX47" fmla="*/ 1692717 w 2915729"/>
                  <a:gd name="connsiteY47" fmla="*/ 5854058 h 6844665"/>
                  <a:gd name="connsiteX48" fmla="*/ 1829877 w 2915729"/>
                  <a:gd name="connsiteY48" fmla="*/ 5897873 h 6844665"/>
                  <a:gd name="connsiteX49" fmla="*/ 2151822 w 2915729"/>
                  <a:gd name="connsiteY49" fmla="*/ 5920732 h 6844665"/>
                  <a:gd name="connsiteX50" fmla="*/ 2342322 w 2915729"/>
                  <a:gd name="connsiteY50" fmla="*/ 5945497 h 6844665"/>
                  <a:gd name="connsiteX51" fmla="*/ 2471862 w 2915729"/>
                  <a:gd name="connsiteY51" fmla="*/ 5983597 h 6844665"/>
                  <a:gd name="connsiteX52" fmla="*/ 2569017 w 2915729"/>
                  <a:gd name="connsiteY52" fmla="*/ 6033127 h 6844665"/>
                  <a:gd name="connsiteX53" fmla="*/ 2673792 w 2915729"/>
                  <a:gd name="connsiteY53" fmla="*/ 6122661 h 6844665"/>
                  <a:gd name="connsiteX54" fmla="*/ 2723322 w 2915729"/>
                  <a:gd name="connsiteY54" fmla="*/ 6198861 h 6844665"/>
                  <a:gd name="connsiteX55" fmla="*/ 2791901 w 2915729"/>
                  <a:gd name="connsiteY55" fmla="*/ 6294111 h 6844665"/>
                  <a:gd name="connsiteX56" fmla="*/ 2843336 w 2915729"/>
                  <a:gd name="connsiteY56" fmla="*/ 6448416 h 6844665"/>
                  <a:gd name="connsiteX57" fmla="*/ 2875721 w 2915729"/>
                  <a:gd name="connsiteY57" fmla="*/ 6617961 h 6844665"/>
                  <a:gd name="connsiteX58" fmla="*/ 2892866 w 2915729"/>
                  <a:gd name="connsiteY58" fmla="*/ 6720831 h 6844665"/>
                  <a:gd name="connsiteX59" fmla="*/ 2915729 w 2915729"/>
                  <a:gd name="connsiteY59" fmla="*/ 6844665 h 6844665"/>
                  <a:gd name="connsiteX0" fmla="*/ 241109 w 2923349"/>
                  <a:gd name="connsiteY0" fmla="*/ 0 h 6844665"/>
                  <a:gd name="connsiteX1" fmla="*/ 263969 w 2923349"/>
                  <a:gd name="connsiteY1" fmla="*/ 87630 h 6844665"/>
                  <a:gd name="connsiteX2" fmla="*/ 256349 w 2923349"/>
                  <a:gd name="connsiteY2" fmla="*/ 241935 h 6844665"/>
                  <a:gd name="connsiteX3" fmla="*/ 239204 w 2923349"/>
                  <a:gd name="connsiteY3" fmla="*/ 381000 h 6844665"/>
                  <a:gd name="connsiteX4" fmla="*/ 203009 w 2923349"/>
                  <a:gd name="connsiteY4" fmla="*/ 546735 h 6844665"/>
                  <a:gd name="connsiteX5" fmla="*/ 163004 w 2923349"/>
                  <a:gd name="connsiteY5" fmla="*/ 670560 h 6844665"/>
                  <a:gd name="connsiteX6" fmla="*/ 124904 w 2923349"/>
                  <a:gd name="connsiteY6" fmla="*/ 788670 h 6844665"/>
                  <a:gd name="connsiteX7" fmla="*/ 105854 w 2923349"/>
                  <a:gd name="connsiteY7" fmla="*/ 864870 h 6844665"/>
                  <a:gd name="connsiteX8" fmla="*/ 88709 w 2923349"/>
                  <a:gd name="connsiteY8" fmla="*/ 960120 h 6844665"/>
                  <a:gd name="connsiteX9" fmla="*/ 84899 w 2923349"/>
                  <a:gd name="connsiteY9" fmla="*/ 1053465 h 6844665"/>
                  <a:gd name="connsiteX10" fmla="*/ 86804 w 2923349"/>
                  <a:gd name="connsiteY10" fmla="*/ 1120140 h 6844665"/>
                  <a:gd name="connsiteX11" fmla="*/ 98234 w 2923349"/>
                  <a:gd name="connsiteY11" fmla="*/ 1179195 h 6844665"/>
                  <a:gd name="connsiteX12" fmla="*/ 142049 w 2923349"/>
                  <a:gd name="connsiteY12" fmla="*/ 1247775 h 6844665"/>
                  <a:gd name="connsiteX13" fmla="*/ 206819 w 2923349"/>
                  <a:gd name="connsiteY13" fmla="*/ 1346835 h 6844665"/>
                  <a:gd name="connsiteX14" fmla="*/ 349694 w 2923349"/>
                  <a:gd name="connsiteY14" fmla="*/ 1524000 h 6844665"/>
                  <a:gd name="connsiteX15" fmla="*/ 450659 w 2923349"/>
                  <a:gd name="connsiteY15" fmla="*/ 1663065 h 6844665"/>
                  <a:gd name="connsiteX16" fmla="*/ 542099 w 2923349"/>
                  <a:gd name="connsiteY16" fmla="*/ 1796415 h 6844665"/>
                  <a:gd name="connsiteX17" fmla="*/ 593534 w 2923349"/>
                  <a:gd name="connsiteY17" fmla="*/ 1885950 h 6844665"/>
                  <a:gd name="connsiteX18" fmla="*/ 648779 w 2923349"/>
                  <a:gd name="connsiteY18" fmla="*/ 1986915 h 6844665"/>
                  <a:gd name="connsiteX19" fmla="*/ 696403 w 2923349"/>
                  <a:gd name="connsiteY19" fmla="*/ 2093594 h 6844665"/>
                  <a:gd name="connsiteX20" fmla="*/ 745933 w 2923349"/>
                  <a:gd name="connsiteY20" fmla="*/ 2242184 h 6844665"/>
                  <a:gd name="connsiteX21" fmla="*/ 774507 w 2923349"/>
                  <a:gd name="connsiteY21" fmla="*/ 2371723 h 6844665"/>
                  <a:gd name="connsiteX22" fmla="*/ 791652 w 2923349"/>
                  <a:gd name="connsiteY22" fmla="*/ 2480308 h 6844665"/>
                  <a:gd name="connsiteX23" fmla="*/ 801177 w 2923349"/>
                  <a:gd name="connsiteY23" fmla="*/ 2625088 h 6844665"/>
                  <a:gd name="connsiteX24" fmla="*/ 793558 w 2923349"/>
                  <a:gd name="connsiteY24" fmla="*/ 2737483 h 6844665"/>
                  <a:gd name="connsiteX25" fmla="*/ 780223 w 2923349"/>
                  <a:gd name="connsiteY25" fmla="*/ 2836543 h 6844665"/>
                  <a:gd name="connsiteX26" fmla="*/ 753553 w 2923349"/>
                  <a:gd name="connsiteY26" fmla="*/ 2941318 h 6844665"/>
                  <a:gd name="connsiteX27" fmla="*/ 704023 w 2923349"/>
                  <a:gd name="connsiteY27" fmla="*/ 3065142 h 6844665"/>
                  <a:gd name="connsiteX28" fmla="*/ 660208 w 2923349"/>
                  <a:gd name="connsiteY28" fmla="*/ 3150867 h 6844665"/>
                  <a:gd name="connsiteX29" fmla="*/ 566863 w 2923349"/>
                  <a:gd name="connsiteY29" fmla="*/ 3305172 h 6844665"/>
                  <a:gd name="connsiteX30" fmla="*/ 330643 w 2923349"/>
                  <a:gd name="connsiteY30" fmla="*/ 3587112 h 6844665"/>
                  <a:gd name="connsiteX31" fmla="*/ 180148 w 2923349"/>
                  <a:gd name="connsiteY31" fmla="*/ 3752846 h 6844665"/>
                  <a:gd name="connsiteX32" fmla="*/ 140143 w 2923349"/>
                  <a:gd name="connsiteY32" fmla="*/ 3806186 h 6844665"/>
                  <a:gd name="connsiteX33" fmla="*/ 56323 w 2923349"/>
                  <a:gd name="connsiteY33" fmla="*/ 3941441 h 6844665"/>
                  <a:gd name="connsiteX34" fmla="*/ 4889 w 2923349"/>
                  <a:gd name="connsiteY34" fmla="*/ 4082411 h 6844665"/>
                  <a:gd name="connsiteX35" fmla="*/ 2984 w 2923349"/>
                  <a:gd name="connsiteY35" fmla="*/ 4225286 h 6844665"/>
                  <a:gd name="connsiteX36" fmla="*/ 58229 w 2923349"/>
                  <a:gd name="connsiteY36" fmla="*/ 4343395 h 6844665"/>
                  <a:gd name="connsiteX37" fmla="*/ 130619 w 2923349"/>
                  <a:gd name="connsiteY37" fmla="*/ 4451980 h 6844665"/>
                  <a:gd name="connsiteX38" fmla="*/ 222059 w 2923349"/>
                  <a:gd name="connsiteY38" fmla="*/ 4543420 h 6844665"/>
                  <a:gd name="connsiteX39" fmla="*/ 345884 w 2923349"/>
                  <a:gd name="connsiteY39" fmla="*/ 4653910 h 6844665"/>
                  <a:gd name="connsiteX40" fmla="*/ 494474 w 2923349"/>
                  <a:gd name="connsiteY40" fmla="*/ 4772019 h 6844665"/>
                  <a:gd name="connsiteX41" fmla="*/ 989774 w 2923349"/>
                  <a:gd name="connsiteY41" fmla="*/ 5092059 h 6844665"/>
                  <a:gd name="connsiteX42" fmla="*/ 1111694 w 2923349"/>
                  <a:gd name="connsiteY42" fmla="*/ 5179689 h 6844665"/>
                  <a:gd name="connsiteX43" fmla="*/ 1216468 w 2923349"/>
                  <a:gd name="connsiteY43" fmla="*/ 5326374 h 6844665"/>
                  <a:gd name="connsiteX44" fmla="*/ 1326958 w 2923349"/>
                  <a:gd name="connsiteY44" fmla="*/ 5497824 h 6844665"/>
                  <a:gd name="connsiteX45" fmla="*/ 1477453 w 2923349"/>
                  <a:gd name="connsiteY45" fmla="*/ 5676893 h 6844665"/>
                  <a:gd name="connsiteX46" fmla="*/ 1597467 w 2923349"/>
                  <a:gd name="connsiteY46" fmla="*/ 5785478 h 6844665"/>
                  <a:gd name="connsiteX47" fmla="*/ 1692717 w 2923349"/>
                  <a:gd name="connsiteY47" fmla="*/ 5854058 h 6844665"/>
                  <a:gd name="connsiteX48" fmla="*/ 1829877 w 2923349"/>
                  <a:gd name="connsiteY48" fmla="*/ 5897873 h 6844665"/>
                  <a:gd name="connsiteX49" fmla="*/ 2151822 w 2923349"/>
                  <a:gd name="connsiteY49" fmla="*/ 5920732 h 6844665"/>
                  <a:gd name="connsiteX50" fmla="*/ 2342322 w 2923349"/>
                  <a:gd name="connsiteY50" fmla="*/ 5945497 h 6844665"/>
                  <a:gd name="connsiteX51" fmla="*/ 2471862 w 2923349"/>
                  <a:gd name="connsiteY51" fmla="*/ 5983597 h 6844665"/>
                  <a:gd name="connsiteX52" fmla="*/ 2569017 w 2923349"/>
                  <a:gd name="connsiteY52" fmla="*/ 6033127 h 6844665"/>
                  <a:gd name="connsiteX53" fmla="*/ 2673792 w 2923349"/>
                  <a:gd name="connsiteY53" fmla="*/ 6122661 h 6844665"/>
                  <a:gd name="connsiteX54" fmla="*/ 2723322 w 2923349"/>
                  <a:gd name="connsiteY54" fmla="*/ 6198861 h 6844665"/>
                  <a:gd name="connsiteX55" fmla="*/ 2791901 w 2923349"/>
                  <a:gd name="connsiteY55" fmla="*/ 6294111 h 6844665"/>
                  <a:gd name="connsiteX56" fmla="*/ 2843336 w 2923349"/>
                  <a:gd name="connsiteY56" fmla="*/ 6448416 h 6844665"/>
                  <a:gd name="connsiteX57" fmla="*/ 2875721 w 2923349"/>
                  <a:gd name="connsiteY57" fmla="*/ 6617961 h 6844665"/>
                  <a:gd name="connsiteX58" fmla="*/ 2892866 w 2923349"/>
                  <a:gd name="connsiteY58" fmla="*/ 6720831 h 6844665"/>
                  <a:gd name="connsiteX59" fmla="*/ 2923349 w 2923349"/>
                  <a:gd name="connsiteY59" fmla="*/ 6844665 h 6844665"/>
                  <a:gd name="connsiteX0" fmla="*/ 241109 w 2932874"/>
                  <a:gd name="connsiteY0" fmla="*/ 0 h 6873240"/>
                  <a:gd name="connsiteX1" fmla="*/ 263969 w 2932874"/>
                  <a:gd name="connsiteY1" fmla="*/ 87630 h 6873240"/>
                  <a:gd name="connsiteX2" fmla="*/ 256349 w 2932874"/>
                  <a:gd name="connsiteY2" fmla="*/ 241935 h 6873240"/>
                  <a:gd name="connsiteX3" fmla="*/ 239204 w 2932874"/>
                  <a:gd name="connsiteY3" fmla="*/ 381000 h 6873240"/>
                  <a:gd name="connsiteX4" fmla="*/ 203009 w 2932874"/>
                  <a:gd name="connsiteY4" fmla="*/ 546735 h 6873240"/>
                  <a:gd name="connsiteX5" fmla="*/ 163004 w 2932874"/>
                  <a:gd name="connsiteY5" fmla="*/ 670560 h 6873240"/>
                  <a:gd name="connsiteX6" fmla="*/ 124904 w 2932874"/>
                  <a:gd name="connsiteY6" fmla="*/ 788670 h 6873240"/>
                  <a:gd name="connsiteX7" fmla="*/ 105854 w 2932874"/>
                  <a:gd name="connsiteY7" fmla="*/ 864870 h 6873240"/>
                  <a:gd name="connsiteX8" fmla="*/ 88709 w 2932874"/>
                  <a:gd name="connsiteY8" fmla="*/ 960120 h 6873240"/>
                  <a:gd name="connsiteX9" fmla="*/ 84899 w 2932874"/>
                  <a:gd name="connsiteY9" fmla="*/ 1053465 h 6873240"/>
                  <a:gd name="connsiteX10" fmla="*/ 86804 w 2932874"/>
                  <a:gd name="connsiteY10" fmla="*/ 1120140 h 6873240"/>
                  <a:gd name="connsiteX11" fmla="*/ 98234 w 2932874"/>
                  <a:gd name="connsiteY11" fmla="*/ 1179195 h 6873240"/>
                  <a:gd name="connsiteX12" fmla="*/ 142049 w 2932874"/>
                  <a:gd name="connsiteY12" fmla="*/ 1247775 h 6873240"/>
                  <a:gd name="connsiteX13" fmla="*/ 206819 w 2932874"/>
                  <a:gd name="connsiteY13" fmla="*/ 1346835 h 6873240"/>
                  <a:gd name="connsiteX14" fmla="*/ 349694 w 2932874"/>
                  <a:gd name="connsiteY14" fmla="*/ 1524000 h 6873240"/>
                  <a:gd name="connsiteX15" fmla="*/ 450659 w 2932874"/>
                  <a:gd name="connsiteY15" fmla="*/ 1663065 h 6873240"/>
                  <a:gd name="connsiteX16" fmla="*/ 542099 w 2932874"/>
                  <a:gd name="connsiteY16" fmla="*/ 1796415 h 6873240"/>
                  <a:gd name="connsiteX17" fmla="*/ 593534 w 2932874"/>
                  <a:gd name="connsiteY17" fmla="*/ 1885950 h 6873240"/>
                  <a:gd name="connsiteX18" fmla="*/ 648779 w 2932874"/>
                  <a:gd name="connsiteY18" fmla="*/ 1986915 h 6873240"/>
                  <a:gd name="connsiteX19" fmla="*/ 696403 w 2932874"/>
                  <a:gd name="connsiteY19" fmla="*/ 2093594 h 6873240"/>
                  <a:gd name="connsiteX20" fmla="*/ 745933 w 2932874"/>
                  <a:gd name="connsiteY20" fmla="*/ 2242184 h 6873240"/>
                  <a:gd name="connsiteX21" fmla="*/ 774507 w 2932874"/>
                  <a:gd name="connsiteY21" fmla="*/ 2371723 h 6873240"/>
                  <a:gd name="connsiteX22" fmla="*/ 791652 w 2932874"/>
                  <a:gd name="connsiteY22" fmla="*/ 2480308 h 6873240"/>
                  <a:gd name="connsiteX23" fmla="*/ 801177 w 2932874"/>
                  <a:gd name="connsiteY23" fmla="*/ 2625088 h 6873240"/>
                  <a:gd name="connsiteX24" fmla="*/ 793558 w 2932874"/>
                  <a:gd name="connsiteY24" fmla="*/ 2737483 h 6873240"/>
                  <a:gd name="connsiteX25" fmla="*/ 780223 w 2932874"/>
                  <a:gd name="connsiteY25" fmla="*/ 2836543 h 6873240"/>
                  <a:gd name="connsiteX26" fmla="*/ 753553 w 2932874"/>
                  <a:gd name="connsiteY26" fmla="*/ 2941318 h 6873240"/>
                  <a:gd name="connsiteX27" fmla="*/ 704023 w 2932874"/>
                  <a:gd name="connsiteY27" fmla="*/ 3065142 h 6873240"/>
                  <a:gd name="connsiteX28" fmla="*/ 660208 w 2932874"/>
                  <a:gd name="connsiteY28" fmla="*/ 3150867 h 6873240"/>
                  <a:gd name="connsiteX29" fmla="*/ 566863 w 2932874"/>
                  <a:gd name="connsiteY29" fmla="*/ 3305172 h 6873240"/>
                  <a:gd name="connsiteX30" fmla="*/ 330643 w 2932874"/>
                  <a:gd name="connsiteY30" fmla="*/ 3587112 h 6873240"/>
                  <a:gd name="connsiteX31" fmla="*/ 180148 w 2932874"/>
                  <a:gd name="connsiteY31" fmla="*/ 3752846 h 6873240"/>
                  <a:gd name="connsiteX32" fmla="*/ 140143 w 2932874"/>
                  <a:gd name="connsiteY32" fmla="*/ 3806186 h 6873240"/>
                  <a:gd name="connsiteX33" fmla="*/ 56323 w 2932874"/>
                  <a:gd name="connsiteY33" fmla="*/ 3941441 h 6873240"/>
                  <a:gd name="connsiteX34" fmla="*/ 4889 w 2932874"/>
                  <a:gd name="connsiteY34" fmla="*/ 4082411 h 6873240"/>
                  <a:gd name="connsiteX35" fmla="*/ 2984 w 2932874"/>
                  <a:gd name="connsiteY35" fmla="*/ 4225286 h 6873240"/>
                  <a:gd name="connsiteX36" fmla="*/ 58229 w 2932874"/>
                  <a:gd name="connsiteY36" fmla="*/ 4343395 h 6873240"/>
                  <a:gd name="connsiteX37" fmla="*/ 130619 w 2932874"/>
                  <a:gd name="connsiteY37" fmla="*/ 4451980 h 6873240"/>
                  <a:gd name="connsiteX38" fmla="*/ 222059 w 2932874"/>
                  <a:gd name="connsiteY38" fmla="*/ 4543420 h 6873240"/>
                  <a:gd name="connsiteX39" fmla="*/ 345884 w 2932874"/>
                  <a:gd name="connsiteY39" fmla="*/ 4653910 h 6873240"/>
                  <a:gd name="connsiteX40" fmla="*/ 494474 w 2932874"/>
                  <a:gd name="connsiteY40" fmla="*/ 4772019 h 6873240"/>
                  <a:gd name="connsiteX41" fmla="*/ 989774 w 2932874"/>
                  <a:gd name="connsiteY41" fmla="*/ 5092059 h 6873240"/>
                  <a:gd name="connsiteX42" fmla="*/ 1111694 w 2932874"/>
                  <a:gd name="connsiteY42" fmla="*/ 5179689 h 6873240"/>
                  <a:gd name="connsiteX43" fmla="*/ 1216468 w 2932874"/>
                  <a:gd name="connsiteY43" fmla="*/ 5326374 h 6873240"/>
                  <a:gd name="connsiteX44" fmla="*/ 1326958 w 2932874"/>
                  <a:gd name="connsiteY44" fmla="*/ 5497824 h 6873240"/>
                  <a:gd name="connsiteX45" fmla="*/ 1477453 w 2932874"/>
                  <a:gd name="connsiteY45" fmla="*/ 5676893 h 6873240"/>
                  <a:gd name="connsiteX46" fmla="*/ 1597467 w 2932874"/>
                  <a:gd name="connsiteY46" fmla="*/ 5785478 h 6873240"/>
                  <a:gd name="connsiteX47" fmla="*/ 1692717 w 2932874"/>
                  <a:gd name="connsiteY47" fmla="*/ 5854058 h 6873240"/>
                  <a:gd name="connsiteX48" fmla="*/ 1829877 w 2932874"/>
                  <a:gd name="connsiteY48" fmla="*/ 5897873 h 6873240"/>
                  <a:gd name="connsiteX49" fmla="*/ 2151822 w 2932874"/>
                  <a:gd name="connsiteY49" fmla="*/ 5920732 h 6873240"/>
                  <a:gd name="connsiteX50" fmla="*/ 2342322 w 2932874"/>
                  <a:gd name="connsiteY50" fmla="*/ 5945497 h 6873240"/>
                  <a:gd name="connsiteX51" fmla="*/ 2471862 w 2932874"/>
                  <a:gd name="connsiteY51" fmla="*/ 5983597 h 6873240"/>
                  <a:gd name="connsiteX52" fmla="*/ 2569017 w 2932874"/>
                  <a:gd name="connsiteY52" fmla="*/ 6033127 h 6873240"/>
                  <a:gd name="connsiteX53" fmla="*/ 2673792 w 2932874"/>
                  <a:gd name="connsiteY53" fmla="*/ 6122661 h 6873240"/>
                  <a:gd name="connsiteX54" fmla="*/ 2723322 w 2932874"/>
                  <a:gd name="connsiteY54" fmla="*/ 6198861 h 6873240"/>
                  <a:gd name="connsiteX55" fmla="*/ 2791901 w 2932874"/>
                  <a:gd name="connsiteY55" fmla="*/ 6294111 h 6873240"/>
                  <a:gd name="connsiteX56" fmla="*/ 2843336 w 2932874"/>
                  <a:gd name="connsiteY56" fmla="*/ 6448416 h 6873240"/>
                  <a:gd name="connsiteX57" fmla="*/ 2875721 w 2932874"/>
                  <a:gd name="connsiteY57" fmla="*/ 6617961 h 6873240"/>
                  <a:gd name="connsiteX58" fmla="*/ 2892866 w 2932874"/>
                  <a:gd name="connsiteY58" fmla="*/ 6720831 h 6873240"/>
                  <a:gd name="connsiteX59" fmla="*/ 2932874 w 2932874"/>
                  <a:gd name="connsiteY59" fmla="*/ 6873240 h 687324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2866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1916 w 2915729"/>
                  <a:gd name="connsiteY59" fmla="*/ 6804650 h 6850380"/>
                  <a:gd name="connsiteX60" fmla="*/ 2915729 w 2915729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23322 w 2917631"/>
                  <a:gd name="connsiteY54" fmla="*/ 6198861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8839 w 2917631"/>
                  <a:gd name="connsiteY42" fmla="*/ 518730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1219 w 2917631"/>
                  <a:gd name="connsiteY42" fmla="*/ 5193024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7681 w 2914203"/>
                  <a:gd name="connsiteY0" fmla="*/ 0 h 6850380"/>
                  <a:gd name="connsiteX1" fmla="*/ 260541 w 2914203"/>
                  <a:gd name="connsiteY1" fmla="*/ 87630 h 6850380"/>
                  <a:gd name="connsiteX2" fmla="*/ 252921 w 2914203"/>
                  <a:gd name="connsiteY2" fmla="*/ 241935 h 6850380"/>
                  <a:gd name="connsiteX3" fmla="*/ 235776 w 2914203"/>
                  <a:gd name="connsiteY3" fmla="*/ 381000 h 6850380"/>
                  <a:gd name="connsiteX4" fmla="*/ 199581 w 2914203"/>
                  <a:gd name="connsiteY4" fmla="*/ 546735 h 6850380"/>
                  <a:gd name="connsiteX5" fmla="*/ 159576 w 2914203"/>
                  <a:gd name="connsiteY5" fmla="*/ 670560 h 6850380"/>
                  <a:gd name="connsiteX6" fmla="*/ 121476 w 2914203"/>
                  <a:gd name="connsiteY6" fmla="*/ 788670 h 6850380"/>
                  <a:gd name="connsiteX7" fmla="*/ 102426 w 2914203"/>
                  <a:gd name="connsiteY7" fmla="*/ 864870 h 6850380"/>
                  <a:gd name="connsiteX8" fmla="*/ 85281 w 2914203"/>
                  <a:gd name="connsiteY8" fmla="*/ 960120 h 6850380"/>
                  <a:gd name="connsiteX9" fmla="*/ 81471 w 2914203"/>
                  <a:gd name="connsiteY9" fmla="*/ 1053465 h 6850380"/>
                  <a:gd name="connsiteX10" fmla="*/ 83376 w 2914203"/>
                  <a:gd name="connsiteY10" fmla="*/ 1120140 h 6850380"/>
                  <a:gd name="connsiteX11" fmla="*/ 94806 w 2914203"/>
                  <a:gd name="connsiteY11" fmla="*/ 1179195 h 6850380"/>
                  <a:gd name="connsiteX12" fmla="*/ 138621 w 2914203"/>
                  <a:gd name="connsiteY12" fmla="*/ 1247775 h 6850380"/>
                  <a:gd name="connsiteX13" fmla="*/ 203391 w 2914203"/>
                  <a:gd name="connsiteY13" fmla="*/ 1346835 h 6850380"/>
                  <a:gd name="connsiteX14" fmla="*/ 346266 w 2914203"/>
                  <a:gd name="connsiteY14" fmla="*/ 1524000 h 6850380"/>
                  <a:gd name="connsiteX15" fmla="*/ 447231 w 2914203"/>
                  <a:gd name="connsiteY15" fmla="*/ 1663065 h 6850380"/>
                  <a:gd name="connsiteX16" fmla="*/ 538671 w 2914203"/>
                  <a:gd name="connsiteY16" fmla="*/ 1796415 h 6850380"/>
                  <a:gd name="connsiteX17" fmla="*/ 590106 w 2914203"/>
                  <a:gd name="connsiteY17" fmla="*/ 1885950 h 6850380"/>
                  <a:gd name="connsiteX18" fmla="*/ 645351 w 2914203"/>
                  <a:gd name="connsiteY18" fmla="*/ 1986915 h 6850380"/>
                  <a:gd name="connsiteX19" fmla="*/ 692975 w 2914203"/>
                  <a:gd name="connsiteY19" fmla="*/ 2093594 h 6850380"/>
                  <a:gd name="connsiteX20" fmla="*/ 742505 w 2914203"/>
                  <a:gd name="connsiteY20" fmla="*/ 2242184 h 6850380"/>
                  <a:gd name="connsiteX21" fmla="*/ 771079 w 2914203"/>
                  <a:gd name="connsiteY21" fmla="*/ 2371723 h 6850380"/>
                  <a:gd name="connsiteX22" fmla="*/ 788224 w 2914203"/>
                  <a:gd name="connsiteY22" fmla="*/ 2480308 h 6850380"/>
                  <a:gd name="connsiteX23" fmla="*/ 797749 w 2914203"/>
                  <a:gd name="connsiteY23" fmla="*/ 2625088 h 6850380"/>
                  <a:gd name="connsiteX24" fmla="*/ 790130 w 2914203"/>
                  <a:gd name="connsiteY24" fmla="*/ 2737483 h 6850380"/>
                  <a:gd name="connsiteX25" fmla="*/ 776795 w 2914203"/>
                  <a:gd name="connsiteY25" fmla="*/ 2836543 h 6850380"/>
                  <a:gd name="connsiteX26" fmla="*/ 750125 w 2914203"/>
                  <a:gd name="connsiteY26" fmla="*/ 2941318 h 6850380"/>
                  <a:gd name="connsiteX27" fmla="*/ 700595 w 2914203"/>
                  <a:gd name="connsiteY27" fmla="*/ 3065142 h 6850380"/>
                  <a:gd name="connsiteX28" fmla="*/ 656780 w 2914203"/>
                  <a:gd name="connsiteY28" fmla="*/ 3150867 h 6850380"/>
                  <a:gd name="connsiteX29" fmla="*/ 563435 w 2914203"/>
                  <a:gd name="connsiteY29" fmla="*/ 3305172 h 6850380"/>
                  <a:gd name="connsiteX30" fmla="*/ 327215 w 2914203"/>
                  <a:gd name="connsiteY30" fmla="*/ 3587112 h 6850380"/>
                  <a:gd name="connsiteX31" fmla="*/ 176720 w 2914203"/>
                  <a:gd name="connsiteY31" fmla="*/ 3752846 h 6850380"/>
                  <a:gd name="connsiteX32" fmla="*/ 136715 w 2914203"/>
                  <a:gd name="connsiteY32" fmla="*/ 3806186 h 6850380"/>
                  <a:gd name="connsiteX33" fmla="*/ 52895 w 2914203"/>
                  <a:gd name="connsiteY33" fmla="*/ 3941441 h 6850380"/>
                  <a:gd name="connsiteX34" fmla="*/ 1461 w 2914203"/>
                  <a:gd name="connsiteY34" fmla="*/ 4082411 h 6850380"/>
                  <a:gd name="connsiteX35" fmla="*/ 16701 w 2914203"/>
                  <a:gd name="connsiteY35" fmla="*/ 4223381 h 6850380"/>
                  <a:gd name="connsiteX36" fmla="*/ 54801 w 2914203"/>
                  <a:gd name="connsiteY36" fmla="*/ 4343395 h 6850380"/>
                  <a:gd name="connsiteX37" fmla="*/ 127191 w 2914203"/>
                  <a:gd name="connsiteY37" fmla="*/ 4451980 h 6850380"/>
                  <a:gd name="connsiteX38" fmla="*/ 207201 w 2914203"/>
                  <a:gd name="connsiteY38" fmla="*/ 4543420 h 6850380"/>
                  <a:gd name="connsiteX39" fmla="*/ 334836 w 2914203"/>
                  <a:gd name="connsiteY39" fmla="*/ 4652005 h 6850380"/>
                  <a:gd name="connsiteX40" fmla="*/ 491046 w 2914203"/>
                  <a:gd name="connsiteY40" fmla="*/ 4772019 h 6850380"/>
                  <a:gd name="connsiteX41" fmla="*/ 986346 w 2914203"/>
                  <a:gd name="connsiteY41" fmla="*/ 5088249 h 6850380"/>
                  <a:gd name="connsiteX42" fmla="*/ 1115886 w 2914203"/>
                  <a:gd name="connsiteY42" fmla="*/ 5183499 h 6850380"/>
                  <a:gd name="connsiteX43" fmla="*/ 1205420 w 2914203"/>
                  <a:gd name="connsiteY43" fmla="*/ 5326374 h 6850380"/>
                  <a:gd name="connsiteX44" fmla="*/ 1323530 w 2914203"/>
                  <a:gd name="connsiteY44" fmla="*/ 5497824 h 6850380"/>
                  <a:gd name="connsiteX45" fmla="*/ 1474025 w 2914203"/>
                  <a:gd name="connsiteY45" fmla="*/ 5676893 h 6850380"/>
                  <a:gd name="connsiteX46" fmla="*/ 1559749 w 2914203"/>
                  <a:gd name="connsiteY46" fmla="*/ 5758808 h 6850380"/>
                  <a:gd name="connsiteX47" fmla="*/ 1683574 w 2914203"/>
                  <a:gd name="connsiteY47" fmla="*/ 5844533 h 6850380"/>
                  <a:gd name="connsiteX48" fmla="*/ 1826449 w 2914203"/>
                  <a:gd name="connsiteY48" fmla="*/ 5897873 h 6850380"/>
                  <a:gd name="connsiteX49" fmla="*/ 2140774 w 2914203"/>
                  <a:gd name="connsiteY49" fmla="*/ 5915017 h 6850380"/>
                  <a:gd name="connsiteX50" fmla="*/ 2338894 w 2914203"/>
                  <a:gd name="connsiteY50" fmla="*/ 5945497 h 6850380"/>
                  <a:gd name="connsiteX51" fmla="*/ 2468434 w 2914203"/>
                  <a:gd name="connsiteY51" fmla="*/ 5983597 h 6850380"/>
                  <a:gd name="connsiteX52" fmla="*/ 2565589 w 2914203"/>
                  <a:gd name="connsiteY52" fmla="*/ 6033127 h 6850380"/>
                  <a:gd name="connsiteX53" fmla="*/ 2653219 w 2914203"/>
                  <a:gd name="connsiteY53" fmla="*/ 6107421 h 6850380"/>
                  <a:gd name="connsiteX54" fmla="*/ 2729419 w 2914203"/>
                  <a:gd name="connsiteY54" fmla="*/ 6189336 h 6850380"/>
                  <a:gd name="connsiteX55" fmla="*/ 2788473 w 2914203"/>
                  <a:gd name="connsiteY55" fmla="*/ 6294111 h 6850380"/>
                  <a:gd name="connsiteX56" fmla="*/ 2839908 w 2914203"/>
                  <a:gd name="connsiteY56" fmla="*/ 6448416 h 6850380"/>
                  <a:gd name="connsiteX57" fmla="*/ 2872293 w 2914203"/>
                  <a:gd name="connsiteY57" fmla="*/ 6617961 h 6850380"/>
                  <a:gd name="connsiteX58" fmla="*/ 2895153 w 2914203"/>
                  <a:gd name="connsiteY58" fmla="*/ 6720831 h 6850380"/>
                  <a:gd name="connsiteX59" fmla="*/ 2914203 w 2914203"/>
                  <a:gd name="connsiteY59" fmla="*/ 6804650 h 6850380"/>
                  <a:gd name="connsiteX60" fmla="*/ 2912301 w 2914203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08141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9480 w 2916002"/>
                  <a:gd name="connsiteY0" fmla="*/ 0 h 6850380"/>
                  <a:gd name="connsiteX1" fmla="*/ 262340 w 2916002"/>
                  <a:gd name="connsiteY1" fmla="*/ 87630 h 6850380"/>
                  <a:gd name="connsiteX2" fmla="*/ 254720 w 2916002"/>
                  <a:gd name="connsiteY2" fmla="*/ 241935 h 6850380"/>
                  <a:gd name="connsiteX3" fmla="*/ 237575 w 2916002"/>
                  <a:gd name="connsiteY3" fmla="*/ 381000 h 6850380"/>
                  <a:gd name="connsiteX4" fmla="*/ 201380 w 2916002"/>
                  <a:gd name="connsiteY4" fmla="*/ 546735 h 6850380"/>
                  <a:gd name="connsiteX5" fmla="*/ 161375 w 2916002"/>
                  <a:gd name="connsiteY5" fmla="*/ 670560 h 6850380"/>
                  <a:gd name="connsiteX6" fmla="*/ 123275 w 2916002"/>
                  <a:gd name="connsiteY6" fmla="*/ 788670 h 6850380"/>
                  <a:gd name="connsiteX7" fmla="*/ 104225 w 2916002"/>
                  <a:gd name="connsiteY7" fmla="*/ 864870 h 6850380"/>
                  <a:gd name="connsiteX8" fmla="*/ 87080 w 2916002"/>
                  <a:gd name="connsiteY8" fmla="*/ 960120 h 6850380"/>
                  <a:gd name="connsiteX9" fmla="*/ 83270 w 2916002"/>
                  <a:gd name="connsiteY9" fmla="*/ 1053465 h 6850380"/>
                  <a:gd name="connsiteX10" fmla="*/ 85175 w 2916002"/>
                  <a:gd name="connsiteY10" fmla="*/ 1120140 h 6850380"/>
                  <a:gd name="connsiteX11" fmla="*/ 96605 w 2916002"/>
                  <a:gd name="connsiteY11" fmla="*/ 1179195 h 6850380"/>
                  <a:gd name="connsiteX12" fmla="*/ 140420 w 2916002"/>
                  <a:gd name="connsiteY12" fmla="*/ 1247775 h 6850380"/>
                  <a:gd name="connsiteX13" fmla="*/ 205190 w 2916002"/>
                  <a:gd name="connsiteY13" fmla="*/ 1346835 h 6850380"/>
                  <a:gd name="connsiteX14" fmla="*/ 348065 w 2916002"/>
                  <a:gd name="connsiteY14" fmla="*/ 1524000 h 6850380"/>
                  <a:gd name="connsiteX15" fmla="*/ 449030 w 2916002"/>
                  <a:gd name="connsiteY15" fmla="*/ 1663065 h 6850380"/>
                  <a:gd name="connsiteX16" fmla="*/ 540470 w 2916002"/>
                  <a:gd name="connsiteY16" fmla="*/ 1796415 h 6850380"/>
                  <a:gd name="connsiteX17" fmla="*/ 591905 w 2916002"/>
                  <a:gd name="connsiteY17" fmla="*/ 1885950 h 6850380"/>
                  <a:gd name="connsiteX18" fmla="*/ 647150 w 2916002"/>
                  <a:gd name="connsiteY18" fmla="*/ 1986915 h 6850380"/>
                  <a:gd name="connsiteX19" fmla="*/ 694774 w 2916002"/>
                  <a:gd name="connsiteY19" fmla="*/ 2093594 h 6850380"/>
                  <a:gd name="connsiteX20" fmla="*/ 744304 w 2916002"/>
                  <a:gd name="connsiteY20" fmla="*/ 2242184 h 6850380"/>
                  <a:gd name="connsiteX21" fmla="*/ 772878 w 2916002"/>
                  <a:gd name="connsiteY21" fmla="*/ 2371723 h 6850380"/>
                  <a:gd name="connsiteX22" fmla="*/ 790023 w 2916002"/>
                  <a:gd name="connsiteY22" fmla="*/ 2480308 h 6850380"/>
                  <a:gd name="connsiteX23" fmla="*/ 799548 w 2916002"/>
                  <a:gd name="connsiteY23" fmla="*/ 2625088 h 6850380"/>
                  <a:gd name="connsiteX24" fmla="*/ 791929 w 2916002"/>
                  <a:gd name="connsiteY24" fmla="*/ 2737483 h 6850380"/>
                  <a:gd name="connsiteX25" fmla="*/ 778594 w 2916002"/>
                  <a:gd name="connsiteY25" fmla="*/ 2836543 h 6850380"/>
                  <a:gd name="connsiteX26" fmla="*/ 751924 w 2916002"/>
                  <a:gd name="connsiteY26" fmla="*/ 2941318 h 6850380"/>
                  <a:gd name="connsiteX27" fmla="*/ 702394 w 2916002"/>
                  <a:gd name="connsiteY27" fmla="*/ 3065142 h 6850380"/>
                  <a:gd name="connsiteX28" fmla="*/ 658579 w 2916002"/>
                  <a:gd name="connsiteY28" fmla="*/ 3150867 h 6850380"/>
                  <a:gd name="connsiteX29" fmla="*/ 565234 w 2916002"/>
                  <a:gd name="connsiteY29" fmla="*/ 3305172 h 6850380"/>
                  <a:gd name="connsiteX30" fmla="*/ 329014 w 2916002"/>
                  <a:gd name="connsiteY30" fmla="*/ 3587112 h 6850380"/>
                  <a:gd name="connsiteX31" fmla="*/ 178519 w 2916002"/>
                  <a:gd name="connsiteY31" fmla="*/ 3752846 h 6850380"/>
                  <a:gd name="connsiteX32" fmla="*/ 138514 w 2916002"/>
                  <a:gd name="connsiteY32" fmla="*/ 3806186 h 6850380"/>
                  <a:gd name="connsiteX33" fmla="*/ 54694 w 2916002"/>
                  <a:gd name="connsiteY33" fmla="*/ 3941441 h 6850380"/>
                  <a:gd name="connsiteX34" fmla="*/ 8975 w 2916002"/>
                  <a:gd name="connsiteY34" fmla="*/ 4080506 h 6850380"/>
                  <a:gd name="connsiteX35" fmla="*/ 1355 w 2916002"/>
                  <a:gd name="connsiteY35" fmla="*/ 4208141 h 6850380"/>
                  <a:gd name="connsiteX36" fmla="*/ 56600 w 2916002"/>
                  <a:gd name="connsiteY36" fmla="*/ 4343395 h 6850380"/>
                  <a:gd name="connsiteX37" fmla="*/ 128990 w 2916002"/>
                  <a:gd name="connsiteY37" fmla="*/ 4451980 h 6850380"/>
                  <a:gd name="connsiteX38" fmla="*/ 209000 w 2916002"/>
                  <a:gd name="connsiteY38" fmla="*/ 4543420 h 6850380"/>
                  <a:gd name="connsiteX39" fmla="*/ 336635 w 2916002"/>
                  <a:gd name="connsiteY39" fmla="*/ 4652005 h 6850380"/>
                  <a:gd name="connsiteX40" fmla="*/ 492845 w 2916002"/>
                  <a:gd name="connsiteY40" fmla="*/ 4772019 h 6850380"/>
                  <a:gd name="connsiteX41" fmla="*/ 988145 w 2916002"/>
                  <a:gd name="connsiteY41" fmla="*/ 5088249 h 6850380"/>
                  <a:gd name="connsiteX42" fmla="*/ 1117685 w 2916002"/>
                  <a:gd name="connsiteY42" fmla="*/ 5183499 h 6850380"/>
                  <a:gd name="connsiteX43" fmla="*/ 1207219 w 2916002"/>
                  <a:gd name="connsiteY43" fmla="*/ 5326374 h 6850380"/>
                  <a:gd name="connsiteX44" fmla="*/ 1325329 w 2916002"/>
                  <a:gd name="connsiteY44" fmla="*/ 5497824 h 6850380"/>
                  <a:gd name="connsiteX45" fmla="*/ 1475824 w 2916002"/>
                  <a:gd name="connsiteY45" fmla="*/ 5676893 h 6850380"/>
                  <a:gd name="connsiteX46" fmla="*/ 1561548 w 2916002"/>
                  <a:gd name="connsiteY46" fmla="*/ 5758808 h 6850380"/>
                  <a:gd name="connsiteX47" fmla="*/ 1685373 w 2916002"/>
                  <a:gd name="connsiteY47" fmla="*/ 5844533 h 6850380"/>
                  <a:gd name="connsiteX48" fmla="*/ 1828248 w 2916002"/>
                  <a:gd name="connsiteY48" fmla="*/ 5897873 h 6850380"/>
                  <a:gd name="connsiteX49" fmla="*/ 2142573 w 2916002"/>
                  <a:gd name="connsiteY49" fmla="*/ 5915017 h 6850380"/>
                  <a:gd name="connsiteX50" fmla="*/ 2340693 w 2916002"/>
                  <a:gd name="connsiteY50" fmla="*/ 5945497 h 6850380"/>
                  <a:gd name="connsiteX51" fmla="*/ 2470233 w 2916002"/>
                  <a:gd name="connsiteY51" fmla="*/ 5983597 h 6850380"/>
                  <a:gd name="connsiteX52" fmla="*/ 2567388 w 2916002"/>
                  <a:gd name="connsiteY52" fmla="*/ 6033127 h 6850380"/>
                  <a:gd name="connsiteX53" fmla="*/ 2655018 w 2916002"/>
                  <a:gd name="connsiteY53" fmla="*/ 6107421 h 6850380"/>
                  <a:gd name="connsiteX54" fmla="*/ 2731218 w 2916002"/>
                  <a:gd name="connsiteY54" fmla="*/ 6189336 h 6850380"/>
                  <a:gd name="connsiteX55" fmla="*/ 2790272 w 2916002"/>
                  <a:gd name="connsiteY55" fmla="*/ 6294111 h 6850380"/>
                  <a:gd name="connsiteX56" fmla="*/ 2841707 w 2916002"/>
                  <a:gd name="connsiteY56" fmla="*/ 6448416 h 6850380"/>
                  <a:gd name="connsiteX57" fmla="*/ 2874092 w 2916002"/>
                  <a:gd name="connsiteY57" fmla="*/ 6617961 h 6850380"/>
                  <a:gd name="connsiteX58" fmla="*/ 2896952 w 2916002"/>
                  <a:gd name="connsiteY58" fmla="*/ 6720831 h 6850380"/>
                  <a:gd name="connsiteX59" fmla="*/ 2916002 w 2916002"/>
                  <a:gd name="connsiteY59" fmla="*/ 6804650 h 6850380"/>
                  <a:gd name="connsiteX60" fmla="*/ 2914100 w 2916002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442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3024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15404 w 2911917"/>
                  <a:gd name="connsiteY30" fmla="*/ 3585207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39226 w 2911917"/>
                  <a:gd name="connsiteY30" fmla="*/ 344423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804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7280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911917" h="6850380">
                    <a:moveTo>
                      <a:pt x="235395" y="0"/>
                    </a:moveTo>
                    <a:cubicBezTo>
                      <a:pt x="247460" y="24606"/>
                      <a:pt x="255715" y="47308"/>
                      <a:pt x="258255" y="87630"/>
                    </a:cubicBezTo>
                    <a:cubicBezTo>
                      <a:pt x="260795" y="127952"/>
                      <a:pt x="254762" y="193040"/>
                      <a:pt x="250635" y="241935"/>
                    </a:cubicBezTo>
                    <a:cubicBezTo>
                      <a:pt x="246508" y="290830"/>
                      <a:pt x="242380" y="330200"/>
                      <a:pt x="233490" y="381000"/>
                    </a:cubicBezTo>
                    <a:cubicBezTo>
                      <a:pt x="224600" y="431800"/>
                      <a:pt x="209995" y="498475"/>
                      <a:pt x="197295" y="546735"/>
                    </a:cubicBezTo>
                    <a:cubicBezTo>
                      <a:pt x="184595" y="594995"/>
                      <a:pt x="157290" y="670560"/>
                      <a:pt x="157290" y="670560"/>
                    </a:cubicBezTo>
                    <a:cubicBezTo>
                      <a:pt x="144273" y="710882"/>
                      <a:pt x="128715" y="756285"/>
                      <a:pt x="119190" y="788670"/>
                    </a:cubicBezTo>
                    <a:cubicBezTo>
                      <a:pt x="109665" y="821055"/>
                      <a:pt x="106172" y="836295"/>
                      <a:pt x="100140" y="864870"/>
                    </a:cubicBezTo>
                    <a:cubicBezTo>
                      <a:pt x="94108" y="893445"/>
                      <a:pt x="86805" y="928688"/>
                      <a:pt x="82995" y="960120"/>
                    </a:cubicBezTo>
                    <a:cubicBezTo>
                      <a:pt x="79185" y="991552"/>
                      <a:pt x="77597" y="1026795"/>
                      <a:pt x="77280" y="1053465"/>
                    </a:cubicBezTo>
                    <a:cubicBezTo>
                      <a:pt x="76963" y="1080135"/>
                      <a:pt x="77915" y="1098550"/>
                      <a:pt x="81090" y="1120140"/>
                    </a:cubicBezTo>
                    <a:cubicBezTo>
                      <a:pt x="84265" y="1141730"/>
                      <a:pt x="87122" y="1161733"/>
                      <a:pt x="96330" y="1183005"/>
                    </a:cubicBezTo>
                    <a:cubicBezTo>
                      <a:pt x="105537" y="1204278"/>
                      <a:pt x="118873" y="1220470"/>
                      <a:pt x="136335" y="1247775"/>
                    </a:cubicBezTo>
                    <a:cubicBezTo>
                      <a:pt x="153797" y="1275080"/>
                      <a:pt x="166498" y="1300798"/>
                      <a:pt x="201105" y="1346835"/>
                    </a:cubicBezTo>
                    <a:cubicBezTo>
                      <a:pt x="235712" y="1392872"/>
                      <a:pt x="303340" y="1471295"/>
                      <a:pt x="343980" y="1524000"/>
                    </a:cubicBezTo>
                    <a:cubicBezTo>
                      <a:pt x="384620" y="1576705"/>
                      <a:pt x="412878" y="1617663"/>
                      <a:pt x="444945" y="1663065"/>
                    </a:cubicBezTo>
                    <a:cubicBezTo>
                      <a:pt x="477012" y="1708467"/>
                      <a:pt x="512573" y="1759268"/>
                      <a:pt x="536385" y="1796415"/>
                    </a:cubicBezTo>
                    <a:cubicBezTo>
                      <a:pt x="560197" y="1833562"/>
                      <a:pt x="570040" y="1854200"/>
                      <a:pt x="587820" y="1885950"/>
                    </a:cubicBezTo>
                    <a:cubicBezTo>
                      <a:pt x="605600" y="1917700"/>
                      <a:pt x="625920" y="1952308"/>
                      <a:pt x="643065" y="1986915"/>
                    </a:cubicBezTo>
                    <a:cubicBezTo>
                      <a:pt x="660210" y="2021522"/>
                      <a:pt x="674497" y="2051049"/>
                      <a:pt x="690689" y="2093594"/>
                    </a:cubicBezTo>
                    <a:cubicBezTo>
                      <a:pt x="706881" y="2136139"/>
                      <a:pt x="727202" y="2195829"/>
                      <a:pt x="740219" y="2242184"/>
                    </a:cubicBezTo>
                    <a:cubicBezTo>
                      <a:pt x="753236" y="2288539"/>
                      <a:pt x="761173" y="2332036"/>
                      <a:pt x="768793" y="2371723"/>
                    </a:cubicBezTo>
                    <a:cubicBezTo>
                      <a:pt x="776413" y="2411410"/>
                      <a:pt x="781493" y="2438081"/>
                      <a:pt x="785938" y="2480308"/>
                    </a:cubicBezTo>
                    <a:cubicBezTo>
                      <a:pt x="790383" y="2522535"/>
                      <a:pt x="795145" y="2582226"/>
                      <a:pt x="795463" y="2625088"/>
                    </a:cubicBezTo>
                    <a:cubicBezTo>
                      <a:pt x="795781" y="2667950"/>
                      <a:pt x="791336" y="2702241"/>
                      <a:pt x="787844" y="2737483"/>
                    </a:cubicBezTo>
                    <a:cubicBezTo>
                      <a:pt x="784352" y="2772725"/>
                      <a:pt x="781176" y="2802571"/>
                      <a:pt x="774509" y="2836543"/>
                    </a:cubicBezTo>
                    <a:cubicBezTo>
                      <a:pt x="767842" y="2870515"/>
                      <a:pt x="760539" y="2903218"/>
                      <a:pt x="747839" y="2941318"/>
                    </a:cubicBezTo>
                    <a:cubicBezTo>
                      <a:pt x="735139" y="2979418"/>
                      <a:pt x="713867" y="3030217"/>
                      <a:pt x="698309" y="3065142"/>
                    </a:cubicBezTo>
                    <a:cubicBezTo>
                      <a:pt x="682752" y="3100067"/>
                      <a:pt x="678306" y="3111815"/>
                      <a:pt x="654494" y="3150867"/>
                    </a:cubicBezTo>
                    <a:cubicBezTo>
                      <a:pt x="630682" y="3189919"/>
                      <a:pt x="597027" y="3256278"/>
                      <a:pt x="561149" y="3305172"/>
                    </a:cubicBezTo>
                    <a:cubicBezTo>
                      <a:pt x="525271" y="3354066"/>
                      <a:pt x="489708" y="3393748"/>
                      <a:pt x="448751" y="3440420"/>
                    </a:cubicBezTo>
                    <a:cubicBezTo>
                      <a:pt x="407794" y="3487092"/>
                      <a:pt x="359536" y="3533771"/>
                      <a:pt x="315404" y="3585207"/>
                    </a:cubicBezTo>
                    <a:lnTo>
                      <a:pt x="174434" y="3752846"/>
                    </a:lnTo>
                    <a:lnTo>
                      <a:pt x="130619" y="3806186"/>
                    </a:lnTo>
                    <a:cubicBezTo>
                      <a:pt x="109982" y="3837619"/>
                      <a:pt x="66801" y="3913183"/>
                      <a:pt x="50609" y="3941441"/>
                    </a:cubicBezTo>
                    <a:cubicBezTo>
                      <a:pt x="30289" y="3988113"/>
                      <a:pt x="14415" y="4044945"/>
                      <a:pt x="4890" y="4080506"/>
                    </a:cubicBezTo>
                    <a:cubicBezTo>
                      <a:pt x="-1777" y="4128449"/>
                      <a:pt x="-825" y="4166230"/>
                      <a:pt x="2985" y="4202426"/>
                    </a:cubicBezTo>
                    <a:cubicBezTo>
                      <a:pt x="11875" y="4245923"/>
                      <a:pt x="38228" y="4311644"/>
                      <a:pt x="52515" y="4343395"/>
                    </a:cubicBezTo>
                    <a:cubicBezTo>
                      <a:pt x="73787" y="4381177"/>
                      <a:pt x="103950" y="4421817"/>
                      <a:pt x="124905" y="4451980"/>
                    </a:cubicBezTo>
                    <a:cubicBezTo>
                      <a:pt x="152210" y="4485318"/>
                      <a:pt x="157608" y="4499604"/>
                      <a:pt x="204915" y="4543420"/>
                    </a:cubicBezTo>
                    <a:cubicBezTo>
                      <a:pt x="240793" y="4577075"/>
                      <a:pt x="300483" y="4623429"/>
                      <a:pt x="332550" y="4652005"/>
                    </a:cubicBezTo>
                    <a:lnTo>
                      <a:pt x="488760" y="4772019"/>
                    </a:lnTo>
                    <a:lnTo>
                      <a:pt x="984060" y="5088249"/>
                    </a:lnTo>
                    <a:lnTo>
                      <a:pt x="1113600" y="5183499"/>
                    </a:lnTo>
                    <a:lnTo>
                      <a:pt x="1203134" y="5326374"/>
                    </a:lnTo>
                    <a:lnTo>
                      <a:pt x="1321244" y="5497824"/>
                    </a:lnTo>
                    <a:lnTo>
                      <a:pt x="1471739" y="5676893"/>
                    </a:lnTo>
                    <a:lnTo>
                      <a:pt x="1557463" y="5758808"/>
                    </a:lnTo>
                    <a:cubicBezTo>
                      <a:pt x="1594293" y="5788018"/>
                      <a:pt x="1652078" y="5826436"/>
                      <a:pt x="1681288" y="5844533"/>
                    </a:cubicBezTo>
                    <a:cubicBezTo>
                      <a:pt x="1710498" y="5862630"/>
                      <a:pt x="1747646" y="5886761"/>
                      <a:pt x="1824163" y="5897873"/>
                    </a:cubicBezTo>
                    <a:lnTo>
                      <a:pt x="2138488" y="5915017"/>
                    </a:lnTo>
                    <a:lnTo>
                      <a:pt x="2336608" y="5945497"/>
                    </a:lnTo>
                    <a:lnTo>
                      <a:pt x="2466148" y="5983597"/>
                    </a:lnTo>
                    <a:lnTo>
                      <a:pt x="2563303" y="6033127"/>
                    </a:lnTo>
                    <a:lnTo>
                      <a:pt x="2650933" y="6107421"/>
                    </a:lnTo>
                    <a:lnTo>
                      <a:pt x="2727133" y="6189336"/>
                    </a:lnTo>
                    <a:lnTo>
                      <a:pt x="2786187" y="6294111"/>
                    </a:lnTo>
                    <a:lnTo>
                      <a:pt x="2837622" y="6448416"/>
                    </a:lnTo>
                    <a:lnTo>
                      <a:pt x="2870007" y="6617961"/>
                    </a:lnTo>
                    <a:lnTo>
                      <a:pt x="2892867" y="6720831"/>
                    </a:lnTo>
                    <a:lnTo>
                      <a:pt x="2911917" y="6804650"/>
                    </a:lnTo>
                    <a:lnTo>
                      <a:pt x="2910015" y="685038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  <p:sp>
            <p:nvSpPr>
              <p:cNvPr id="9" name="Puolivapaa piirto 8"/>
              <p:cNvSpPr/>
              <p:nvPr userDrawn="1"/>
            </p:nvSpPr>
            <p:spPr>
              <a:xfrm>
                <a:off x="698012" y="2063116"/>
                <a:ext cx="1638880" cy="2402205"/>
              </a:xfrm>
              <a:custGeom>
                <a:avLst/>
                <a:gdLst>
                  <a:gd name="connsiteX0" fmla="*/ 0 w 1045302"/>
                  <a:gd name="connsiteY0" fmla="*/ 0 h 1503045"/>
                  <a:gd name="connsiteX1" fmla="*/ 40005 w 1045302"/>
                  <a:gd name="connsiteY1" fmla="*/ 59055 h 1503045"/>
                  <a:gd name="connsiteX2" fmla="*/ 102870 w 1045302"/>
                  <a:gd name="connsiteY2" fmla="*/ 106680 h 1503045"/>
                  <a:gd name="connsiteX3" fmla="*/ 209550 w 1045302"/>
                  <a:gd name="connsiteY3" fmla="*/ 142875 h 1503045"/>
                  <a:gd name="connsiteX4" fmla="*/ 293370 w 1045302"/>
                  <a:gd name="connsiteY4" fmla="*/ 165735 h 1503045"/>
                  <a:gd name="connsiteX5" fmla="*/ 453390 w 1045302"/>
                  <a:gd name="connsiteY5" fmla="*/ 188595 h 1503045"/>
                  <a:gd name="connsiteX6" fmla="*/ 535305 w 1045302"/>
                  <a:gd name="connsiteY6" fmla="*/ 209550 h 1503045"/>
                  <a:gd name="connsiteX7" fmla="*/ 615315 w 1045302"/>
                  <a:gd name="connsiteY7" fmla="*/ 241935 h 1503045"/>
                  <a:gd name="connsiteX8" fmla="*/ 710565 w 1045302"/>
                  <a:gd name="connsiteY8" fmla="*/ 306705 h 1503045"/>
                  <a:gd name="connsiteX9" fmla="*/ 819150 w 1045302"/>
                  <a:gd name="connsiteY9" fmla="*/ 381000 h 1503045"/>
                  <a:gd name="connsiteX10" fmla="*/ 933450 w 1045302"/>
                  <a:gd name="connsiteY10" fmla="*/ 462915 h 1503045"/>
                  <a:gd name="connsiteX11" fmla="*/ 986790 w 1045302"/>
                  <a:gd name="connsiteY11" fmla="*/ 518160 h 1503045"/>
                  <a:gd name="connsiteX12" fmla="*/ 1009650 w 1045302"/>
                  <a:gd name="connsiteY12" fmla="*/ 546735 h 1503045"/>
                  <a:gd name="connsiteX13" fmla="*/ 1036320 w 1045302"/>
                  <a:gd name="connsiteY13" fmla="*/ 607695 h 1503045"/>
                  <a:gd name="connsiteX14" fmla="*/ 1043940 w 1045302"/>
                  <a:gd name="connsiteY14" fmla="*/ 674370 h 1503045"/>
                  <a:gd name="connsiteX15" fmla="*/ 1011555 w 1045302"/>
                  <a:gd name="connsiteY15" fmla="*/ 752475 h 1503045"/>
                  <a:gd name="connsiteX16" fmla="*/ 935355 w 1045302"/>
                  <a:gd name="connsiteY16" fmla="*/ 836295 h 1503045"/>
                  <a:gd name="connsiteX17" fmla="*/ 834390 w 1045302"/>
                  <a:gd name="connsiteY17" fmla="*/ 897255 h 1503045"/>
                  <a:gd name="connsiteX18" fmla="*/ 647700 w 1045302"/>
                  <a:gd name="connsiteY18" fmla="*/ 962025 h 1503045"/>
                  <a:gd name="connsiteX19" fmla="*/ 483870 w 1045302"/>
                  <a:gd name="connsiteY19" fmla="*/ 1003935 h 1503045"/>
                  <a:gd name="connsiteX20" fmla="*/ 360045 w 1045302"/>
                  <a:gd name="connsiteY20" fmla="*/ 1055370 h 1503045"/>
                  <a:gd name="connsiteX21" fmla="*/ 302895 w 1045302"/>
                  <a:gd name="connsiteY21" fmla="*/ 1097280 h 1503045"/>
                  <a:gd name="connsiteX22" fmla="*/ 264795 w 1045302"/>
                  <a:gd name="connsiteY22" fmla="*/ 1156335 h 1503045"/>
                  <a:gd name="connsiteX23" fmla="*/ 234315 w 1045302"/>
                  <a:gd name="connsiteY23" fmla="*/ 1226820 h 1503045"/>
                  <a:gd name="connsiteX24" fmla="*/ 224790 w 1045302"/>
                  <a:gd name="connsiteY24" fmla="*/ 1322070 h 1503045"/>
                  <a:gd name="connsiteX25" fmla="*/ 201930 w 1045302"/>
                  <a:gd name="connsiteY25" fmla="*/ 1419225 h 1503045"/>
                  <a:gd name="connsiteX26" fmla="*/ 142875 w 1045302"/>
                  <a:gd name="connsiteY26" fmla="*/ 1503045 h 15030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30480 w 1045302"/>
                  <a:gd name="connsiteY26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25730 w 1045302"/>
                  <a:gd name="connsiteY26" fmla="*/ 1495425 h 1579245"/>
                  <a:gd name="connsiteX27" fmla="*/ 30480 w 1045302"/>
                  <a:gd name="connsiteY27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31445 w 1045302"/>
                  <a:gd name="connsiteY26" fmla="*/ 1508760 h 1579245"/>
                  <a:gd name="connsiteX27" fmla="*/ 30480 w 1045302"/>
                  <a:gd name="connsiteY27" fmla="*/ 1579245 h 157924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0 w 1254852"/>
                  <a:gd name="connsiteY27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02105 h 1682115"/>
                  <a:gd name="connsiteX28" fmla="*/ 0 w 1254852"/>
                  <a:gd name="connsiteY28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11630 h 1682115"/>
                  <a:gd name="connsiteX28" fmla="*/ 0 w 1254852"/>
                  <a:gd name="connsiteY28" fmla="*/ 1682115 h 1682115"/>
                  <a:gd name="connsiteX0" fmla="*/ 49530 w 1094832"/>
                  <a:gd name="connsiteY0" fmla="*/ 0 h 1611630"/>
                  <a:gd name="connsiteX1" fmla="*/ 89535 w 1094832"/>
                  <a:gd name="connsiteY1" fmla="*/ 59055 h 1611630"/>
                  <a:gd name="connsiteX2" fmla="*/ 152400 w 1094832"/>
                  <a:gd name="connsiteY2" fmla="*/ 106680 h 1611630"/>
                  <a:gd name="connsiteX3" fmla="*/ 259080 w 1094832"/>
                  <a:gd name="connsiteY3" fmla="*/ 142875 h 1611630"/>
                  <a:gd name="connsiteX4" fmla="*/ 342900 w 1094832"/>
                  <a:gd name="connsiteY4" fmla="*/ 165735 h 1611630"/>
                  <a:gd name="connsiteX5" fmla="*/ 502920 w 1094832"/>
                  <a:gd name="connsiteY5" fmla="*/ 188595 h 1611630"/>
                  <a:gd name="connsiteX6" fmla="*/ 584835 w 1094832"/>
                  <a:gd name="connsiteY6" fmla="*/ 209550 h 1611630"/>
                  <a:gd name="connsiteX7" fmla="*/ 664845 w 1094832"/>
                  <a:gd name="connsiteY7" fmla="*/ 241935 h 1611630"/>
                  <a:gd name="connsiteX8" fmla="*/ 760095 w 1094832"/>
                  <a:gd name="connsiteY8" fmla="*/ 306705 h 1611630"/>
                  <a:gd name="connsiteX9" fmla="*/ 868680 w 1094832"/>
                  <a:gd name="connsiteY9" fmla="*/ 381000 h 1611630"/>
                  <a:gd name="connsiteX10" fmla="*/ 982980 w 1094832"/>
                  <a:gd name="connsiteY10" fmla="*/ 462915 h 1611630"/>
                  <a:gd name="connsiteX11" fmla="*/ 1036320 w 1094832"/>
                  <a:gd name="connsiteY11" fmla="*/ 518160 h 1611630"/>
                  <a:gd name="connsiteX12" fmla="*/ 1059180 w 1094832"/>
                  <a:gd name="connsiteY12" fmla="*/ 546735 h 1611630"/>
                  <a:gd name="connsiteX13" fmla="*/ 1085850 w 1094832"/>
                  <a:gd name="connsiteY13" fmla="*/ 607695 h 1611630"/>
                  <a:gd name="connsiteX14" fmla="*/ 1093470 w 1094832"/>
                  <a:gd name="connsiteY14" fmla="*/ 674370 h 1611630"/>
                  <a:gd name="connsiteX15" fmla="*/ 1061085 w 1094832"/>
                  <a:gd name="connsiteY15" fmla="*/ 752475 h 1611630"/>
                  <a:gd name="connsiteX16" fmla="*/ 984885 w 1094832"/>
                  <a:gd name="connsiteY16" fmla="*/ 836295 h 1611630"/>
                  <a:gd name="connsiteX17" fmla="*/ 883920 w 1094832"/>
                  <a:gd name="connsiteY17" fmla="*/ 897255 h 1611630"/>
                  <a:gd name="connsiteX18" fmla="*/ 697230 w 1094832"/>
                  <a:gd name="connsiteY18" fmla="*/ 962025 h 1611630"/>
                  <a:gd name="connsiteX19" fmla="*/ 533400 w 1094832"/>
                  <a:gd name="connsiteY19" fmla="*/ 1003935 h 1611630"/>
                  <a:gd name="connsiteX20" fmla="*/ 409575 w 1094832"/>
                  <a:gd name="connsiteY20" fmla="*/ 1055370 h 1611630"/>
                  <a:gd name="connsiteX21" fmla="*/ 352425 w 1094832"/>
                  <a:gd name="connsiteY21" fmla="*/ 1097280 h 1611630"/>
                  <a:gd name="connsiteX22" fmla="*/ 314325 w 1094832"/>
                  <a:gd name="connsiteY22" fmla="*/ 1156335 h 1611630"/>
                  <a:gd name="connsiteX23" fmla="*/ 283845 w 1094832"/>
                  <a:gd name="connsiteY23" fmla="*/ 1226820 h 1611630"/>
                  <a:gd name="connsiteX24" fmla="*/ 274320 w 1094832"/>
                  <a:gd name="connsiteY24" fmla="*/ 1322070 h 1611630"/>
                  <a:gd name="connsiteX25" fmla="*/ 251460 w 1094832"/>
                  <a:gd name="connsiteY25" fmla="*/ 1419225 h 1611630"/>
                  <a:gd name="connsiteX26" fmla="*/ 180975 w 1094832"/>
                  <a:gd name="connsiteY26" fmla="*/ 1508760 h 1611630"/>
                  <a:gd name="connsiteX27" fmla="*/ 0 w 1094832"/>
                  <a:gd name="connsiteY27" fmla="*/ 1611630 h 1611630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0 w 1386297"/>
                  <a:gd name="connsiteY27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173356 w 1386297"/>
                  <a:gd name="connsiteY27" fmla="*/ 1664970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97156 w 1386297"/>
                  <a:gd name="connsiteY28" fmla="*/ 1704975 h 1754505"/>
                  <a:gd name="connsiteX29" fmla="*/ 0 w 1386297"/>
                  <a:gd name="connsiteY29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89536 w 1386297"/>
                  <a:gd name="connsiteY28" fmla="*/ 1699260 h 1754505"/>
                  <a:gd name="connsiteX29" fmla="*/ 0 w 1386297"/>
                  <a:gd name="connsiteY29" fmla="*/ 1754505 h 1754505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0 w 1523457"/>
                  <a:gd name="connsiteY29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10491 w 1523457"/>
                  <a:gd name="connsiteY29" fmla="*/ 178117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34291 w 1523457"/>
                  <a:gd name="connsiteY30" fmla="*/ 1830704 h 1863090"/>
                  <a:gd name="connsiteX31" fmla="*/ 0 w 1523457"/>
                  <a:gd name="connsiteY31" fmla="*/ 1863090 h 1863090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0 w 1614897"/>
                  <a:gd name="connsiteY31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68581 w 1614897"/>
                  <a:gd name="connsiteY31" fmla="*/ 192595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15241 w 1614897"/>
                  <a:gd name="connsiteY32" fmla="*/ 2017394 h 2055495"/>
                  <a:gd name="connsiteX33" fmla="*/ 0 w 1614897"/>
                  <a:gd name="connsiteY33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3811 w 1614897"/>
                  <a:gd name="connsiteY32" fmla="*/ 2019299 h 2055495"/>
                  <a:gd name="connsiteX33" fmla="*/ 0 w 1614897"/>
                  <a:gd name="connsiteY33" fmla="*/ 2055495 h 205549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0 w 1637757"/>
                  <a:gd name="connsiteY33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9526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1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53339 w 1637756"/>
                  <a:gd name="connsiteY34" fmla="*/ 2402205 h 240220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32384 w 1637756"/>
                  <a:gd name="connsiteY34" fmla="*/ 2261234 h 2402205"/>
                  <a:gd name="connsiteX35" fmla="*/ 53339 w 1637756"/>
                  <a:gd name="connsiteY35" fmla="*/ 2402205 h 2402205"/>
                  <a:gd name="connsiteX0" fmla="*/ 592606 w 1637908"/>
                  <a:gd name="connsiteY0" fmla="*/ 0 h 2402205"/>
                  <a:gd name="connsiteX1" fmla="*/ 632611 w 1637908"/>
                  <a:gd name="connsiteY1" fmla="*/ 59055 h 2402205"/>
                  <a:gd name="connsiteX2" fmla="*/ 695476 w 1637908"/>
                  <a:gd name="connsiteY2" fmla="*/ 106680 h 2402205"/>
                  <a:gd name="connsiteX3" fmla="*/ 802156 w 1637908"/>
                  <a:gd name="connsiteY3" fmla="*/ 142875 h 2402205"/>
                  <a:gd name="connsiteX4" fmla="*/ 885976 w 1637908"/>
                  <a:gd name="connsiteY4" fmla="*/ 165735 h 2402205"/>
                  <a:gd name="connsiteX5" fmla="*/ 1045996 w 1637908"/>
                  <a:gd name="connsiteY5" fmla="*/ 188595 h 2402205"/>
                  <a:gd name="connsiteX6" fmla="*/ 1127911 w 1637908"/>
                  <a:gd name="connsiteY6" fmla="*/ 209550 h 2402205"/>
                  <a:gd name="connsiteX7" fmla="*/ 1207921 w 1637908"/>
                  <a:gd name="connsiteY7" fmla="*/ 241935 h 2402205"/>
                  <a:gd name="connsiteX8" fmla="*/ 1303171 w 1637908"/>
                  <a:gd name="connsiteY8" fmla="*/ 306705 h 2402205"/>
                  <a:gd name="connsiteX9" fmla="*/ 1411756 w 1637908"/>
                  <a:gd name="connsiteY9" fmla="*/ 381000 h 2402205"/>
                  <a:gd name="connsiteX10" fmla="*/ 1526056 w 1637908"/>
                  <a:gd name="connsiteY10" fmla="*/ 462915 h 2402205"/>
                  <a:gd name="connsiteX11" fmla="*/ 1579396 w 1637908"/>
                  <a:gd name="connsiteY11" fmla="*/ 518160 h 2402205"/>
                  <a:gd name="connsiteX12" fmla="*/ 1602256 w 1637908"/>
                  <a:gd name="connsiteY12" fmla="*/ 546735 h 2402205"/>
                  <a:gd name="connsiteX13" fmla="*/ 1628926 w 1637908"/>
                  <a:gd name="connsiteY13" fmla="*/ 607695 h 2402205"/>
                  <a:gd name="connsiteX14" fmla="*/ 1636546 w 1637908"/>
                  <a:gd name="connsiteY14" fmla="*/ 674370 h 2402205"/>
                  <a:gd name="connsiteX15" fmla="*/ 1604161 w 1637908"/>
                  <a:gd name="connsiteY15" fmla="*/ 752475 h 2402205"/>
                  <a:gd name="connsiteX16" fmla="*/ 1527961 w 1637908"/>
                  <a:gd name="connsiteY16" fmla="*/ 836295 h 2402205"/>
                  <a:gd name="connsiteX17" fmla="*/ 1426996 w 1637908"/>
                  <a:gd name="connsiteY17" fmla="*/ 897255 h 2402205"/>
                  <a:gd name="connsiteX18" fmla="*/ 1240306 w 1637908"/>
                  <a:gd name="connsiteY18" fmla="*/ 962025 h 2402205"/>
                  <a:gd name="connsiteX19" fmla="*/ 1076476 w 1637908"/>
                  <a:gd name="connsiteY19" fmla="*/ 1003935 h 2402205"/>
                  <a:gd name="connsiteX20" fmla="*/ 952651 w 1637908"/>
                  <a:gd name="connsiteY20" fmla="*/ 1055370 h 2402205"/>
                  <a:gd name="connsiteX21" fmla="*/ 895501 w 1637908"/>
                  <a:gd name="connsiteY21" fmla="*/ 1097280 h 2402205"/>
                  <a:gd name="connsiteX22" fmla="*/ 857401 w 1637908"/>
                  <a:gd name="connsiteY22" fmla="*/ 1156335 h 2402205"/>
                  <a:gd name="connsiteX23" fmla="*/ 826921 w 1637908"/>
                  <a:gd name="connsiteY23" fmla="*/ 1226820 h 2402205"/>
                  <a:gd name="connsiteX24" fmla="*/ 817396 w 1637908"/>
                  <a:gd name="connsiteY24" fmla="*/ 1322070 h 2402205"/>
                  <a:gd name="connsiteX25" fmla="*/ 794536 w 1637908"/>
                  <a:gd name="connsiteY25" fmla="*/ 1419225 h 2402205"/>
                  <a:gd name="connsiteX26" fmla="*/ 724051 w 1637908"/>
                  <a:gd name="connsiteY26" fmla="*/ 1508760 h 2402205"/>
                  <a:gd name="connsiteX27" fmla="*/ 550697 w 1637908"/>
                  <a:gd name="connsiteY27" fmla="*/ 1602105 h 2402205"/>
                  <a:gd name="connsiteX28" fmla="*/ 341147 w 1637908"/>
                  <a:gd name="connsiteY28" fmla="*/ 1699260 h 2402205"/>
                  <a:gd name="connsiteX29" fmla="*/ 215417 w 1637908"/>
                  <a:gd name="connsiteY29" fmla="*/ 1769744 h 2402205"/>
                  <a:gd name="connsiteX30" fmla="*/ 148742 w 1637908"/>
                  <a:gd name="connsiteY30" fmla="*/ 1830704 h 2402205"/>
                  <a:gd name="connsiteX31" fmla="*/ 72542 w 1637908"/>
                  <a:gd name="connsiteY31" fmla="*/ 1922144 h 2402205"/>
                  <a:gd name="connsiteX32" fmla="*/ 26822 w 1637908"/>
                  <a:gd name="connsiteY32" fmla="*/ 2019299 h 2402205"/>
                  <a:gd name="connsiteX33" fmla="*/ 152 w 1637908"/>
                  <a:gd name="connsiteY33" fmla="*/ 2106929 h 2402205"/>
                  <a:gd name="connsiteX34" fmla="*/ 5866 w 1637908"/>
                  <a:gd name="connsiteY34" fmla="*/ 2257424 h 2402205"/>
                  <a:gd name="connsiteX35" fmla="*/ 53491 w 1637908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9714 w 1638880"/>
                  <a:gd name="connsiteY30" fmla="*/ 183070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89793 w 1638880"/>
                  <a:gd name="connsiteY25" fmla="*/ 140970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78363 w 1638880"/>
                  <a:gd name="connsiteY25" fmla="*/ 145542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4558 w 1638880"/>
                  <a:gd name="connsiteY24" fmla="*/ 1285875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38880" h="2402205">
                    <a:moveTo>
                      <a:pt x="593578" y="0"/>
                    </a:moveTo>
                    <a:cubicBezTo>
                      <a:pt x="605008" y="20637"/>
                      <a:pt x="616438" y="41275"/>
                      <a:pt x="633583" y="59055"/>
                    </a:cubicBezTo>
                    <a:cubicBezTo>
                      <a:pt x="650728" y="76835"/>
                      <a:pt x="668191" y="92710"/>
                      <a:pt x="696448" y="106680"/>
                    </a:cubicBezTo>
                    <a:cubicBezTo>
                      <a:pt x="724705" y="120650"/>
                      <a:pt x="771378" y="133033"/>
                      <a:pt x="803128" y="142875"/>
                    </a:cubicBezTo>
                    <a:cubicBezTo>
                      <a:pt x="834878" y="152718"/>
                      <a:pt x="846308" y="158115"/>
                      <a:pt x="886948" y="165735"/>
                    </a:cubicBezTo>
                    <a:cubicBezTo>
                      <a:pt x="927588" y="173355"/>
                      <a:pt x="1006646" y="181293"/>
                      <a:pt x="1046968" y="188595"/>
                    </a:cubicBezTo>
                    <a:cubicBezTo>
                      <a:pt x="1087290" y="195897"/>
                      <a:pt x="1101896" y="200660"/>
                      <a:pt x="1128883" y="209550"/>
                    </a:cubicBezTo>
                    <a:cubicBezTo>
                      <a:pt x="1155870" y="218440"/>
                      <a:pt x="1179683" y="225743"/>
                      <a:pt x="1208893" y="241935"/>
                    </a:cubicBezTo>
                    <a:cubicBezTo>
                      <a:pt x="1238103" y="258128"/>
                      <a:pt x="1304143" y="306705"/>
                      <a:pt x="1304143" y="306705"/>
                    </a:cubicBezTo>
                    <a:lnTo>
                      <a:pt x="1412728" y="381000"/>
                    </a:lnTo>
                    <a:cubicBezTo>
                      <a:pt x="1449875" y="407035"/>
                      <a:pt x="1499088" y="440055"/>
                      <a:pt x="1527028" y="462915"/>
                    </a:cubicBezTo>
                    <a:cubicBezTo>
                      <a:pt x="1554968" y="485775"/>
                      <a:pt x="1567668" y="504190"/>
                      <a:pt x="1580368" y="518160"/>
                    </a:cubicBezTo>
                    <a:cubicBezTo>
                      <a:pt x="1593068" y="532130"/>
                      <a:pt x="1594973" y="531812"/>
                      <a:pt x="1603228" y="546735"/>
                    </a:cubicBezTo>
                    <a:cubicBezTo>
                      <a:pt x="1611483" y="561658"/>
                      <a:pt x="1624183" y="586423"/>
                      <a:pt x="1629898" y="607695"/>
                    </a:cubicBezTo>
                    <a:cubicBezTo>
                      <a:pt x="1635613" y="628967"/>
                      <a:pt x="1641645" y="650240"/>
                      <a:pt x="1637518" y="674370"/>
                    </a:cubicBezTo>
                    <a:cubicBezTo>
                      <a:pt x="1633391" y="698500"/>
                      <a:pt x="1623230" y="725488"/>
                      <a:pt x="1605133" y="752475"/>
                    </a:cubicBezTo>
                    <a:cubicBezTo>
                      <a:pt x="1587036" y="779462"/>
                      <a:pt x="1558460" y="812165"/>
                      <a:pt x="1528933" y="836295"/>
                    </a:cubicBezTo>
                    <a:cubicBezTo>
                      <a:pt x="1499406" y="860425"/>
                      <a:pt x="1475910" y="876300"/>
                      <a:pt x="1427968" y="897255"/>
                    </a:cubicBezTo>
                    <a:cubicBezTo>
                      <a:pt x="1380026" y="918210"/>
                      <a:pt x="1299698" y="944245"/>
                      <a:pt x="1241278" y="962025"/>
                    </a:cubicBezTo>
                    <a:cubicBezTo>
                      <a:pt x="1182858" y="979805"/>
                      <a:pt x="1125391" y="988378"/>
                      <a:pt x="1077448" y="1003935"/>
                    </a:cubicBezTo>
                    <a:cubicBezTo>
                      <a:pt x="1029506" y="1019493"/>
                      <a:pt x="983785" y="1039813"/>
                      <a:pt x="953623" y="1055370"/>
                    </a:cubicBezTo>
                    <a:cubicBezTo>
                      <a:pt x="923461" y="1070927"/>
                      <a:pt x="912348" y="1080453"/>
                      <a:pt x="896473" y="1097280"/>
                    </a:cubicBezTo>
                    <a:cubicBezTo>
                      <a:pt x="880598" y="1114107"/>
                      <a:pt x="869803" y="1134745"/>
                      <a:pt x="858373" y="1156335"/>
                    </a:cubicBezTo>
                    <a:cubicBezTo>
                      <a:pt x="846943" y="1177925"/>
                      <a:pt x="835195" y="1205230"/>
                      <a:pt x="827893" y="1226820"/>
                    </a:cubicBezTo>
                    <a:cubicBezTo>
                      <a:pt x="820591" y="1248410"/>
                      <a:pt x="818050" y="1260793"/>
                      <a:pt x="814558" y="1285875"/>
                    </a:cubicBezTo>
                    <a:cubicBezTo>
                      <a:pt x="811066" y="1310957"/>
                      <a:pt x="824400" y="1337310"/>
                      <a:pt x="806938" y="1377315"/>
                    </a:cubicBezTo>
                    <a:cubicBezTo>
                      <a:pt x="789476" y="1417320"/>
                      <a:pt x="771378" y="1484948"/>
                      <a:pt x="709783" y="1525905"/>
                    </a:cubicBezTo>
                    <a:cubicBezTo>
                      <a:pt x="648188" y="1566862"/>
                      <a:pt x="614216" y="1575118"/>
                      <a:pt x="551669" y="1607820"/>
                    </a:cubicBezTo>
                    <a:lnTo>
                      <a:pt x="342119" y="1699260"/>
                    </a:lnTo>
                    <a:lnTo>
                      <a:pt x="216389" y="1769744"/>
                    </a:lnTo>
                    <a:lnTo>
                      <a:pt x="142094" y="1826894"/>
                    </a:lnTo>
                    <a:lnTo>
                      <a:pt x="73514" y="1922144"/>
                    </a:lnTo>
                    <a:lnTo>
                      <a:pt x="27794" y="2019299"/>
                    </a:lnTo>
                    <a:lnTo>
                      <a:pt x="1124" y="2106929"/>
                    </a:lnTo>
                    <a:cubicBezTo>
                      <a:pt x="2076" y="2147251"/>
                      <a:pt x="-3957" y="2225356"/>
                      <a:pt x="4933" y="2274569"/>
                    </a:cubicBezTo>
                    <a:cubicBezTo>
                      <a:pt x="13823" y="2323782"/>
                      <a:pt x="50971" y="2378710"/>
                      <a:pt x="54463" y="2402205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</p:grpSp>
        <p:sp>
          <p:nvSpPr>
            <p:cNvPr id="11" name="Suorakulmio 10"/>
            <p:cNvSpPr/>
            <p:nvPr userDrawn="1"/>
          </p:nvSpPr>
          <p:spPr>
            <a:xfrm>
              <a:off x="8550729" y="5715000"/>
              <a:ext cx="2460171" cy="114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55688" y="3475038"/>
            <a:ext cx="10585450" cy="1658937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0976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orient="horz" pos="395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B043-F5F1-427E-9B64-385ABD15C270}" type="datetimeFigureOut">
              <a:rPr lang="fi-FI" smtClean="0"/>
              <a:t>6.10.2022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7F97-EFE8-4168-A3EC-5BFC93D3FB5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1491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/>
          <p:cNvGrpSpPr/>
          <p:nvPr userDrawn="1"/>
        </p:nvGrpSpPr>
        <p:grpSpPr>
          <a:xfrm>
            <a:off x="0" y="1592"/>
            <a:ext cx="1216800" cy="6860217"/>
            <a:chOff x="0" y="1593"/>
            <a:chExt cx="1216800" cy="6839990"/>
          </a:xfrm>
        </p:grpSpPr>
        <p:sp>
          <p:nvSpPr>
            <p:cNvPr id="8" name="Suorakulmio 7"/>
            <p:cNvSpPr/>
            <p:nvPr userDrawn="1"/>
          </p:nvSpPr>
          <p:spPr>
            <a:xfrm>
              <a:off x="0" y="1593"/>
              <a:ext cx="1216800" cy="45719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/>
            <p:cNvSpPr/>
            <p:nvPr userDrawn="1"/>
          </p:nvSpPr>
          <p:spPr>
            <a:xfrm>
              <a:off x="0" y="4573583"/>
              <a:ext cx="1216800" cy="226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10" name="Ryhmä 9"/>
          <p:cNvGrpSpPr/>
          <p:nvPr userDrawn="1"/>
        </p:nvGrpSpPr>
        <p:grpSpPr>
          <a:xfrm>
            <a:off x="612334" y="-5705"/>
            <a:ext cx="8119328" cy="6854190"/>
            <a:chOff x="612334" y="-5705"/>
            <a:chExt cx="8119328" cy="6854190"/>
          </a:xfrm>
        </p:grpSpPr>
        <p:grpSp>
          <p:nvGrpSpPr>
            <p:cNvPr id="11" name="Ryhmä 10"/>
            <p:cNvGrpSpPr/>
            <p:nvPr userDrawn="1"/>
          </p:nvGrpSpPr>
          <p:grpSpPr>
            <a:xfrm>
              <a:off x="612334" y="-1895"/>
              <a:ext cx="2911917" cy="6850380"/>
              <a:chOff x="612334" y="-1895"/>
              <a:chExt cx="2911917" cy="6850380"/>
            </a:xfrm>
          </p:grpSpPr>
          <p:sp>
            <p:nvSpPr>
              <p:cNvPr id="15" name="Puolivapaa piirto 14"/>
              <p:cNvSpPr/>
              <p:nvPr userDrawn="1"/>
            </p:nvSpPr>
            <p:spPr>
              <a:xfrm>
                <a:off x="612334" y="-1895"/>
                <a:ext cx="2911917" cy="6850380"/>
              </a:xfrm>
              <a:custGeom>
                <a:avLst/>
                <a:gdLst>
                  <a:gd name="connsiteX0" fmla="*/ 156359 w 524024"/>
                  <a:gd name="connsiteY0" fmla="*/ 0 h 1908810"/>
                  <a:gd name="connsiteX1" fmla="*/ 183029 w 524024"/>
                  <a:gd name="connsiteY1" fmla="*/ 89535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24024"/>
                  <a:gd name="connsiteY0" fmla="*/ 0 h 1908810"/>
                  <a:gd name="connsiteX1" fmla="*/ 179219 w 524024"/>
                  <a:gd name="connsiteY1" fmla="*/ 87630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73554"/>
                  <a:gd name="connsiteY0" fmla="*/ 0 h 1996440"/>
                  <a:gd name="connsiteX1" fmla="*/ 179219 w 573554"/>
                  <a:gd name="connsiteY1" fmla="*/ 87630 h 1996440"/>
                  <a:gd name="connsiteX2" fmla="*/ 171599 w 573554"/>
                  <a:gd name="connsiteY2" fmla="*/ 241935 h 1996440"/>
                  <a:gd name="connsiteX3" fmla="*/ 154454 w 573554"/>
                  <a:gd name="connsiteY3" fmla="*/ 381000 h 1996440"/>
                  <a:gd name="connsiteX4" fmla="*/ 118259 w 573554"/>
                  <a:gd name="connsiteY4" fmla="*/ 546735 h 1996440"/>
                  <a:gd name="connsiteX5" fmla="*/ 78254 w 573554"/>
                  <a:gd name="connsiteY5" fmla="*/ 670560 h 1996440"/>
                  <a:gd name="connsiteX6" fmla="*/ 40154 w 573554"/>
                  <a:gd name="connsiteY6" fmla="*/ 788670 h 1996440"/>
                  <a:gd name="connsiteX7" fmla="*/ 21104 w 573554"/>
                  <a:gd name="connsiteY7" fmla="*/ 864870 h 1996440"/>
                  <a:gd name="connsiteX8" fmla="*/ 3959 w 573554"/>
                  <a:gd name="connsiteY8" fmla="*/ 960120 h 1996440"/>
                  <a:gd name="connsiteX9" fmla="*/ 149 w 573554"/>
                  <a:gd name="connsiteY9" fmla="*/ 1053465 h 1996440"/>
                  <a:gd name="connsiteX10" fmla="*/ 2054 w 573554"/>
                  <a:gd name="connsiteY10" fmla="*/ 1120140 h 1996440"/>
                  <a:gd name="connsiteX11" fmla="*/ 13484 w 573554"/>
                  <a:gd name="connsiteY11" fmla="*/ 1179195 h 1996440"/>
                  <a:gd name="connsiteX12" fmla="*/ 57299 w 573554"/>
                  <a:gd name="connsiteY12" fmla="*/ 1247775 h 1996440"/>
                  <a:gd name="connsiteX13" fmla="*/ 122069 w 573554"/>
                  <a:gd name="connsiteY13" fmla="*/ 1346835 h 1996440"/>
                  <a:gd name="connsiteX14" fmla="*/ 264944 w 573554"/>
                  <a:gd name="connsiteY14" fmla="*/ 1524000 h 1996440"/>
                  <a:gd name="connsiteX15" fmla="*/ 365909 w 573554"/>
                  <a:gd name="connsiteY15" fmla="*/ 1663065 h 1996440"/>
                  <a:gd name="connsiteX16" fmla="*/ 457349 w 573554"/>
                  <a:gd name="connsiteY16" fmla="*/ 1796415 h 1996440"/>
                  <a:gd name="connsiteX17" fmla="*/ 508784 w 573554"/>
                  <a:gd name="connsiteY17" fmla="*/ 1885950 h 1996440"/>
                  <a:gd name="connsiteX18" fmla="*/ 573554 w 573554"/>
                  <a:gd name="connsiteY18" fmla="*/ 1996440 h 1996440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617369 w 617369"/>
                  <a:gd name="connsiteY18" fmla="*/ 2093595 h 2093595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564029 w 617369"/>
                  <a:gd name="connsiteY18" fmla="*/ 1986915 h 2093595"/>
                  <a:gd name="connsiteX19" fmla="*/ 617369 w 617369"/>
                  <a:gd name="connsiteY19" fmla="*/ 2093595 h 2093595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76424 w 676424"/>
                  <a:gd name="connsiteY19" fmla="*/ 2255520 h 2255520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11653 w 676424"/>
                  <a:gd name="connsiteY19" fmla="*/ 2093594 h 2255520"/>
                  <a:gd name="connsiteX20" fmla="*/ 676424 w 676424"/>
                  <a:gd name="connsiteY20" fmla="*/ 2255520 h 2255520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704999 w 704999"/>
                  <a:gd name="connsiteY20" fmla="*/ 2398395 h 2398395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661183 w 704999"/>
                  <a:gd name="connsiteY20" fmla="*/ 2242184 h 2398395"/>
                  <a:gd name="connsiteX21" fmla="*/ 704999 w 704999"/>
                  <a:gd name="connsiteY21" fmla="*/ 2398395 h 2398395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714524 w 714524"/>
                  <a:gd name="connsiteY21" fmla="*/ 2529840 h 2529840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689757 w 714524"/>
                  <a:gd name="connsiteY21" fmla="*/ 2371723 h 2529840"/>
                  <a:gd name="connsiteX22" fmla="*/ 714524 w 714524"/>
                  <a:gd name="connsiteY22" fmla="*/ 2529840 h 2529840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20239 w 720239"/>
                  <a:gd name="connsiteY22" fmla="*/ 2607945 h 2607945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06902 w 720239"/>
                  <a:gd name="connsiteY22" fmla="*/ 2480308 h 2607945"/>
                  <a:gd name="connsiteX23" fmla="*/ 720239 w 720239"/>
                  <a:gd name="connsiteY23" fmla="*/ 2607945 h 260794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8334 w 718334"/>
                  <a:gd name="connsiteY23" fmla="*/ 2726055 h 272605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6427 w 718334"/>
                  <a:gd name="connsiteY23" fmla="*/ 2625088 h 2726055"/>
                  <a:gd name="connsiteX24" fmla="*/ 718334 w 718334"/>
                  <a:gd name="connsiteY24" fmla="*/ 2726055 h 2726055"/>
                  <a:gd name="connsiteX0" fmla="*/ 156359 w 716609"/>
                  <a:gd name="connsiteY0" fmla="*/ 0 h 2802255"/>
                  <a:gd name="connsiteX1" fmla="*/ 179219 w 716609"/>
                  <a:gd name="connsiteY1" fmla="*/ 87630 h 2802255"/>
                  <a:gd name="connsiteX2" fmla="*/ 171599 w 716609"/>
                  <a:gd name="connsiteY2" fmla="*/ 241935 h 2802255"/>
                  <a:gd name="connsiteX3" fmla="*/ 154454 w 716609"/>
                  <a:gd name="connsiteY3" fmla="*/ 381000 h 2802255"/>
                  <a:gd name="connsiteX4" fmla="*/ 118259 w 716609"/>
                  <a:gd name="connsiteY4" fmla="*/ 546735 h 2802255"/>
                  <a:gd name="connsiteX5" fmla="*/ 78254 w 716609"/>
                  <a:gd name="connsiteY5" fmla="*/ 670560 h 2802255"/>
                  <a:gd name="connsiteX6" fmla="*/ 40154 w 716609"/>
                  <a:gd name="connsiteY6" fmla="*/ 788670 h 2802255"/>
                  <a:gd name="connsiteX7" fmla="*/ 21104 w 716609"/>
                  <a:gd name="connsiteY7" fmla="*/ 864870 h 2802255"/>
                  <a:gd name="connsiteX8" fmla="*/ 3959 w 716609"/>
                  <a:gd name="connsiteY8" fmla="*/ 960120 h 2802255"/>
                  <a:gd name="connsiteX9" fmla="*/ 149 w 716609"/>
                  <a:gd name="connsiteY9" fmla="*/ 1053465 h 2802255"/>
                  <a:gd name="connsiteX10" fmla="*/ 2054 w 716609"/>
                  <a:gd name="connsiteY10" fmla="*/ 1120140 h 2802255"/>
                  <a:gd name="connsiteX11" fmla="*/ 13484 w 716609"/>
                  <a:gd name="connsiteY11" fmla="*/ 1179195 h 2802255"/>
                  <a:gd name="connsiteX12" fmla="*/ 57299 w 716609"/>
                  <a:gd name="connsiteY12" fmla="*/ 1247775 h 2802255"/>
                  <a:gd name="connsiteX13" fmla="*/ 122069 w 716609"/>
                  <a:gd name="connsiteY13" fmla="*/ 1346835 h 2802255"/>
                  <a:gd name="connsiteX14" fmla="*/ 264944 w 716609"/>
                  <a:gd name="connsiteY14" fmla="*/ 1524000 h 2802255"/>
                  <a:gd name="connsiteX15" fmla="*/ 365909 w 716609"/>
                  <a:gd name="connsiteY15" fmla="*/ 1663065 h 2802255"/>
                  <a:gd name="connsiteX16" fmla="*/ 457349 w 716609"/>
                  <a:gd name="connsiteY16" fmla="*/ 1796415 h 2802255"/>
                  <a:gd name="connsiteX17" fmla="*/ 508784 w 716609"/>
                  <a:gd name="connsiteY17" fmla="*/ 1885950 h 2802255"/>
                  <a:gd name="connsiteX18" fmla="*/ 564029 w 716609"/>
                  <a:gd name="connsiteY18" fmla="*/ 1986915 h 2802255"/>
                  <a:gd name="connsiteX19" fmla="*/ 611653 w 716609"/>
                  <a:gd name="connsiteY19" fmla="*/ 2093594 h 2802255"/>
                  <a:gd name="connsiteX20" fmla="*/ 661183 w 716609"/>
                  <a:gd name="connsiteY20" fmla="*/ 2242184 h 2802255"/>
                  <a:gd name="connsiteX21" fmla="*/ 689757 w 716609"/>
                  <a:gd name="connsiteY21" fmla="*/ 2371723 h 2802255"/>
                  <a:gd name="connsiteX22" fmla="*/ 706902 w 716609"/>
                  <a:gd name="connsiteY22" fmla="*/ 2480308 h 2802255"/>
                  <a:gd name="connsiteX23" fmla="*/ 716427 w 716609"/>
                  <a:gd name="connsiteY23" fmla="*/ 2625088 h 2802255"/>
                  <a:gd name="connsiteX24" fmla="*/ 704999 w 716609"/>
                  <a:gd name="connsiteY24" fmla="*/ 2802255 h 2802255"/>
                  <a:gd name="connsiteX0" fmla="*/ 156359 w 716439"/>
                  <a:gd name="connsiteY0" fmla="*/ 0 h 2802255"/>
                  <a:gd name="connsiteX1" fmla="*/ 179219 w 716439"/>
                  <a:gd name="connsiteY1" fmla="*/ 87630 h 2802255"/>
                  <a:gd name="connsiteX2" fmla="*/ 171599 w 716439"/>
                  <a:gd name="connsiteY2" fmla="*/ 241935 h 2802255"/>
                  <a:gd name="connsiteX3" fmla="*/ 154454 w 716439"/>
                  <a:gd name="connsiteY3" fmla="*/ 381000 h 2802255"/>
                  <a:gd name="connsiteX4" fmla="*/ 118259 w 716439"/>
                  <a:gd name="connsiteY4" fmla="*/ 546735 h 2802255"/>
                  <a:gd name="connsiteX5" fmla="*/ 78254 w 716439"/>
                  <a:gd name="connsiteY5" fmla="*/ 670560 h 2802255"/>
                  <a:gd name="connsiteX6" fmla="*/ 40154 w 716439"/>
                  <a:gd name="connsiteY6" fmla="*/ 788670 h 2802255"/>
                  <a:gd name="connsiteX7" fmla="*/ 21104 w 716439"/>
                  <a:gd name="connsiteY7" fmla="*/ 864870 h 2802255"/>
                  <a:gd name="connsiteX8" fmla="*/ 3959 w 716439"/>
                  <a:gd name="connsiteY8" fmla="*/ 960120 h 2802255"/>
                  <a:gd name="connsiteX9" fmla="*/ 149 w 716439"/>
                  <a:gd name="connsiteY9" fmla="*/ 1053465 h 2802255"/>
                  <a:gd name="connsiteX10" fmla="*/ 2054 w 716439"/>
                  <a:gd name="connsiteY10" fmla="*/ 1120140 h 2802255"/>
                  <a:gd name="connsiteX11" fmla="*/ 13484 w 716439"/>
                  <a:gd name="connsiteY11" fmla="*/ 1179195 h 2802255"/>
                  <a:gd name="connsiteX12" fmla="*/ 57299 w 716439"/>
                  <a:gd name="connsiteY12" fmla="*/ 1247775 h 2802255"/>
                  <a:gd name="connsiteX13" fmla="*/ 122069 w 716439"/>
                  <a:gd name="connsiteY13" fmla="*/ 1346835 h 2802255"/>
                  <a:gd name="connsiteX14" fmla="*/ 264944 w 716439"/>
                  <a:gd name="connsiteY14" fmla="*/ 1524000 h 2802255"/>
                  <a:gd name="connsiteX15" fmla="*/ 365909 w 716439"/>
                  <a:gd name="connsiteY15" fmla="*/ 1663065 h 2802255"/>
                  <a:gd name="connsiteX16" fmla="*/ 457349 w 716439"/>
                  <a:gd name="connsiteY16" fmla="*/ 1796415 h 2802255"/>
                  <a:gd name="connsiteX17" fmla="*/ 508784 w 716439"/>
                  <a:gd name="connsiteY17" fmla="*/ 1885950 h 2802255"/>
                  <a:gd name="connsiteX18" fmla="*/ 564029 w 716439"/>
                  <a:gd name="connsiteY18" fmla="*/ 1986915 h 2802255"/>
                  <a:gd name="connsiteX19" fmla="*/ 611653 w 716439"/>
                  <a:gd name="connsiteY19" fmla="*/ 2093594 h 2802255"/>
                  <a:gd name="connsiteX20" fmla="*/ 661183 w 716439"/>
                  <a:gd name="connsiteY20" fmla="*/ 2242184 h 2802255"/>
                  <a:gd name="connsiteX21" fmla="*/ 689757 w 716439"/>
                  <a:gd name="connsiteY21" fmla="*/ 2371723 h 2802255"/>
                  <a:gd name="connsiteX22" fmla="*/ 706902 w 716439"/>
                  <a:gd name="connsiteY22" fmla="*/ 2480308 h 2802255"/>
                  <a:gd name="connsiteX23" fmla="*/ 716427 w 716439"/>
                  <a:gd name="connsiteY23" fmla="*/ 2625088 h 2802255"/>
                  <a:gd name="connsiteX24" fmla="*/ 708808 w 716439"/>
                  <a:gd name="connsiteY24" fmla="*/ 2737483 h 2802255"/>
                  <a:gd name="connsiteX25" fmla="*/ 704999 w 716439"/>
                  <a:gd name="connsiteY25" fmla="*/ 2802255 h 2802255"/>
                  <a:gd name="connsiteX0" fmla="*/ 156359 w 716439"/>
                  <a:gd name="connsiteY0" fmla="*/ 0 h 2927985"/>
                  <a:gd name="connsiteX1" fmla="*/ 179219 w 716439"/>
                  <a:gd name="connsiteY1" fmla="*/ 87630 h 2927985"/>
                  <a:gd name="connsiteX2" fmla="*/ 171599 w 716439"/>
                  <a:gd name="connsiteY2" fmla="*/ 241935 h 2927985"/>
                  <a:gd name="connsiteX3" fmla="*/ 154454 w 716439"/>
                  <a:gd name="connsiteY3" fmla="*/ 381000 h 2927985"/>
                  <a:gd name="connsiteX4" fmla="*/ 118259 w 716439"/>
                  <a:gd name="connsiteY4" fmla="*/ 546735 h 2927985"/>
                  <a:gd name="connsiteX5" fmla="*/ 78254 w 716439"/>
                  <a:gd name="connsiteY5" fmla="*/ 670560 h 2927985"/>
                  <a:gd name="connsiteX6" fmla="*/ 40154 w 716439"/>
                  <a:gd name="connsiteY6" fmla="*/ 788670 h 2927985"/>
                  <a:gd name="connsiteX7" fmla="*/ 21104 w 716439"/>
                  <a:gd name="connsiteY7" fmla="*/ 864870 h 2927985"/>
                  <a:gd name="connsiteX8" fmla="*/ 3959 w 716439"/>
                  <a:gd name="connsiteY8" fmla="*/ 960120 h 2927985"/>
                  <a:gd name="connsiteX9" fmla="*/ 149 w 716439"/>
                  <a:gd name="connsiteY9" fmla="*/ 1053465 h 2927985"/>
                  <a:gd name="connsiteX10" fmla="*/ 2054 w 716439"/>
                  <a:gd name="connsiteY10" fmla="*/ 1120140 h 2927985"/>
                  <a:gd name="connsiteX11" fmla="*/ 13484 w 716439"/>
                  <a:gd name="connsiteY11" fmla="*/ 1179195 h 2927985"/>
                  <a:gd name="connsiteX12" fmla="*/ 57299 w 716439"/>
                  <a:gd name="connsiteY12" fmla="*/ 1247775 h 2927985"/>
                  <a:gd name="connsiteX13" fmla="*/ 122069 w 716439"/>
                  <a:gd name="connsiteY13" fmla="*/ 1346835 h 2927985"/>
                  <a:gd name="connsiteX14" fmla="*/ 264944 w 716439"/>
                  <a:gd name="connsiteY14" fmla="*/ 1524000 h 2927985"/>
                  <a:gd name="connsiteX15" fmla="*/ 365909 w 716439"/>
                  <a:gd name="connsiteY15" fmla="*/ 1663065 h 2927985"/>
                  <a:gd name="connsiteX16" fmla="*/ 457349 w 716439"/>
                  <a:gd name="connsiteY16" fmla="*/ 1796415 h 2927985"/>
                  <a:gd name="connsiteX17" fmla="*/ 508784 w 716439"/>
                  <a:gd name="connsiteY17" fmla="*/ 1885950 h 2927985"/>
                  <a:gd name="connsiteX18" fmla="*/ 564029 w 716439"/>
                  <a:gd name="connsiteY18" fmla="*/ 1986915 h 2927985"/>
                  <a:gd name="connsiteX19" fmla="*/ 611653 w 716439"/>
                  <a:gd name="connsiteY19" fmla="*/ 2093594 h 2927985"/>
                  <a:gd name="connsiteX20" fmla="*/ 661183 w 716439"/>
                  <a:gd name="connsiteY20" fmla="*/ 2242184 h 2927985"/>
                  <a:gd name="connsiteX21" fmla="*/ 689757 w 716439"/>
                  <a:gd name="connsiteY21" fmla="*/ 2371723 h 2927985"/>
                  <a:gd name="connsiteX22" fmla="*/ 706902 w 716439"/>
                  <a:gd name="connsiteY22" fmla="*/ 2480308 h 2927985"/>
                  <a:gd name="connsiteX23" fmla="*/ 716427 w 716439"/>
                  <a:gd name="connsiteY23" fmla="*/ 2625088 h 2927985"/>
                  <a:gd name="connsiteX24" fmla="*/ 708808 w 716439"/>
                  <a:gd name="connsiteY24" fmla="*/ 2737483 h 2927985"/>
                  <a:gd name="connsiteX25" fmla="*/ 674519 w 716439"/>
                  <a:gd name="connsiteY25" fmla="*/ 2927985 h 2927985"/>
                  <a:gd name="connsiteX0" fmla="*/ 156359 w 716443"/>
                  <a:gd name="connsiteY0" fmla="*/ 0 h 2927985"/>
                  <a:gd name="connsiteX1" fmla="*/ 179219 w 716443"/>
                  <a:gd name="connsiteY1" fmla="*/ 87630 h 2927985"/>
                  <a:gd name="connsiteX2" fmla="*/ 171599 w 716443"/>
                  <a:gd name="connsiteY2" fmla="*/ 241935 h 2927985"/>
                  <a:gd name="connsiteX3" fmla="*/ 154454 w 716443"/>
                  <a:gd name="connsiteY3" fmla="*/ 381000 h 2927985"/>
                  <a:gd name="connsiteX4" fmla="*/ 118259 w 716443"/>
                  <a:gd name="connsiteY4" fmla="*/ 546735 h 2927985"/>
                  <a:gd name="connsiteX5" fmla="*/ 78254 w 716443"/>
                  <a:gd name="connsiteY5" fmla="*/ 670560 h 2927985"/>
                  <a:gd name="connsiteX6" fmla="*/ 40154 w 716443"/>
                  <a:gd name="connsiteY6" fmla="*/ 788670 h 2927985"/>
                  <a:gd name="connsiteX7" fmla="*/ 21104 w 716443"/>
                  <a:gd name="connsiteY7" fmla="*/ 864870 h 2927985"/>
                  <a:gd name="connsiteX8" fmla="*/ 3959 w 716443"/>
                  <a:gd name="connsiteY8" fmla="*/ 960120 h 2927985"/>
                  <a:gd name="connsiteX9" fmla="*/ 149 w 716443"/>
                  <a:gd name="connsiteY9" fmla="*/ 1053465 h 2927985"/>
                  <a:gd name="connsiteX10" fmla="*/ 2054 w 716443"/>
                  <a:gd name="connsiteY10" fmla="*/ 1120140 h 2927985"/>
                  <a:gd name="connsiteX11" fmla="*/ 13484 w 716443"/>
                  <a:gd name="connsiteY11" fmla="*/ 1179195 h 2927985"/>
                  <a:gd name="connsiteX12" fmla="*/ 57299 w 716443"/>
                  <a:gd name="connsiteY12" fmla="*/ 1247775 h 2927985"/>
                  <a:gd name="connsiteX13" fmla="*/ 122069 w 716443"/>
                  <a:gd name="connsiteY13" fmla="*/ 1346835 h 2927985"/>
                  <a:gd name="connsiteX14" fmla="*/ 264944 w 716443"/>
                  <a:gd name="connsiteY14" fmla="*/ 1524000 h 2927985"/>
                  <a:gd name="connsiteX15" fmla="*/ 365909 w 716443"/>
                  <a:gd name="connsiteY15" fmla="*/ 1663065 h 2927985"/>
                  <a:gd name="connsiteX16" fmla="*/ 457349 w 716443"/>
                  <a:gd name="connsiteY16" fmla="*/ 1796415 h 2927985"/>
                  <a:gd name="connsiteX17" fmla="*/ 508784 w 716443"/>
                  <a:gd name="connsiteY17" fmla="*/ 1885950 h 2927985"/>
                  <a:gd name="connsiteX18" fmla="*/ 564029 w 716443"/>
                  <a:gd name="connsiteY18" fmla="*/ 1986915 h 2927985"/>
                  <a:gd name="connsiteX19" fmla="*/ 611653 w 716443"/>
                  <a:gd name="connsiteY19" fmla="*/ 2093594 h 2927985"/>
                  <a:gd name="connsiteX20" fmla="*/ 661183 w 716443"/>
                  <a:gd name="connsiteY20" fmla="*/ 2242184 h 2927985"/>
                  <a:gd name="connsiteX21" fmla="*/ 689757 w 716443"/>
                  <a:gd name="connsiteY21" fmla="*/ 2371723 h 2927985"/>
                  <a:gd name="connsiteX22" fmla="*/ 706902 w 716443"/>
                  <a:gd name="connsiteY22" fmla="*/ 2480308 h 2927985"/>
                  <a:gd name="connsiteX23" fmla="*/ 716427 w 716443"/>
                  <a:gd name="connsiteY23" fmla="*/ 2625088 h 2927985"/>
                  <a:gd name="connsiteX24" fmla="*/ 708808 w 716443"/>
                  <a:gd name="connsiteY24" fmla="*/ 2737483 h 2927985"/>
                  <a:gd name="connsiteX25" fmla="*/ 695473 w 716443"/>
                  <a:gd name="connsiteY25" fmla="*/ 2836543 h 2927985"/>
                  <a:gd name="connsiteX26" fmla="*/ 674519 w 716443"/>
                  <a:gd name="connsiteY26" fmla="*/ 2927985 h 292798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44039 w 716443"/>
                  <a:gd name="connsiteY26" fmla="*/ 3007995 h 300799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68803 w 716443"/>
                  <a:gd name="connsiteY26" fmla="*/ 2941318 h 3007995"/>
                  <a:gd name="connsiteX27" fmla="*/ 644039 w 716443"/>
                  <a:gd name="connsiteY27" fmla="*/ 3007995 h 3007995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577364 w 716443"/>
                  <a:gd name="connsiteY27" fmla="*/ 3158490 h 3158490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619273 w 716443"/>
                  <a:gd name="connsiteY27" fmla="*/ 3065142 h 3158490"/>
                  <a:gd name="connsiteX28" fmla="*/ 577364 w 716443"/>
                  <a:gd name="connsiteY28" fmla="*/ 3158490 h 3158490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39264 w 716443"/>
                  <a:gd name="connsiteY28" fmla="*/ 3225165 h 3225165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75458 w 716443"/>
                  <a:gd name="connsiteY28" fmla="*/ 3150867 h 3225165"/>
                  <a:gd name="connsiteX29" fmla="*/ 539264 w 716443"/>
                  <a:gd name="connsiteY29" fmla="*/ 3225165 h 322516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390674 w 716443"/>
                  <a:gd name="connsiteY29" fmla="*/ 3419475 h 341947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476398 w 716443"/>
                  <a:gd name="connsiteY29" fmla="*/ 3299457 h 3419475"/>
                  <a:gd name="connsiteX30" fmla="*/ 390674 w 716443"/>
                  <a:gd name="connsiteY30" fmla="*/ 3419475 h 341947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148739 w 716443"/>
                  <a:gd name="connsiteY30" fmla="*/ 3682365 h 368236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236368 w 716443"/>
                  <a:gd name="connsiteY30" fmla="*/ 3579492 h 3682365"/>
                  <a:gd name="connsiteX31" fmla="*/ 148739 w 716443"/>
                  <a:gd name="connsiteY31" fmla="*/ 3682365 h 3682365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36368 w 716443"/>
                  <a:gd name="connsiteY30" fmla="*/ 357949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95398 w 716443"/>
                  <a:gd name="connsiteY31" fmla="*/ 3752846 h 3798570"/>
                  <a:gd name="connsiteX32" fmla="*/ 57299 w 716443"/>
                  <a:gd name="connsiteY32" fmla="*/ 3798570 h 379857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2054 w 716443"/>
                  <a:gd name="connsiteY32" fmla="*/ 3878580 h 387858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55393 w 716443"/>
                  <a:gd name="connsiteY32" fmla="*/ 3806186 h 3878580"/>
                  <a:gd name="connsiteX33" fmla="*/ 2054 w 716443"/>
                  <a:gd name="connsiteY33" fmla="*/ 3878580 h 3878580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13334 w 758204"/>
                  <a:gd name="connsiteY33" fmla="*/ 3941441 h 3975735"/>
                  <a:gd name="connsiteX34" fmla="*/ 0 w 758204"/>
                  <a:gd name="connsiteY34" fmla="*/ 3975735 h 397573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0 w 802019"/>
                  <a:gd name="connsiteY34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19050 w 802019"/>
                  <a:gd name="connsiteY34" fmla="*/ 4086221 h 4154805"/>
                  <a:gd name="connsiteX35" fmla="*/ 0 w 802019"/>
                  <a:gd name="connsiteY35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5715 w 802019"/>
                  <a:gd name="connsiteY34" fmla="*/ 4082411 h 4154805"/>
                  <a:gd name="connsiteX35" fmla="*/ 0 w 802019"/>
                  <a:gd name="connsiteY35" fmla="*/ 4154805 h 4154805"/>
                  <a:gd name="connsiteX0" fmla="*/ 237847 w 797931"/>
                  <a:gd name="connsiteY0" fmla="*/ 0 h 4299585"/>
                  <a:gd name="connsiteX1" fmla="*/ 260707 w 797931"/>
                  <a:gd name="connsiteY1" fmla="*/ 87630 h 4299585"/>
                  <a:gd name="connsiteX2" fmla="*/ 253087 w 797931"/>
                  <a:gd name="connsiteY2" fmla="*/ 241935 h 4299585"/>
                  <a:gd name="connsiteX3" fmla="*/ 235942 w 797931"/>
                  <a:gd name="connsiteY3" fmla="*/ 381000 h 4299585"/>
                  <a:gd name="connsiteX4" fmla="*/ 199747 w 797931"/>
                  <a:gd name="connsiteY4" fmla="*/ 546735 h 4299585"/>
                  <a:gd name="connsiteX5" fmla="*/ 159742 w 797931"/>
                  <a:gd name="connsiteY5" fmla="*/ 670560 h 4299585"/>
                  <a:gd name="connsiteX6" fmla="*/ 121642 w 797931"/>
                  <a:gd name="connsiteY6" fmla="*/ 788670 h 4299585"/>
                  <a:gd name="connsiteX7" fmla="*/ 102592 w 797931"/>
                  <a:gd name="connsiteY7" fmla="*/ 864870 h 4299585"/>
                  <a:gd name="connsiteX8" fmla="*/ 85447 w 797931"/>
                  <a:gd name="connsiteY8" fmla="*/ 960120 h 4299585"/>
                  <a:gd name="connsiteX9" fmla="*/ 81637 w 797931"/>
                  <a:gd name="connsiteY9" fmla="*/ 1053465 h 4299585"/>
                  <a:gd name="connsiteX10" fmla="*/ 83542 w 797931"/>
                  <a:gd name="connsiteY10" fmla="*/ 1120140 h 4299585"/>
                  <a:gd name="connsiteX11" fmla="*/ 94972 w 797931"/>
                  <a:gd name="connsiteY11" fmla="*/ 1179195 h 4299585"/>
                  <a:gd name="connsiteX12" fmla="*/ 138787 w 797931"/>
                  <a:gd name="connsiteY12" fmla="*/ 1247775 h 4299585"/>
                  <a:gd name="connsiteX13" fmla="*/ 203557 w 797931"/>
                  <a:gd name="connsiteY13" fmla="*/ 1346835 h 4299585"/>
                  <a:gd name="connsiteX14" fmla="*/ 346432 w 797931"/>
                  <a:gd name="connsiteY14" fmla="*/ 1524000 h 4299585"/>
                  <a:gd name="connsiteX15" fmla="*/ 447397 w 797931"/>
                  <a:gd name="connsiteY15" fmla="*/ 1663065 h 4299585"/>
                  <a:gd name="connsiteX16" fmla="*/ 538837 w 797931"/>
                  <a:gd name="connsiteY16" fmla="*/ 1796415 h 4299585"/>
                  <a:gd name="connsiteX17" fmla="*/ 590272 w 797931"/>
                  <a:gd name="connsiteY17" fmla="*/ 1885950 h 4299585"/>
                  <a:gd name="connsiteX18" fmla="*/ 645517 w 797931"/>
                  <a:gd name="connsiteY18" fmla="*/ 1986915 h 4299585"/>
                  <a:gd name="connsiteX19" fmla="*/ 693141 w 797931"/>
                  <a:gd name="connsiteY19" fmla="*/ 2093594 h 4299585"/>
                  <a:gd name="connsiteX20" fmla="*/ 742671 w 797931"/>
                  <a:gd name="connsiteY20" fmla="*/ 2242184 h 4299585"/>
                  <a:gd name="connsiteX21" fmla="*/ 771245 w 797931"/>
                  <a:gd name="connsiteY21" fmla="*/ 2371723 h 4299585"/>
                  <a:gd name="connsiteX22" fmla="*/ 788390 w 797931"/>
                  <a:gd name="connsiteY22" fmla="*/ 2480308 h 4299585"/>
                  <a:gd name="connsiteX23" fmla="*/ 797915 w 797931"/>
                  <a:gd name="connsiteY23" fmla="*/ 2625088 h 4299585"/>
                  <a:gd name="connsiteX24" fmla="*/ 790296 w 797931"/>
                  <a:gd name="connsiteY24" fmla="*/ 2737483 h 4299585"/>
                  <a:gd name="connsiteX25" fmla="*/ 776961 w 797931"/>
                  <a:gd name="connsiteY25" fmla="*/ 2836543 h 4299585"/>
                  <a:gd name="connsiteX26" fmla="*/ 750291 w 797931"/>
                  <a:gd name="connsiteY26" fmla="*/ 2941318 h 4299585"/>
                  <a:gd name="connsiteX27" fmla="*/ 700761 w 797931"/>
                  <a:gd name="connsiteY27" fmla="*/ 3065142 h 4299585"/>
                  <a:gd name="connsiteX28" fmla="*/ 656946 w 797931"/>
                  <a:gd name="connsiteY28" fmla="*/ 3150867 h 4299585"/>
                  <a:gd name="connsiteX29" fmla="*/ 563601 w 797931"/>
                  <a:gd name="connsiteY29" fmla="*/ 3305172 h 4299585"/>
                  <a:gd name="connsiteX30" fmla="*/ 327381 w 797931"/>
                  <a:gd name="connsiteY30" fmla="*/ 3587112 h 4299585"/>
                  <a:gd name="connsiteX31" fmla="*/ 176886 w 797931"/>
                  <a:gd name="connsiteY31" fmla="*/ 3752846 h 4299585"/>
                  <a:gd name="connsiteX32" fmla="*/ 136881 w 797931"/>
                  <a:gd name="connsiteY32" fmla="*/ 3806186 h 4299585"/>
                  <a:gd name="connsiteX33" fmla="*/ 53061 w 797931"/>
                  <a:gd name="connsiteY33" fmla="*/ 3941441 h 4299585"/>
                  <a:gd name="connsiteX34" fmla="*/ 1627 w 797931"/>
                  <a:gd name="connsiteY34" fmla="*/ 4082411 h 4299585"/>
                  <a:gd name="connsiteX35" fmla="*/ 24487 w 797931"/>
                  <a:gd name="connsiteY35" fmla="*/ 4299585 h 4299585"/>
                  <a:gd name="connsiteX0" fmla="*/ 237967 w 798051"/>
                  <a:gd name="connsiteY0" fmla="*/ 0 h 4299585"/>
                  <a:gd name="connsiteX1" fmla="*/ 260827 w 798051"/>
                  <a:gd name="connsiteY1" fmla="*/ 87630 h 4299585"/>
                  <a:gd name="connsiteX2" fmla="*/ 253207 w 798051"/>
                  <a:gd name="connsiteY2" fmla="*/ 241935 h 4299585"/>
                  <a:gd name="connsiteX3" fmla="*/ 236062 w 798051"/>
                  <a:gd name="connsiteY3" fmla="*/ 381000 h 4299585"/>
                  <a:gd name="connsiteX4" fmla="*/ 199867 w 798051"/>
                  <a:gd name="connsiteY4" fmla="*/ 546735 h 4299585"/>
                  <a:gd name="connsiteX5" fmla="*/ 159862 w 798051"/>
                  <a:gd name="connsiteY5" fmla="*/ 670560 h 4299585"/>
                  <a:gd name="connsiteX6" fmla="*/ 121762 w 798051"/>
                  <a:gd name="connsiteY6" fmla="*/ 788670 h 4299585"/>
                  <a:gd name="connsiteX7" fmla="*/ 102712 w 798051"/>
                  <a:gd name="connsiteY7" fmla="*/ 864870 h 4299585"/>
                  <a:gd name="connsiteX8" fmla="*/ 85567 w 798051"/>
                  <a:gd name="connsiteY8" fmla="*/ 960120 h 4299585"/>
                  <a:gd name="connsiteX9" fmla="*/ 81757 w 798051"/>
                  <a:gd name="connsiteY9" fmla="*/ 1053465 h 4299585"/>
                  <a:gd name="connsiteX10" fmla="*/ 83662 w 798051"/>
                  <a:gd name="connsiteY10" fmla="*/ 1120140 h 4299585"/>
                  <a:gd name="connsiteX11" fmla="*/ 95092 w 798051"/>
                  <a:gd name="connsiteY11" fmla="*/ 1179195 h 4299585"/>
                  <a:gd name="connsiteX12" fmla="*/ 138907 w 798051"/>
                  <a:gd name="connsiteY12" fmla="*/ 1247775 h 4299585"/>
                  <a:gd name="connsiteX13" fmla="*/ 203677 w 798051"/>
                  <a:gd name="connsiteY13" fmla="*/ 1346835 h 4299585"/>
                  <a:gd name="connsiteX14" fmla="*/ 346552 w 798051"/>
                  <a:gd name="connsiteY14" fmla="*/ 1524000 h 4299585"/>
                  <a:gd name="connsiteX15" fmla="*/ 447517 w 798051"/>
                  <a:gd name="connsiteY15" fmla="*/ 1663065 h 4299585"/>
                  <a:gd name="connsiteX16" fmla="*/ 538957 w 798051"/>
                  <a:gd name="connsiteY16" fmla="*/ 1796415 h 4299585"/>
                  <a:gd name="connsiteX17" fmla="*/ 590392 w 798051"/>
                  <a:gd name="connsiteY17" fmla="*/ 1885950 h 4299585"/>
                  <a:gd name="connsiteX18" fmla="*/ 645637 w 798051"/>
                  <a:gd name="connsiteY18" fmla="*/ 1986915 h 4299585"/>
                  <a:gd name="connsiteX19" fmla="*/ 693261 w 798051"/>
                  <a:gd name="connsiteY19" fmla="*/ 2093594 h 4299585"/>
                  <a:gd name="connsiteX20" fmla="*/ 742791 w 798051"/>
                  <a:gd name="connsiteY20" fmla="*/ 2242184 h 4299585"/>
                  <a:gd name="connsiteX21" fmla="*/ 771365 w 798051"/>
                  <a:gd name="connsiteY21" fmla="*/ 2371723 h 4299585"/>
                  <a:gd name="connsiteX22" fmla="*/ 788510 w 798051"/>
                  <a:gd name="connsiteY22" fmla="*/ 2480308 h 4299585"/>
                  <a:gd name="connsiteX23" fmla="*/ 798035 w 798051"/>
                  <a:gd name="connsiteY23" fmla="*/ 2625088 h 4299585"/>
                  <a:gd name="connsiteX24" fmla="*/ 790416 w 798051"/>
                  <a:gd name="connsiteY24" fmla="*/ 2737483 h 4299585"/>
                  <a:gd name="connsiteX25" fmla="*/ 777081 w 798051"/>
                  <a:gd name="connsiteY25" fmla="*/ 2836543 h 4299585"/>
                  <a:gd name="connsiteX26" fmla="*/ 750411 w 798051"/>
                  <a:gd name="connsiteY26" fmla="*/ 2941318 h 4299585"/>
                  <a:gd name="connsiteX27" fmla="*/ 700881 w 798051"/>
                  <a:gd name="connsiteY27" fmla="*/ 3065142 h 4299585"/>
                  <a:gd name="connsiteX28" fmla="*/ 657066 w 798051"/>
                  <a:gd name="connsiteY28" fmla="*/ 3150867 h 4299585"/>
                  <a:gd name="connsiteX29" fmla="*/ 563721 w 798051"/>
                  <a:gd name="connsiteY29" fmla="*/ 3305172 h 4299585"/>
                  <a:gd name="connsiteX30" fmla="*/ 327501 w 798051"/>
                  <a:gd name="connsiteY30" fmla="*/ 3587112 h 4299585"/>
                  <a:gd name="connsiteX31" fmla="*/ 177006 w 798051"/>
                  <a:gd name="connsiteY31" fmla="*/ 3752846 h 4299585"/>
                  <a:gd name="connsiteX32" fmla="*/ 137001 w 798051"/>
                  <a:gd name="connsiteY32" fmla="*/ 3806186 h 4299585"/>
                  <a:gd name="connsiteX33" fmla="*/ 53181 w 798051"/>
                  <a:gd name="connsiteY33" fmla="*/ 3941441 h 4299585"/>
                  <a:gd name="connsiteX34" fmla="*/ 1747 w 798051"/>
                  <a:gd name="connsiteY34" fmla="*/ 4082411 h 4299585"/>
                  <a:gd name="connsiteX35" fmla="*/ 13177 w 798051"/>
                  <a:gd name="connsiteY35" fmla="*/ 4229096 h 4299585"/>
                  <a:gd name="connsiteX36" fmla="*/ 24607 w 798051"/>
                  <a:gd name="connsiteY36" fmla="*/ 4299585 h 4299585"/>
                  <a:gd name="connsiteX0" fmla="*/ 241109 w 801193"/>
                  <a:gd name="connsiteY0" fmla="*/ 0 h 4299585"/>
                  <a:gd name="connsiteX1" fmla="*/ 263969 w 801193"/>
                  <a:gd name="connsiteY1" fmla="*/ 87630 h 4299585"/>
                  <a:gd name="connsiteX2" fmla="*/ 256349 w 801193"/>
                  <a:gd name="connsiteY2" fmla="*/ 241935 h 4299585"/>
                  <a:gd name="connsiteX3" fmla="*/ 239204 w 801193"/>
                  <a:gd name="connsiteY3" fmla="*/ 381000 h 4299585"/>
                  <a:gd name="connsiteX4" fmla="*/ 203009 w 801193"/>
                  <a:gd name="connsiteY4" fmla="*/ 546735 h 4299585"/>
                  <a:gd name="connsiteX5" fmla="*/ 163004 w 801193"/>
                  <a:gd name="connsiteY5" fmla="*/ 670560 h 4299585"/>
                  <a:gd name="connsiteX6" fmla="*/ 124904 w 801193"/>
                  <a:gd name="connsiteY6" fmla="*/ 788670 h 4299585"/>
                  <a:gd name="connsiteX7" fmla="*/ 105854 w 801193"/>
                  <a:gd name="connsiteY7" fmla="*/ 864870 h 4299585"/>
                  <a:gd name="connsiteX8" fmla="*/ 88709 w 801193"/>
                  <a:gd name="connsiteY8" fmla="*/ 960120 h 4299585"/>
                  <a:gd name="connsiteX9" fmla="*/ 84899 w 801193"/>
                  <a:gd name="connsiteY9" fmla="*/ 1053465 h 4299585"/>
                  <a:gd name="connsiteX10" fmla="*/ 86804 w 801193"/>
                  <a:gd name="connsiteY10" fmla="*/ 1120140 h 4299585"/>
                  <a:gd name="connsiteX11" fmla="*/ 98234 w 801193"/>
                  <a:gd name="connsiteY11" fmla="*/ 1179195 h 4299585"/>
                  <a:gd name="connsiteX12" fmla="*/ 142049 w 801193"/>
                  <a:gd name="connsiteY12" fmla="*/ 1247775 h 4299585"/>
                  <a:gd name="connsiteX13" fmla="*/ 206819 w 801193"/>
                  <a:gd name="connsiteY13" fmla="*/ 1346835 h 4299585"/>
                  <a:gd name="connsiteX14" fmla="*/ 349694 w 801193"/>
                  <a:gd name="connsiteY14" fmla="*/ 1524000 h 4299585"/>
                  <a:gd name="connsiteX15" fmla="*/ 450659 w 801193"/>
                  <a:gd name="connsiteY15" fmla="*/ 1663065 h 4299585"/>
                  <a:gd name="connsiteX16" fmla="*/ 542099 w 801193"/>
                  <a:gd name="connsiteY16" fmla="*/ 1796415 h 4299585"/>
                  <a:gd name="connsiteX17" fmla="*/ 593534 w 801193"/>
                  <a:gd name="connsiteY17" fmla="*/ 1885950 h 4299585"/>
                  <a:gd name="connsiteX18" fmla="*/ 648779 w 801193"/>
                  <a:gd name="connsiteY18" fmla="*/ 1986915 h 4299585"/>
                  <a:gd name="connsiteX19" fmla="*/ 696403 w 801193"/>
                  <a:gd name="connsiteY19" fmla="*/ 2093594 h 4299585"/>
                  <a:gd name="connsiteX20" fmla="*/ 745933 w 801193"/>
                  <a:gd name="connsiteY20" fmla="*/ 2242184 h 4299585"/>
                  <a:gd name="connsiteX21" fmla="*/ 774507 w 801193"/>
                  <a:gd name="connsiteY21" fmla="*/ 2371723 h 4299585"/>
                  <a:gd name="connsiteX22" fmla="*/ 791652 w 801193"/>
                  <a:gd name="connsiteY22" fmla="*/ 2480308 h 4299585"/>
                  <a:gd name="connsiteX23" fmla="*/ 801177 w 801193"/>
                  <a:gd name="connsiteY23" fmla="*/ 2625088 h 4299585"/>
                  <a:gd name="connsiteX24" fmla="*/ 793558 w 801193"/>
                  <a:gd name="connsiteY24" fmla="*/ 2737483 h 4299585"/>
                  <a:gd name="connsiteX25" fmla="*/ 780223 w 801193"/>
                  <a:gd name="connsiteY25" fmla="*/ 2836543 h 4299585"/>
                  <a:gd name="connsiteX26" fmla="*/ 753553 w 801193"/>
                  <a:gd name="connsiteY26" fmla="*/ 2941318 h 4299585"/>
                  <a:gd name="connsiteX27" fmla="*/ 704023 w 801193"/>
                  <a:gd name="connsiteY27" fmla="*/ 3065142 h 4299585"/>
                  <a:gd name="connsiteX28" fmla="*/ 660208 w 801193"/>
                  <a:gd name="connsiteY28" fmla="*/ 3150867 h 4299585"/>
                  <a:gd name="connsiteX29" fmla="*/ 566863 w 801193"/>
                  <a:gd name="connsiteY29" fmla="*/ 3305172 h 4299585"/>
                  <a:gd name="connsiteX30" fmla="*/ 330643 w 801193"/>
                  <a:gd name="connsiteY30" fmla="*/ 3587112 h 4299585"/>
                  <a:gd name="connsiteX31" fmla="*/ 180148 w 801193"/>
                  <a:gd name="connsiteY31" fmla="*/ 3752846 h 4299585"/>
                  <a:gd name="connsiteX32" fmla="*/ 140143 w 801193"/>
                  <a:gd name="connsiteY32" fmla="*/ 3806186 h 4299585"/>
                  <a:gd name="connsiteX33" fmla="*/ 56323 w 801193"/>
                  <a:gd name="connsiteY33" fmla="*/ 3941441 h 4299585"/>
                  <a:gd name="connsiteX34" fmla="*/ 4889 w 801193"/>
                  <a:gd name="connsiteY34" fmla="*/ 4082411 h 4299585"/>
                  <a:gd name="connsiteX35" fmla="*/ 2984 w 801193"/>
                  <a:gd name="connsiteY35" fmla="*/ 4225286 h 4299585"/>
                  <a:gd name="connsiteX36" fmla="*/ 27749 w 801193"/>
                  <a:gd name="connsiteY36" fmla="*/ 4299585 h 4299585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88709 w 801193"/>
                  <a:gd name="connsiteY36" fmla="*/ 4415790 h 4415790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58229 w 801193"/>
                  <a:gd name="connsiteY36" fmla="*/ 4343395 h 4415790"/>
                  <a:gd name="connsiteX37" fmla="*/ 88709 w 801193"/>
                  <a:gd name="connsiteY37" fmla="*/ 4415790 h 4415790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83959 w 801193"/>
                  <a:gd name="connsiteY37" fmla="*/ 4524375 h 4524375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30619 w 801193"/>
                  <a:gd name="connsiteY37" fmla="*/ 4451980 h 4524375"/>
                  <a:gd name="connsiteX38" fmla="*/ 183959 w 801193"/>
                  <a:gd name="connsiteY38" fmla="*/ 4524375 h 45243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414464 w 801193"/>
                  <a:gd name="connsiteY38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414464 w 801193"/>
                  <a:gd name="connsiteY39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345884 w 801193"/>
                  <a:gd name="connsiteY39" fmla="*/ 4653910 h 4714875"/>
                  <a:gd name="connsiteX40" fmla="*/ 414464 w 801193"/>
                  <a:gd name="connsiteY40" fmla="*/ 4714875 h 4714875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1041209 w 1041209"/>
                  <a:gd name="connsiteY40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5677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989774 w 1041209"/>
                  <a:gd name="connsiteY41" fmla="*/ 5092059 h 5124450"/>
                  <a:gd name="connsiteX42" fmla="*/ 1041209 w 1041209"/>
                  <a:gd name="connsiteY42" fmla="*/ 5124450 h 51244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40269 w 1140269"/>
                  <a:gd name="connsiteY42" fmla="*/ 5200650 h 52006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11694 w 1140269"/>
                  <a:gd name="connsiteY42" fmla="*/ 5179689 h 5200650"/>
                  <a:gd name="connsiteX43" fmla="*/ 1140269 w 1140269"/>
                  <a:gd name="connsiteY43" fmla="*/ 5200650 h 5200650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416494 w 1416494"/>
                  <a:gd name="connsiteY43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416494 w 1416494"/>
                  <a:gd name="connsiteY44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40293 w 1416494"/>
                  <a:gd name="connsiteY44" fmla="*/ 5495919 h 5606415"/>
                  <a:gd name="connsiteX45" fmla="*/ 1416494 w 1416494"/>
                  <a:gd name="connsiteY45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26958 w 1416494"/>
                  <a:gd name="connsiteY44" fmla="*/ 5497824 h 5606415"/>
                  <a:gd name="connsiteX45" fmla="*/ 1416494 w 1416494"/>
                  <a:gd name="connsiteY45" fmla="*/ 5606415 h 5606415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639379 w 1639379"/>
                  <a:gd name="connsiteY45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96503 w 1639379"/>
                  <a:gd name="connsiteY45" fmla="*/ 5673083 h 5817870"/>
                  <a:gd name="connsiteX46" fmla="*/ 1639379 w 1639379"/>
                  <a:gd name="connsiteY46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77453 w 1639379"/>
                  <a:gd name="connsiteY45" fmla="*/ 5676893 h 5817870"/>
                  <a:gd name="connsiteX46" fmla="*/ 1639379 w 1639379"/>
                  <a:gd name="connsiteY46" fmla="*/ 5817870 h 581787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934654 w 1934654"/>
                  <a:gd name="connsiteY46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734627 w 1934654"/>
                  <a:gd name="connsiteY46" fmla="*/ 580071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82252 w 1934654"/>
                  <a:gd name="connsiteY47" fmla="*/ 5854058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8432 w 1934654"/>
                  <a:gd name="connsiteY47" fmla="*/ 5852153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2717 w 1934654"/>
                  <a:gd name="connsiteY47" fmla="*/ 5854058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3713"/>
                  <a:gd name="connsiteX1" fmla="*/ 263969 w 1934654"/>
                  <a:gd name="connsiteY1" fmla="*/ 87630 h 5903713"/>
                  <a:gd name="connsiteX2" fmla="*/ 256349 w 1934654"/>
                  <a:gd name="connsiteY2" fmla="*/ 241935 h 5903713"/>
                  <a:gd name="connsiteX3" fmla="*/ 239204 w 1934654"/>
                  <a:gd name="connsiteY3" fmla="*/ 381000 h 5903713"/>
                  <a:gd name="connsiteX4" fmla="*/ 203009 w 1934654"/>
                  <a:gd name="connsiteY4" fmla="*/ 546735 h 5903713"/>
                  <a:gd name="connsiteX5" fmla="*/ 163004 w 1934654"/>
                  <a:gd name="connsiteY5" fmla="*/ 670560 h 5903713"/>
                  <a:gd name="connsiteX6" fmla="*/ 124904 w 1934654"/>
                  <a:gd name="connsiteY6" fmla="*/ 788670 h 5903713"/>
                  <a:gd name="connsiteX7" fmla="*/ 105854 w 1934654"/>
                  <a:gd name="connsiteY7" fmla="*/ 864870 h 5903713"/>
                  <a:gd name="connsiteX8" fmla="*/ 88709 w 1934654"/>
                  <a:gd name="connsiteY8" fmla="*/ 960120 h 5903713"/>
                  <a:gd name="connsiteX9" fmla="*/ 84899 w 1934654"/>
                  <a:gd name="connsiteY9" fmla="*/ 1053465 h 5903713"/>
                  <a:gd name="connsiteX10" fmla="*/ 86804 w 1934654"/>
                  <a:gd name="connsiteY10" fmla="*/ 1120140 h 5903713"/>
                  <a:gd name="connsiteX11" fmla="*/ 98234 w 1934654"/>
                  <a:gd name="connsiteY11" fmla="*/ 1179195 h 5903713"/>
                  <a:gd name="connsiteX12" fmla="*/ 142049 w 1934654"/>
                  <a:gd name="connsiteY12" fmla="*/ 1247775 h 5903713"/>
                  <a:gd name="connsiteX13" fmla="*/ 206819 w 1934654"/>
                  <a:gd name="connsiteY13" fmla="*/ 1346835 h 5903713"/>
                  <a:gd name="connsiteX14" fmla="*/ 349694 w 1934654"/>
                  <a:gd name="connsiteY14" fmla="*/ 1524000 h 5903713"/>
                  <a:gd name="connsiteX15" fmla="*/ 450659 w 1934654"/>
                  <a:gd name="connsiteY15" fmla="*/ 1663065 h 5903713"/>
                  <a:gd name="connsiteX16" fmla="*/ 542099 w 1934654"/>
                  <a:gd name="connsiteY16" fmla="*/ 1796415 h 5903713"/>
                  <a:gd name="connsiteX17" fmla="*/ 593534 w 1934654"/>
                  <a:gd name="connsiteY17" fmla="*/ 1885950 h 5903713"/>
                  <a:gd name="connsiteX18" fmla="*/ 648779 w 1934654"/>
                  <a:gd name="connsiteY18" fmla="*/ 1986915 h 5903713"/>
                  <a:gd name="connsiteX19" fmla="*/ 696403 w 1934654"/>
                  <a:gd name="connsiteY19" fmla="*/ 2093594 h 5903713"/>
                  <a:gd name="connsiteX20" fmla="*/ 745933 w 1934654"/>
                  <a:gd name="connsiteY20" fmla="*/ 2242184 h 5903713"/>
                  <a:gd name="connsiteX21" fmla="*/ 774507 w 1934654"/>
                  <a:gd name="connsiteY21" fmla="*/ 2371723 h 5903713"/>
                  <a:gd name="connsiteX22" fmla="*/ 791652 w 1934654"/>
                  <a:gd name="connsiteY22" fmla="*/ 2480308 h 5903713"/>
                  <a:gd name="connsiteX23" fmla="*/ 801177 w 1934654"/>
                  <a:gd name="connsiteY23" fmla="*/ 2625088 h 5903713"/>
                  <a:gd name="connsiteX24" fmla="*/ 793558 w 1934654"/>
                  <a:gd name="connsiteY24" fmla="*/ 2737483 h 5903713"/>
                  <a:gd name="connsiteX25" fmla="*/ 780223 w 1934654"/>
                  <a:gd name="connsiteY25" fmla="*/ 2836543 h 5903713"/>
                  <a:gd name="connsiteX26" fmla="*/ 753553 w 1934654"/>
                  <a:gd name="connsiteY26" fmla="*/ 2941318 h 5903713"/>
                  <a:gd name="connsiteX27" fmla="*/ 704023 w 1934654"/>
                  <a:gd name="connsiteY27" fmla="*/ 3065142 h 5903713"/>
                  <a:gd name="connsiteX28" fmla="*/ 660208 w 1934654"/>
                  <a:gd name="connsiteY28" fmla="*/ 3150867 h 5903713"/>
                  <a:gd name="connsiteX29" fmla="*/ 566863 w 1934654"/>
                  <a:gd name="connsiteY29" fmla="*/ 3305172 h 5903713"/>
                  <a:gd name="connsiteX30" fmla="*/ 330643 w 1934654"/>
                  <a:gd name="connsiteY30" fmla="*/ 3587112 h 5903713"/>
                  <a:gd name="connsiteX31" fmla="*/ 180148 w 1934654"/>
                  <a:gd name="connsiteY31" fmla="*/ 3752846 h 5903713"/>
                  <a:gd name="connsiteX32" fmla="*/ 140143 w 1934654"/>
                  <a:gd name="connsiteY32" fmla="*/ 3806186 h 5903713"/>
                  <a:gd name="connsiteX33" fmla="*/ 56323 w 1934654"/>
                  <a:gd name="connsiteY33" fmla="*/ 3941441 h 5903713"/>
                  <a:gd name="connsiteX34" fmla="*/ 4889 w 1934654"/>
                  <a:gd name="connsiteY34" fmla="*/ 4082411 h 5903713"/>
                  <a:gd name="connsiteX35" fmla="*/ 2984 w 1934654"/>
                  <a:gd name="connsiteY35" fmla="*/ 4225286 h 5903713"/>
                  <a:gd name="connsiteX36" fmla="*/ 58229 w 1934654"/>
                  <a:gd name="connsiteY36" fmla="*/ 4343395 h 5903713"/>
                  <a:gd name="connsiteX37" fmla="*/ 130619 w 1934654"/>
                  <a:gd name="connsiteY37" fmla="*/ 4451980 h 5903713"/>
                  <a:gd name="connsiteX38" fmla="*/ 222059 w 1934654"/>
                  <a:gd name="connsiteY38" fmla="*/ 4543420 h 5903713"/>
                  <a:gd name="connsiteX39" fmla="*/ 345884 w 1934654"/>
                  <a:gd name="connsiteY39" fmla="*/ 4653910 h 5903713"/>
                  <a:gd name="connsiteX40" fmla="*/ 494474 w 1934654"/>
                  <a:gd name="connsiteY40" fmla="*/ 4772019 h 5903713"/>
                  <a:gd name="connsiteX41" fmla="*/ 989774 w 1934654"/>
                  <a:gd name="connsiteY41" fmla="*/ 5092059 h 5903713"/>
                  <a:gd name="connsiteX42" fmla="*/ 1111694 w 1934654"/>
                  <a:gd name="connsiteY42" fmla="*/ 5179689 h 5903713"/>
                  <a:gd name="connsiteX43" fmla="*/ 1216468 w 1934654"/>
                  <a:gd name="connsiteY43" fmla="*/ 5326374 h 5903713"/>
                  <a:gd name="connsiteX44" fmla="*/ 1326958 w 1934654"/>
                  <a:gd name="connsiteY44" fmla="*/ 5497824 h 5903713"/>
                  <a:gd name="connsiteX45" fmla="*/ 1477453 w 1934654"/>
                  <a:gd name="connsiteY45" fmla="*/ 5676893 h 5903713"/>
                  <a:gd name="connsiteX46" fmla="*/ 1597467 w 1934654"/>
                  <a:gd name="connsiteY46" fmla="*/ 5785478 h 5903713"/>
                  <a:gd name="connsiteX47" fmla="*/ 1692717 w 1934654"/>
                  <a:gd name="connsiteY47" fmla="*/ 5854058 h 5903713"/>
                  <a:gd name="connsiteX48" fmla="*/ 1829877 w 1934654"/>
                  <a:gd name="connsiteY48" fmla="*/ 5897873 h 5903713"/>
                  <a:gd name="connsiteX49" fmla="*/ 1934654 w 1934654"/>
                  <a:gd name="connsiteY49" fmla="*/ 5901690 h 5903713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262314 w 2262314"/>
                  <a:gd name="connsiteY49" fmla="*/ 5928360 h 5928360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151822 w 2262314"/>
                  <a:gd name="connsiteY49" fmla="*/ 5920732 h 5928360"/>
                  <a:gd name="connsiteX50" fmla="*/ 2262314 w 2262314"/>
                  <a:gd name="connsiteY50" fmla="*/ 5928360 h 5928360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422334 w 2422334"/>
                  <a:gd name="connsiteY50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298507 w 2422334"/>
                  <a:gd name="connsiteY50" fmla="*/ 595121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11842 w 2422334"/>
                  <a:gd name="connsiteY50" fmla="*/ 593978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42322 w 2422334"/>
                  <a:gd name="connsiteY50" fmla="*/ 5945497 h 5972175"/>
                  <a:gd name="connsiteX51" fmla="*/ 2422334 w 2422334"/>
                  <a:gd name="connsiteY51" fmla="*/ 5972175 h 597217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610929 w 2610929"/>
                  <a:gd name="connsiteY51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610929 w 2610929"/>
                  <a:gd name="connsiteY52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69017 w 2610929"/>
                  <a:gd name="connsiteY52" fmla="*/ 6033127 h 6071235"/>
                  <a:gd name="connsiteX53" fmla="*/ 2610929 w 2610929"/>
                  <a:gd name="connsiteY53" fmla="*/ 6071235 h 6071235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778569 w 2778569"/>
                  <a:gd name="connsiteY53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58552 w 2778569"/>
                  <a:gd name="connsiteY53" fmla="*/ 613409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73792 w 2778569"/>
                  <a:gd name="connsiteY53" fmla="*/ 612266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78569 w 2778569"/>
                  <a:gd name="connsiteY54" fmla="*/ 6275070 h 627507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23322 w 2778569"/>
                  <a:gd name="connsiteY54" fmla="*/ 6198861 h 6275070"/>
                  <a:gd name="connsiteX55" fmla="*/ 2778569 w 2778569"/>
                  <a:gd name="connsiteY55" fmla="*/ 6275070 h 627507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864294 w 2864294"/>
                  <a:gd name="connsiteY55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61421 w 2864294"/>
                  <a:gd name="connsiteY55" fmla="*/ 6303636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30001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43336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900489 w 2900489"/>
                  <a:gd name="connsiteY57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900489 w 2900489"/>
                  <a:gd name="connsiteY58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892866 w 2900489"/>
                  <a:gd name="connsiteY58" fmla="*/ 6720831 h 6757035"/>
                  <a:gd name="connsiteX59" fmla="*/ 2900489 w 2900489"/>
                  <a:gd name="connsiteY59" fmla="*/ 6757035 h 6757035"/>
                  <a:gd name="connsiteX0" fmla="*/ 241109 w 2915729"/>
                  <a:gd name="connsiteY0" fmla="*/ 0 h 6844665"/>
                  <a:gd name="connsiteX1" fmla="*/ 263969 w 2915729"/>
                  <a:gd name="connsiteY1" fmla="*/ 87630 h 6844665"/>
                  <a:gd name="connsiteX2" fmla="*/ 256349 w 2915729"/>
                  <a:gd name="connsiteY2" fmla="*/ 241935 h 6844665"/>
                  <a:gd name="connsiteX3" fmla="*/ 239204 w 2915729"/>
                  <a:gd name="connsiteY3" fmla="*/ 381000 h 6844665"/>
                  <a:gd name="connsiteX4" fmla="*/ 203009 w 2915729"/>
                  <a:gd name="connsiteY4" fmla="*/ 546735 h 6844665"/>
                  <a:gd name="connsiteX5" fmla="*/ 163004 w 2915729"/>
                  <a:gd name="connsiteY5" fmla="*/ 670560 h 6844665"/>
                  <a:gd name="connsiteX6" fmla="*/ 124904 w 2915729"/>
                  <a:gd name="connsiteY6" fmla="*/ 788670 h 6844665"/>
                  <a:gd name="connsiteX7" fmla="*/ 105854 w 2915729"/>
                  <a:gd name="connsiteY7" fmla="*/ 864870 h 6844665"/>
                  <a:gd name="connsiteX8" fmla="*/ 88709 w 2915729"/>
                  <a:gd name="connsiteY8" fmla="*/ 960120 h 6844665"/>
                  <a:gd name="connsiteX9" fmla="*/ 84899 w 2915729"/>
                  <a:gd name="connsiteY9" fmla="*/ 1053465 h 6844665"/>
                  <a:gd name="connsiteX10" fmla="*/ 86804 w 2915729"/>
                  <a:gd name="connsiteY10" fmla="*/ 1120140 h 6844665"/>
                  <a:gd name="connsiteX11" fmla="*/ 98234 w 2915729"/>
                  <a:gd name="connsiteY11" fmla="*/ 1179195 h 6844665"/>
                  <a:gd name="connsiteX12" fmla="*/ 142049 w 2915729"/>
                  <a:gd name="connsiteY12" fmla="*/ 1247775 h 6844665"/>
                  <a:gd name="connsiteX13" fmla="*/ 206819 w 2915729"/>
                  <a:gd name="connsiteY13" fmla="*/ 1346835 h 6844665"/>
                  <a:gd name="connsiteX14" fmla="*/ 349694 w 2915729"/>
                  <a:gd name="connsiteY14" fmla="*/ 1524000 h 6844665"/>
                  <a:gd name="connsiteX15" fmla="*/ 450659 w 2915729"/>
                  <a:gd name="connsiteY15" fmla="*/ 1663065 h 6844665"/>
                  <a:gd name="connsiteX16" fmla="*/ 542099 w 2915729"/>
                  <a:gd name="connsiteY16" fmla="*/ 1796415 h 6844665"/>
                  <a:gd name="connsiteX17" fmla="*/ 593534 w 2915729"/>
                  <a:gd name="connsiteY17" fmla="*/ 1885950 h 6844665"/>
                  <a:gd name="connsiteX18" fmla="*/ 648779 w 2915729"/>
                  <a:gd name="connsiteY18" fmla="*/ 1986915 h 6844665"/>
                  <a:gd name="connsiteX19" fmla="*/ 696403 w 2915729"/>
                  <a:gd name="connsiteY19" fmla="*/ 2093594 h 6844665"/>
                  <a:gd name="connsiteX20" fmla="*/ 745933 w 2915729"/>
                  <a:gd name="connsiteY20" fmla="*/ 2242184 h 6844665"/>
                  <a:gd name="connsiteX21" fmla="*/ 774507 w 2915729"/>
                  <a:gd name="connsiteY21" fmla="*/ 2371723 h 6844665"/>
                  <a:gd name="connsiteX22" fmla="*/ 791652 w 2915729"/>
                  <a:gd name="connsiteY22" fmla="*/ 2480308 h 6844665"/>
                  <a:gd name="connsiteX23" fmla="*/ 801177 w 2915729"/>
                  <a:gd name="connsiteY23" fmla="*/ 2625088 h 6844665"/>
                  <a:gd name="connsiteX24" fmla="*/ 793558 w 2915729"/>
                  <a:gd name="connsiteY24" fmla="*/ 2737483 h 6844665"/>
                  <a:gd name="connsiteX25" fmla="*/ 780223 w 2915729"/>
                  <a:gd name="connsiteY25" fmla="*/ 2836543 h 6844665"/>
                  <a:gd name="connsiteX26" fmla="*/ 753553 w 2915729"/>
                  <a:gd name="connsiteY26" fmla="*/ 2941318 h 6844665"/>
                  <a:gd name="connsiteX27" fmla="*/ 704023 w 2915729"/>
                  <a:gd name="connsiteY27" fmla="*/ 3065142 h 6844665"/>
                  <a:gd name="connsiteX28" fmla="*/ 660208 w 2915729"/>
                  <a:gd name="connsiteY28" fmla="*/ 3150867 h 6844665"/>
                  <a:gd name="connsiteX29" fmla="*/ 566863 w 2915729"/>
                  <a:gd name="connsiteY29" fmla="*/ 3305172 h 6844665"/>
                  <a:gd name="connsiteX30" fmla="*/ 330643 w 2915729"/>
                  <a:gd name="connsiteY30" fmla="*/ 3587112 h 6844665"/>
                  <a:gd name="connsiteX31" fmla="*/ 180148 w 2915729"/>
                  <a:gd name="connsiteY31" fmla="*/ 3752846 h 6844665"/>
                  <a:gd name="connsiteX32" fmla="*/ 140143 w 2915729"/>
                  <a:gd name="connsiteY32" fmla="*/ 3806186 h 6844665"/>
                  <a:gd name="connsiteX33" fmla="*/ 56323 w 2915729"/>
                  <a:gd name="connsiteY33" fmla="*/ 3941441 h 6844665"/>
                  <a:gd name="connsiteX34" fmla="*/ 4889 w 2915729"/>
                  <a:gd name="connsiteY34" fmla="*/ 4082411 h 6844665"/>
                  <a:gd name="connsiteX35" fmla="*/ 2984 w 2915729"/>
                  <a:gd name="connsiteY35" fmla="*/ 4225286 h 6844665"/>
                  <a:gd name="connsiteX36" fmla="*/ 58229 w 2915729"/>
                  <a:gd name="connsiteY36" fmla="*/ 4343395 h 6844665"/>
                  <a:gd name="connsiteX37" fmla="*/ 130619 w 2915729"/>
                  <a:gd name="connsiteY37" fmla="*/ 4451980 h 6844665"/>
                  <a:gd name="connsiteX38" fmla="*/ 222059 w 2915729"/>
                  <a:gd name="connsiteY38" fmla="*/ 4543420 h 6844665"/>
                  <a:gd name="connsiteX39" fmla="*/ 345884 w 2915729"/>
                  <a:gd name="connsiteY39" fmla="*/ 4653910 h 6844665"/>
                  <a:gd name="connsiteX40" fmla="*/ 494474 w 2915729"/>
                  <a:gd name="connsiteY40" fmla="*/ 4772019 h 6844665"/>
                  <a:gd name="connsiteX41" fmla="*/ 989774 w 2915729"/>
                  <a:gd name="connsiteY41" fmla="*/ 5092059 h 6844665"/>
                  <a:gd name="connsiteX42" fmla="*/ 1111694 w 2915729"/>
                  <a:gd name="connsiteY42" fmla="*/ 5179689 h 6844665"/>
                  <a:gd name="connsiteX43" fmla="*/ 1216468 w 2915729"/>
                  <a:gd name="connsiteY43" fmla="*/ 5326374 h 6844665"/>
                  <a:gd name="connsiteX44" fmla="*/ 1326958 w 2915729"/>
                  <a:gd name="connsiteY44" fmla="*/ 5497824 h 6844665"/>
                  <a:gd name="connsiteX45" fmla="*/ 1477453 w 2915729"/>
                  <a:gd name="connsiteY45" fmla="*/ 5676893 h 6844665"/>
                  <a:gd name="connsiteX46" fmla="*/ 1597467 w 2915729"/>
                  <a:gd name="connsiteY46" fmla="*/ 5785478 h 6844665"/>
                  <a:gd name="connsiteX47" fmla="*/ 1692717 w 2915729"/>
                  <a:gd name="connsiteY47" fmla="*/ 5854058 h 6844665"/>
                  <a:gd name="connsiteX48" fmla="*/ 1829877 w 2915729"/>
                  <a:gd name="connsiteY48" fmla="*/ 5897873 h 6844665"/>
                  <a:gd name="connsiteX49" fmla="*/ 2151822 w 2915729"/>
                  <a:gd name="connsiteY49" fmla="*/ 5920732 h 6844665"/>
                  <a:gd name="connsiteX50" fmla="*/ 2342322 w 2915729"/>
                  <a:gd name="connsiteY50" fmla="*/ 5945497 h 6844665"/>
                  <a:gd name="connsiteX51" fmla="*/ 2471862 w 2915729"/>
                  <a:gd name="connsiteY51" fmla="*/ 5983597 h 6844665"/>
                  <a:gd name="connsiteX52" fmla="*/ 2569017 w 2915729"/>
                  <a:gd name="connsiteY52" fmla="*/ 6033127 h 6844665"/>
                  <a:gd name="connsiteX53" fmla="*/ 2673792 w 2915729"/>
                  <a:gd name="connsiteY53" fmla="*/ 6122661 h 6844665"/>
                  <a:gd name="connsiteX54" fmla="*/ 2723322 w 2915729"/>
                  <a:gd name="connsiteY54" fmla="*/ 6198861 h 6844665"/>
                  <a:gd name="connsiteX55" fmla="*/ 2791901 w 2915729"/>
                  <a:gd name="connsiteY55" fmla="*/ 6294111 h 6844665"/>
                  <a:gd name="connsiteX56" fmla="*/ 2843336 w 2915729"/>
                  <a:gd name="connsiteY56" fmla="*/ 6448416 h 6844665"/>
                  <a:gd name="connsiteX57" fmla="*/ 2875721 w 2915729"/>
                  <a:gd name="connsiteY57" fmla="*/ 6617961 h 6844665"/>
                  <a:gd name="connsiteX58" fmla="*/ 2892866 w 2915729"/>
                  <a:gd name="connsiteY58" fmla="*/ 6720831 h 6844665"/>
                  <a:gd name="connsiteX59" fmla="*/ 2915729 w 2915729"/>
                  <a:gd name="connsiteY59" fmla="*/ 6844665 h 6844665"/>
                  <a:gd name="connsiteX0" fmla="*/ 241109 w 2923349"/>
                  <a:gd name="connsiteY0" fmla="*/ 0 h 6844665"/>
                  <a:gd name="connsiteX1" fmla="*/ 263969 w 2923349"/>
                  <a:gd name="connsiteY1" fmla="*/ 87630 h 6844665"/>
                  <a:gd name="connsiteX2" fmla="*/ 256349 w 2923349"/>
                  <a:gd name="connsiteY2" fmla="*/ 241935 h 6844665"/>
                  <a:gd name="connsiteX3" fmla="*/ 239204 w 2923349"/>
                  <a:gd name="connsiteY3" fmla="*/ 381000 h 6844665"/>
                  <a:gd name="connsiteX4" fmla="*/ 203009 w 2923349"/>
                  <a:gd name="connsiteY4" fmla="*/ 546735 h 6844665"/>
                  <a:gd name="connsiteX5" fmla="*/ 163004 w 2923349"/>
                  <a:gd name="connsiteY5" fmla="*/ 670560 h 6844665"/>
                  <a:gd name="connsiteX6" fmla="*/ 124904 w 2923349"/>
                  <a:gd name="connsiteY6" fmla="*/ 788670 h 6844665"/>
                  <a:gd name="connsiteX7" fmla="*/ 105854 w 2923349"/>
                  <a:gd name="connsiteY7" fmla="*/ 864870 h 6844665"/>
                  <a:gd name="connsiteX8" fmla="*/ 88709 w 2923349"/>
                  <a:gd name="connsiteY8" fmla="*/ 960120 h 6844665"/>
                  <a:gd name="connsiteX9" fmla="*/ 84899 w 2923349"/>
                  <a:gd name="connsiteY9" fmla="*/ 1053465 h 6844665"/>
                  <a:gd name="connsiteX10" fmla="*/ 86804 w 2923349"/>
                  <a:gd name="connsiteY10" fmla="*/ 1120140 h 6844665"/>
                  <a:gd name="connsiteX11" fmla="*/ 98234 w 2923349"/>
                  <a:gd name="connsiteY11" fmla="*/ 1179195 h 6844665"/>
                  <a:gd name="connsiteX12" fmla="*/ 142049 w 2923349"/>
                  <a:gd name="connsiteY12" fmla="*/ 1247775 h 6844665"/>
                  <a:gd name="connsiteX13" fmla="*/ 206819 w 2923349"/>
                  <a:gd name="connsiteY13" fmla="*/ 1346835 h 6844665"/>
                  <a:gd name="connsiteX14" fmla="*/ 349694 w 2923349"/>
                  <a:gd name="connsiteY14" fmla="*/ 1524000 h 6844665"/>
                  <a:gd name="connsiteX15" fmla="*/ 450659 w 2923349"/>
                  <a:gd name="connsiteY15" fmla="*/ 1663065 h 6844665"/>
                  <a:gd name="connsiteX16" fmla="*/ 542099 w 2923349"/>
                  <a:gd name="connsiteY16" fmla="*/ 1796415 h 6844665"/>
                  <a:gd name="connsiteX17" fmla="*/ 593534 w 2923349"/>
                  <a:gd name="connsiteY17" fmla="*/ 1885950 h 6844665"/>
                  <a:gd name="connsiteX18" fmla="*/ 648779 w 2923349"/>
                  <a:gd name="connsiteY18" fmla="*/ 1986915 h 6844665"/>
                  <a:gd name="connsiteX19" fmla="*/ 696403 w 2923349"/>
                  <a:gd name="connsiteY19" fmla="*/ 2093594 h 6844665"/>
                  <a:gd name="connsiteX20" fmla="*/ 745933 w 2923349"/>
                  <a:gd name="connsiteY20" fmla="*/ 2242184 h 6844665"/>
                  <a:gd name="connsiteX21" fmla="*/ 774507 w 2923349"/>
                  <a:gd name="connsiteY21" fmla="*/ 2371723 h 6844665"/>
                  <a:gd name="connsiteX22" fmla="*/ 791652 w 2923349"/>
                  <a:gd name="connsiteY22" fmla="*/ 2480308 h 6844665"/>
                  <a:gd name="connsiteX23" fmla="*/ 801177 w 2923349"/>
                  <a:gd name="connsiteY23" fmla="*/ 2625088 h 6844665"/>
                  <a:gd name="connsiteX24" fmla="*/ 793558 w 2923349"/>
                  <a:gd name="connsiteY24" fmla="*/ 2737483 h 6844665"/>
                  <a:gd name="connsiteX25" fmla="*/ 780223 w 2923349"/>
                  <a:gd name="connsiteY25" fmla="*/ 2836543 h 6844665"/>
                  <a:gd name="connsiteX26" fmla="*/ 753553 w 2923349"/>
                  <a:gd name="connsiteY26" fmla="*/ 2941318 h 6844665"/>
                  <a:gd name="connsiteX27" fmla="*/ 704023 w 2923349"/>
                  <a:gd name="connsiteY27" fmla="*/ 3065142 h 6844665"/>
                  <a:gd name="connsiteX28" fmla="*/ 660208 w 2923349"/>
                  <a:gd name="connsiteY28" fmla="*/ 3150867 h 6844665"/>
                  <a:gd name="connsiteX29" fmla="*/ 566863 w 2923349"/>
                  <a:gd name="connsiteY29" fmla="*/ 3305172 h 6844665"/>
                  <a:gd name="connsiteX30" fmla="*/ 330643 w 2923349"/>
                  <a:gd name="connsiteY30" fmla="*/ 3587112 h 6844665"/>
                  <a:gd name="connsiteX31" fmla="*/ 180148 w 2923349"/>
                  <a:gd name="connsiteY31" fmla="*/ 3752846 h 6844665"/>
                  <a:gd name="connsiteX32" fmla="*/ 140143 w 2923349"/>
                  <a:gd name="connsiteY32" fmla="*/ 3806186 h 6844665"/>
                  <a:gd name="connsiteX33" fmla="*/ 56323 w 2923349"/>
                  <a:gd name="connsiteY33" fmla="*/ 3941441 h 6844665"/>
                  <a:gd name="connsiteX34" fmla="*/ 4889 w 2923349"/>
                  <a:gd name="connsiteY34" fmla="*/ 4082411 h 6844665"/>
                  <a:gd name="connsiteX35" fmla="*/ 2984 w 2923349"/>
                  <a:gd name="connsiteY35" fmla="*/ 4225286 h 6844665"/>
                  <a:gd name="connsiteX36" fmla="*/ 58229 w 2923349"/>
                  <a:gd name="connsiteY36" fmla="*/ 4343395 h 6844665"/>
                  <a:gd name="connsiteX37" fmla="*/ 130619 w 2923349"/>
                  <a:gd name="connsiteY37" fmla="*/ 4451980 h 6844665"/>
                  <a:gd name="connsiteX38" fmla="*/ 222059 w 2923349"/>
                  <a:gd name="connsiteY38" fmla="*/ 4543420 h 6844665"/>
                  <a:gd name="connsiteX39" fmla="*/ 345884 w 2923349"/>
                  <a:gd name="connsiteY39" fmla="*/ 4653910 h 6844665"/>
                  <a:gd name="connsiteX40" fmla="*/ 494474 w 2923349"/>
                  <a:gd name="connsiteY40" fmla="*/ 4772019 h 6844665"/>
                  <a:gd name="connsiteX41" fmla="*/ 989774 w 2923349"/>
                  <a:gd name="connsiteY41" fmla="*/ 5092059 h 6844665"/>
                  <a:gd name="connsiteX42" fmla="*/ 1111694 w 2923349"/>
                  <a:gd name="connsiteY42" fmla="*/ 5179689 h 6844665"/>
                  <a:gd name="connsiteX43" fmla="*/ 1216468 w 2923349"/>
                  <a:gd name="connsiteY43" fmla="*/ 5326374 h 6844665"/>
                  <a:gd name="connsiteX44" fmla="*/ 1326958 w 2923349"/>
                  <a:gd name="connsiteY44" fmla="*/ 5497824 h 6844665"/>
                  <a:gd name="connsiteX45" fmla="*/ 1477453 w 2923349"/>
                  <a:gd name="connsiteY45" fmla="*/ 5676893 h 6844665"/>
                  <a:gd name="connsiteX46" fmla="*/ 1597467 w 2923349"/>
                  <a:gd name="connsiteY46" fmla="*/ 5785478 h 6844665"/>
                  <a:gd name="connsiteX47" fmla="*/ 1692717 w 2923349"/>
                  <a:gd name="connsiteY47" fmla="*/ 5854058 h 6844665"/>
                  <a:gd name="connsiteX48" fmla="*/ 1829877 w 2923349"/>
                  <a:gd name="connsiteY48" fmla="*/ 5897873 h 6844665"/>
                  <a:gd name="connsiteX49" fmla="*/ 2151822 w 2923349"/>
                  <a:gd name="connsiteY49" fmla="*/ 5920732 h 6844665"/>
                  <a:gd name="connsiteX50" fmla="*/ 2342322 w 2923349"/>
                  <a:gd name="connsiteY50" fmla="*/ 5945497 h 6844665"/>
                  <a:gd name="connsiteX51" fmla="*/ 2471862 w 2923349"/>
                  <a:gd name="connsiteY51" fmla="*/ 5983597 h 6844665"/>
                  <a:gd name="connsiteX52" fmla="*/ 2569017 w 2923349"/>
                  <a:gd name="connsiteY52" fmla="*/ 6033127 h 6844665"/>
                  <a:gd name="connsiteX53" fmla="*/ 2673792 w 2923349"/>
                  <a:gd name="connsiteY53" fmla="*/ 6122661 h 6844665"/>
                  <a:gd name="connsiteX54" fmla="*/ 2723322 w 2923349"/>
                  <a:gd name="connsiteY54" fmla="*/ 6198861 h 6844665"/>
                  <a:gd name="connsiteX55" fmla="*/ 2791901 w 2923349"/>
                  <a:gd name="connsiteY55" fmla="*/ 6294111 h 6844665"/>
                  <a:gd name="connsiteX56" fmla="*/ 2843336 w 2923349"/>
                  <a:gd name="connsiteY56" fmla="*/ 6448416 h 6844665"/>
                  <a:gd name="connsiteX57" fmla="*/ 2875721 w 2923349"/>
                  <a:gd name="connsiteY57" fmla="*/ 6617961 h 6844665"/>
                  <a:gd name="connsiteX58" fmla="*/ 2892866 w 2923349"/>
                  <a:gd name="connsiteY58" fmla="*/ 6720831 h 6844665"/>
                  <a:gd name="connsiteX59" fmla="*/ 2923349 w 2923349"/>
                  <a:gd name="connsiteY59" fmla="*/ 6844665 h 6844665"/>
                  <a:gd name="connsiteX0" fmla="*/ 241109 w 2932874"/>
                  <a:gd name="connsiteY0" fmla="*/ 0 h 6873240"/>
                  <a:gd name="connsiteX1" fmla="*/ 263969 w 2932874"/>
                  <a:gd name="connsiteY1" fmla="*/ 87630 h 6873240"/>
                  <a:gd name="connsiteX2" fmla="*/ 256349 w 2932874"/>
                  <a:gd name="connsiteY2" fmla="*/ 241935 h 6873240"/>
                  <a:gd name="connsiteX3" fmla="*/ 239204 w 2932874"/>
                  <a:gd name="connsiteY3" fmla="*/ 381000 h 6873240"/>
                  <a:gd name="connsiteX4" fmla="*/ 203009 w 2932874"/>
                  <a:gd name="connsiteY4" fmla="*/ 546735 h 6873240"/>
                  <a:gd name="connsiteX5" fmla="*/ 163004 w 2932874"/>
                  <a:gd name="connsiteY5" fmla="*/ 670560 h 6873240"/>
                  <a:gd name="connsiteX6" fmla="*/ 124904 w 2932874"/>
                  <a:gd name="connsiteY6" fmla="*/ 788670 h 6873240"/>
                  <a:gd name="connsiteX7" fmla="*/ 105854 w 2932874"/>
                  <a:gd name="connsiteY7" fmla="*/ 864870 h 6873240"/>
                  <a:gd name="connsiteX8" fmla="*/ 88709 w 2932874"/>
                  <a:gd name="connsiteY8" fmla="*/ 960120 h 6873240"/>
                  <a:gd name="connsiteX9" fmla="*/ 84899 w 2932874"/>
                  <a:gd name="connsiteY9" fmla="*/ 1053465 h 6873240"/>
                  <a:gd name="connsiteX10" fmla="*/ 86804 w 2932874"/>
                  <a:gd name="connsiteY10" fmla="*/ 1120140 h 6873240"/>
                  <a:gd name="connsiteX11" fmla="*/ 98234 w 2932874"/>
                  <a:gd name="connsiteY11" fmla="*/ 1179195 h 6873240"/>
                  <a:gd name="connsiteX12" fmla="*/ 142049 w 2932874"/>
                  <a:gd name="connsiteY12" fmla="*/ 1247775 h 6873240"/>
                  <a:gd name="connsiteX13" fmla="*/ 206819 w 2932874"/>
                  <a:gd name="connsiteY13" fmla="*/ 1346835 h 6873240"/>
                  <a:gd name="connsiteX14" fmla="*/ 349694 w 2932874"/>
                  <a:gd name="connsiteY14" fmla="*/ 1524000 h 6873240"/>
                  <a:gd name="connsiteX15" fmla="*/ 450659 w 2932874"/>
                  <a:gd name="connsiteY15" fmla="*/ 1663065 h 6873240"/>
                  <a:gd name="connsiteX16" fmla="*/ 542099 w 2932874"/>
                  <a:gd name="connsiteY16" fmla="*/ 1796415 h 6873240"/>
                  <a:gd name="connsiteX17" fmla="*/ 593534 w 2932874"/>
                  <a:gd name="connsiteY17" fmla="*/ 1885950 h 6873240"/>
                  <a:gd name="connsiteX18" fmla="*/ 648779 w 2932874"/>
                  <a:gd name="connsiteY18" fmla="*/ 1986915 h 6873240"/>
                  <a:gd name="connsiteX19" fmla="*/ 696403 w 2932874"/>
                  <a:gd name="connsiteY19" fmla="*/ 2093594 h 6873240"/>
                  <a:gd name="connsiteX20" fmla="*/ 745933 w 2932874"/>
                  <a:gd name="connsiteY20" fmla="*/ 2242184 h 6873240"/>
                  <a:gd name="connsiteX21" fmla="*/ 774507 w 2932874"/>
                  <a:gd name="connsiteY21" fmla="*/ 2371723 h 6873240"/>
                  <a:gd name="connsiteX22" fmla="*/ 791652 w 2932874"/>
                  <a:gd name="connsiteY22" fmla="*/ 2480308 h 6873240"/>
                  <a:gd name="connsiteX23" fmla="*/ 801177 w 2932874"/>
                  <a:gd name="connsiteY23" fmla="*/ 2625088 h 6873240"/>
                  <a:gd name="connsiteX24" fmla="*/ 793558 w 2932874"/>
                  <a:gd name="connsiteY24" fmla="*/ 2737483 h 6873240"/>
                  <a:gd name="connsiteX25" fmla="*/ 780223 w 2932874"/>
                  <a:gd name="connsiteY25" fmla="*/ 2836543 h 6873240"/>
                  <a:gd name="connsiteX26" fmla="*/ 753553 w 2932874"/>
                  <a:gd name="connsiteY26" fmla="*/ 2941318 h 6873240"/>
                  <a:gd name="connsiteX27" fmla="*/ 704023 w 2932874"/>
                  <a:gd name="connsiteY27" fmla="*/ 3065142 h 6873240"/>
                  <a:gd name="connsiteX28" fmla="*/ 660208 w 2932874"/>
                  <a:gd name="connsiteY28" fmla="*/ 3150867 h 6873240"/>
                  <a:gd name="connsiteX29" fmla="*/ 566863 w 2932874"/>
                  <a:gd name="connsiteY29" fmla="*/ 3305172 h 6873240"/>
                  <a:gd name="connsiteX30" fmla="*/ 330643 w 2932874"/>
                  <a:gd name="connsiteY30" fmla="*/ 3587112 h 6873240"/>
                  <a:gd name="connsiteX31" fmla="*/ 180148 w 2932874"/>
                  <a:gd name="connsiteY31" fmla="*/ 3752846 h 6873240"/>
                  <a:gd name="connsiteX32" fmla="*/ 140143 w 2932874"/>
                  <a:gd name="connsiteY32" fmla="*/ 3806186 h 6873240"/>
                  <a:gd name="connsiteX33" fmla="*/ 56323 w 2932874"/>
                  <a:gd name="connsiteY33" fmla="*/ 3941441 h 6873240"/>
                  <a:gd name="connsiteX34" fmla="*/ 4889 w 2932874"/>
                  <a:gd name="connsiteY34" fmla="*/ 4082411 h 6873240"/>
                  <a:gd name="connsiteX35" fmla="*/ 2984 w 2932874"/>
                  <a:gd name="connsiteY35" fmla="*/ 4225286 h 6873240"/>
                  <a:gd name="connsiteX36" fmla="*/ 58229 w 2932874"/>
                  <a:gd name="connsiteY36" fmla="*/ 4343395 h 6873240"/>
                  <a:gd name="connsiteX37" fmla="*/ 130619 w 2932874"/>
                  <a:gd name="connsiteY37" fmla="*/ 4451980 h 6873240"/>
                  <a:gd name="connsiteX38" fmla="*/ 222059 w 2932874"/>
                  <a:gd name="connsiteY38" fmla="*/ 4543420 h 6873240"/>
                  <a:gd name="connsiteX39" fmla="*/ 345884 w 2932874"/>
                  <a:gd name="connsiteY39" fmla="*/ 4653910 h 6873240"/>
                  <a:gd name="connsiteX40" fmla="*/ 494474 w 2932874"/>
                  <a:gd name="connsiteY40" fmla="*/ 4772019 h 6873240"/>
                  <a:gd name="connsiteX41" fmla="*/ 989774 w 2932874"/>
                  <a:gd name="connsiteY41" fmla="*/ 5092059 h 6873240"/>
                  <a:gd name="connsiteX42" fmla="*/ 1111694 w 2932874"/>
                  <a:gd name="connsiteY42" fmla="*/ 5179689 h 6873240"/>
                  <a:gd name="connsiteX43" fmla="*/ 1216468 w 2932874"/>
                  <a:gd name="connsiteY43" fmla="*/ 5326374 h 6873240"/>
                  <a:gd name="connsiteX44" fmla="*/ 1326958 w 2932874"/>
                  <a:gd name="connsiteY44" fmla="*/ 5497824 h 6873240"/>
                  <a:gd name="connsiteX45" fmla="*/ 1477453 w 2932874"/>
                  <a:gd name="connsiteY45" fmla="*/ 5676893 h 6873240"/>
                  <a:gd name="connsiteX46" fmla="*/ 1597467 w 2932874"/>
                  <a:gd name="connsiteY46" fmla="*/ 5785478 h 6873240"/>
                  <a:gd name="connsiteX47" fmla="*/ 1692717 w 2932874"/>
                  <a:gd name="connsiteY47" fmla="*/ 5854058 h 6873240"/>
                  <a:gd name="connsiteX48" fmla="*/ 1829877 w 2932874"/>
                  <a:gd name="connsiteY48" fmla="*/ 5897873 h 6873240"/>
                  <a:gd name="connsiteX49" fmla="*/ 2151822 w 2932874"/>
                  <a:gd name="connsiteY49" fmla="*/ 5920732 h 6873240"/>
                  <a:gd name="connsiteX50" fmla="*/ 2342322 w 2932874"/>
                  <a:gd name="connsiteY50" fmla="*/ 5945497 h 6873240"/>
                  <a:gd name="connsiteX51" fmla="*/ 2471862 w 2932874"/>
                  <a:gd name="connsiteY51" fmla="*/ 5983597 h 6873240"/>
                  <a:gd name="connsiteX52" fmla="*/ 2569017 w 2932874"/>
                  <a:gd name="connsiteY52" fmla="*/ 6033127 h 6873240"/>
                  <a:gd name="connsiteX53" fmla="*/ 2673792 w 2932874"/>
                  <a:gd name="connsiteY53" fmla="*/ 6122661 h 6873240"/>
                  <a:gd name="connsiteX54" fmla="*/ 2723322 w 2932874"/>
                  <a:gd name="connsiteY54" fmla="*/ 6198861 h 6873240"/>
                  <a:gd name="connsiteX55" fmla="*/ 2791901 w 2932874"/>
                  <a:gd name="connsiteY55" fmla="*/ 6294111 h 6873240"/>
                  <a:gd name="connsiteX56" fmla="*/ 2843336 w 2932874"/>
                  <a:gd name="connsiteY56" fmla="*/ 6448416 h 6873240"/>
                  <a:gd name="connsiteX57" fmla="*/ 2875721 w 2932874"/>
                  <a:gd name="connsiteY57" fmla="*/ 6617961 h 6873240"/>
                  <a:gd name="connsiteX58" fmla="*/ 2892866 w 2932874"/>
                  <a:gd name="connsiteY58" fmla="*/ 6720831 h 6873240"/>
                  <a:gd name="connsiteX59" fmla="*/ 2932874 w 2932874"/>
                  <a:gd name="connsiteY59" fmla="*/ 6873240 h 687324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2866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1916 w 2915729"/>
                  <a:gd name="connsiteY59" fmla="*/ 6804650 h 6850380"/>
                  <a:gd name="connsiteX60" fmla="*/ 2915729 w 2915729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23322 w 2917631"/>
                  <a:gd name="connsiteY54" fmla="*/ 6198861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8839 w 2917631"/>
                  <a:gd name="connsiteY42" fmla="*/ 518730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1219 w 2917631"/>
                  <a:gd name="connsiteY42" fmla="*/ 5193024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7681 w 2914203"/>
                  <a:gd name="connsiteY0" fmla="*/ 0 h 6850380"/>
                  <a:gd name="connsiteX1" fmla="*/ 260541 w 2914203"/>
                  <a:gd name="connsiteY1" fmla="*/ 87630 h 6850380"/>
                  <a:gd name="connsiteX2" fmla="*/ 252921 w 2914203"/>
                  <a:gd name="connsiteY2" fmla="*/ 241935 h 6850380"/>
                  <a:gd name="connsiteX3" fmla="*/ 235776 w 2914203"/>
                  <a:gd name="connsiteY3" fmla="*/ 381000 h 6850380"/>
                  <a:gd name="connsiteX4" fmla="*/ 199581 w 2914203"/>
                  <a:gd name="connsiteY4" fmla="*/ 546735 h 6850380"/>
                  <a:gd name="connsiteX5" fmla="*/ 159576 w 2914203"/>
                  <a:gd name="connsiteY5" fmla="*/ 670560 h 6850380"/>
                  <a:gd name="connsiteX6" fmla="*/ 121476 w 2914203"/>
                  <a:gd name="connsiteY6" fmla="*/ 788670 h 6850380"/>
                  <a:gd name="connsiteX7" fmla="*/ 102426 w 2914203"/>
                  <a:gd name="connsiteY7" fmla="*/ 864870 h 6850380"/>
                  <a:gd name="connsiteX8" fmla="*/ 85281 w 2914203"/>
                  <a:gd name="connsiteY8" fmla="*/ 960120 h 6850380"/>
                  <a:gd name="connsiteX9" fmla="*/ 81471 w 2914203"/>
                  <a:gd name="connsiteY9" fmla="*/ 1053465 h 6850380"/>
                  <a:gd name="connsiteX10" fmla="*/ 83376 w 2914203"/>
                  <a:gd name="connsiteY10" fmla="*/ 1120140 h 6850380"/>
                  <a:gd name="connsiteX11" fmla="*/ 94806 w 2914203"/>
                  <a:gd name="connsiteY11" fmla="*/ 1179195 h 6850380"/>
                  <a:gd name="connsiteX12" fmla="*/ 138621 w 2914203"/>
                  <a:gd name="connsiteY12" fmla="*/ 1247775 h 6850380"/>
                  <a:gd name="connsiteX13" fmla="*/ 203391 w 2914203"/>
                  <a:gd name="connsiteY13" fmla="*/ 1346835 h 6850380"/>
                  <a:gd name="connsiteX14" fmla="*/ 346266 w 2914203"/>
                  <a:gd name="connsiteY14" fmla="*/ 1524000 h 6850380"/>
                  <a:gd name="connsiteX15" fmla="*/ 447231 w 2914203"/>
                  <a:gd name="connsiteY15" fmla="*/ 1663065 h 6850380"/>
                  <a:gd name="connsiteX16" fmla="*/ 538671 w 2914203"/>
                  <a:gd name="connsiteY16" fmla="*/ 1796415 h 6850380"/>
                  <a:gd name="connsiteX17" fmla="*/ 590106 w 2914203"/>
                  <a:gd name="connsiteY17" fmla="*/ 1885950 h 6850380"/>
                  <a:gd name="connsiteX18" fmla="*/ 645351 w 2914203"/>
                  <a:gd name="connsiteY18" fmla="*/ 1986915 h 6850380"/>
                  <a:gd name="connsiteX19" fmla="*/ 692975 w 2914203"/>
                  <a:gd name="connsiteY19" fmla="*/ 2093594 h 6850380"/>
                  <a:gd name="connsiteX20" fmla="*/ 742505 w 2914203"/>
                  <a:gd name="connsiteY20" fmla="*/ 2242184 h 6850380"/>
                  <a:gd name="connsiteX21" fmla="*/ 771079 w 2914203"/>
                  <a:gd name="connsiteY21" fmla="*/ 2371723 h 6850380"/>
                  <a:gd name="connsiteX22" fmla="*/ 788224 w 2914203"/>
                  <a:gd name="connsiteY22" fmla="*/ 2480308 h 6850380"/>
                  <a:gd name="connsiteX23" fmla="*/ 797749 w 2914203"/>
                  <a:gd name="connsiteY23" fmla="*/ 2625088 h 6850380"/>
                  <a:gd name="connsiteX24" fmla="*/ 790130 w 2914203"/>
                  <a:gd name="connsiteY24" fmla="*/ 2737483 h 6850380"/>
                  <a:gd name="connsiteX25" fmla="*/ 776795 w 2914203"/>
                  <a:gd name="connsiteY25" fmla="*/ 2836543 h 6850380"/>
                  <a:gd name="connsiteX26" fmla="*/ 750125 w 2914203"/>
                  <a:gd name="connsiteY26" fmla="*/ 2941318 h 6850380"/>
                  <a:gd name="connsiteX27" fmla="*/ 700595 w 2914203"/>
                  <a:gd name="connsiteY27" fmla="*/ 3065142 h 6850380"/>
                  <a:gd name="connsiteX28" fmla="*/ 656780 w 2914203"/>
                  <a:gd name="connsiteY28" fmla="*/ 3150867 h 6850380"/>
                  <a:gd name="connsiteX29" fmla="*/ 563435 w 2914203"/>
                  <a:gd name="connsiteY29" fmla="*/ 3305172 h 6850380"/>
                  <a:gd name="connsiteX30" fmla="*/ 327215 w 2914203"/>
                  <a:gd name="connsiteY30" fmla="*/ 3587112 h 6850380"/>
                  <a:gd name="connsiteX31" fmla="*/ 176720 w 2914203"/>
                  <a:gd name="connsiteY31" fmla="*/ 3752846 h 6850380"/>
                  <a:gd name="connsiteX32" fmla="*/ 136715 w 2914203"/>
                  <a:gd name="connsiteY32" fmla="*/ 3806186 h 6850380"/>
                  <a:gd name="connsiteX33" fmla="*/ 52895 w 2914203"/>
                  <a:gd name="connsiteY33" fmla="*/ 3941441 h 6850380"/>
                  <a:gd name="connsiteX34" fmla="*/ 1461 w 2914203"/>
                  <a:gd name="connsiteY34" fmla="*/ 4082411 h 6850380"/>
                  <a:gd name="connsiteX35" fmla="*/ 16701 w 2914203"/>
                  <a:gd name="connsiteY35" fmla="*/ 4223381 h 6850380"/>
                  <a:gd name="connsiteX36" fmla="*/ 54801 w 2914203"/>
                  <a:gd name="connsiteY36" fmla="*/ 4343395 h 6850380"/>
                  <a:gd name="connsiteX37" fmla="*/ 127191 w 2914203"/>
                  <a:gd name="connsiteY37" fmla="*/ 4451980 h 6850380"/>
                  <a:gd name="connsiteX38" fmla="*/ 207201 w 2914203"/>
                  <a:gd name="connsiteY38" fmla="*/ 4543420 h 6850380"/>
                  <a:gd name="connsiteX39" fmla="*/ 334836 w 2914203"/>
                  <a:gd name="connsiteY39" fmla="*/ 4652005 h 6850380"/>
                  <a:gd name="connsiteX40" fmla="*/ 491046 w 2914203"/>
                  <a:gd name="connsiteY40" fmla="*/ 4772019 h 6850380"/>
                  <a:gd name="connsiteX41" fmla="*/ 986346 w 2914203"/>
                  <a:gd name="connsiteY41" fmla="*/ 5088249 h 6850380"/>
                  <a:gd name="connsiteX42" fmla="*/ 1115886 w 2914203"/>
                  <a:gd name="connsiteY42" fmla="*/ 5183499 h 6850380"/>
                  <a:gd name="connsiteX43" fmla="*/ 1205420 w 2914203"/>
                  <a:gd name="connsiteY43" fmla="*/ 5326374 h 6850380"/>
                  <a:gd name="connsiteX44" fmla="*/ 1323530 w 2914203"/>
                  <a:gd name="connsiteY44" fmla="*/ 5497824 h 6850380"/>
                  <a:gd name="connsiteX45" fmla="*/ 1474025 w 2914203"/>
                  <a:gd name="connsiteY45" fmla="*/ 5676893 h 6850380"/>
                  <a:gd name="connsiteX46" fmla="*/ 1559749 w 2914203"/>
                  <a:gd name="connsiteY46" fmla="*/ 5758808 h 6850380"/>
                  <a:gd name="connsiteX47" fmla="*/ 1683574 w 2914203"/>
                  <a:gd name="connsiteY47" fmla="*/ 5844533 h 6850380"/>
                  <a:gd name="connsiteX48" fmla="*/ 1826449 w 2914203"/>
                  <a:gd name="connsiteY48" fmla="*/ 5897873 h 6850380"/>
                  <a:gd name="connsiteX49" fmla="*/ 2140774 w 2914203"/>
                  <a:gd name="connsiteY49" fmla="*/ 5915017 h 6850380"/>
                  <a:gd name="connsiteX50" fmla="*/ 2338894 w 2914203"/>
                  <a:gd name="connsiteY50" fmla="*/ 5945497 h 6850380"/>
                  <a:gd name="connsiteX51" fmla="*/ 2468434 w 2914203"/>
                  <a:gd name="connsiteY51" fmla="*/ 5983597 h 6850380"/>
                  <a:gd name="connsiteX52" fmla="*/ 2565589 w 2914203"/>
                  <a:gd name="connsiteY52" fmla="*/ 6033127 h 6850380"/>
                  <a:gd name="connsiteX53" fmla="*/ 2653219 w 2914203"/>
                  <a:gd name="connsiteY53" fmla="*/ 6107421 h 6850380"/>
                  <a:gd name="connsiteX54" fmla="*/ 2729419 w 2914203"/>
                  <a:gd name="connsiteY54" fmla="*/ 6189336 h 6850380"/>
                  <a:gd name="connsiteX55" fmla="*/ 2788473 w 2914203"/>
                  <a:gd name="connsiteY55" fmla="*/ 6294111 h 6850380"/>
                  <a:gd name="connsiteX56" fmla="*/ 2839908 w 2914203"/>
                  <a:gd name="connsiteY56" fmla="*/ 6448416 h 6850380"/>
                  <a:gd name="connsiteX57" fmla="*/ 2872293 w 2914203"/>
                  <a:gd name="connsiteY57" fmla="*/ 6617961 h 6850380"/>
                  <a:gd name="connsiteX58" fmla="*/ 2895153 w 2914203"/>
                  <a:gd name="connsiteY58" fmla="*/ 6720831 h 6850380"/>
                  <a:gd name="connsiteX59" fmla="*/ 2914203 w 2914203"/>
                  <a:gd name="connsiteY59" fmla="*/ 6804650 h 6850380"/>
                  <a:gd name="connsiteX60" fmla="*/ 2912301 w 2914203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08141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9480 w 2916002"/>
                  <a:gd name="connsiteY0" fmla="*/ 0 h 6850380"/>
                  <a:gd name="connsiteX1" fmla="*/ 262340 w 2916002"/>
                  <a:gd name="connsiteY1" fmla="*/ 87630 h 6850380"/>
                  <a:gd name="connsiteX2" fmla="*/ 254720 w 2916002"/>
                  <a:gd name="connsiteY2" fmla="*/ 241935 h 6850380"/>
                  <a:gd name="connsiteX3" fmla="*/ 237575 w 2916002"/>
                  <a:gd name="connsiteY3" fmla="*/ 381000 h 6850380"/>
                  <a:gd name="connsiteX4" fmla="*/ 201380 w 2916002"/>
                  <a:gd name="connsiteY4" fmla="*/ 546735 h 6850380"/>
                  <a:gd name="connsiteX5" fmla="*/ 161375 w 2916002"/>
                  <a:gd name="connsiteY5" fmla="*/ 670560 h 6850380"/>
                  <a:gd name="connsiteX6" fmla="*/ 123275 w 2916002"/>
                  <a:gd name="connsiteY6" fmla="*/ 788670 h 6850380"/>
                  <a:gd name="connsiteX7" fmla="*/ 104225 w 2916002"/>
                  <a:gd name="connsiteY7" fmla="*/ 864870 h 6850380"/>
                  <a:gd name="connsiteX8" fmla="*/ 87080 w 2916002"/>
                  <a:gd name="connsiteY8" fmla="*/ 960120 h 6850380"/>
                  <a:gd name="connsiteX9" fmla="*/ 83270 w 2916002"/>
                  <a:gd name="connsiteY9" fmla="*/ 1053465 h 6850380"/>
                  <a:gd name="connsiteX10" fmla="*/ 85175 w 2916002"/>
                  <a:gd name="connsiteY10" fmla="*/ 1120140 h 6850380"/>
                  <a:gd name="connsiteX11" fmla="*/ 96605 w 2916002"/>
                  <a:gd name="connsiteY11" fmla="*/ 1179195 h 6850380"/>
                  <a:gd name="connsiteX12" fmla="*/ 140420 w 2916002"/>
                  <a:gd name="connsiteY12" fmla="*/ 1247775 h 6850380"/>
                  <a:gd name="connsiteX13" fmla="*/ 205190 w 2916002"/>
                  <a:gd name="connsiteY13" fmla="*/ 1346835 h 6850380"/>
                  <a:gd name="connsiteX14" fmla="*/ 348065 w 2916002"/>
                  <a:gd name="connsiteY14" fmla="*/ 1524000 h 6850380"/>
                  <a:gd name="connsiteX15" fmla="*/ 449030 w 2916002"/>
                  <a:gd name="connsiteY15" fmla="*/ 1663065 h 6850380"/>
                  <a:gd name="connsiteX16" fmla="*/ 540470 w 2916002"/>
                  <a:gd name="connsiteY16" fmla="*/ 1796415 h 6850380"/>
                  <a:gd name="connsiteX17" fmla="*/ 591905 w 2916002"/>
                  <a:gd name="connsiteY17" fmla="*/ 1885950 h 6850380"/>
                  <a:gd name="connsiteX18" fmla="*/ 647150 w 2916002"/>
                  <a:gd name="connsiteY18" fmla="*/ 1986915 h 6850380"/>
                  <a:gd name="connsiteX19" fmla="*/ 694774 w 2916002"/>
                  <a:gd name="connsiteY19" fmla="*/ 2093594 h 6850380"/>
                  <a:gd name="connsiteX20" fmla="*/ 744304 w 2916002"/>
                  <a:gd name="connsiteY20" fmla="*/ 2242184 h 6850380"/>
                  <a:gd name="connsiteX21" fmla="*/ 772878 w 2916002"/>
                  <a:gd name="connsiteY21" fmla="*/ 2371723 h 6850380"/>
                  <a:gd name="connsiteX22" fmla="*/ 790023 w 2916002"/>
                  <a:gd name="connsiteY22" fmla="*/ 2480308 h 6850380"/>
                  <a:gd name="connsiteX23" fmla="*/ 799548 w 2916002"/>
                  <a:gd name="connsiteY23" fmla="*/ 2625088 h 6850380"/>
                  <a:gd name="connsiteX24" fmla="*/ 791929 w 2916002"/>
                  <a:gd name="connsiteY24" fmla="*/ 2737483 h 6850380"/>
                  <a:gd name="connsiteX25" fmla="*/ 778594 w 2916002"/>
                  <a:gd name="connsiteY25" fmla="*/ 2836543 h 6850380"/>
                  <a:gd name="connsiteX26" fmla="*/ 751924 w 2916002"/>
                  <a:gd name="connsiteY26" fmla="*/ 2941318 h 6850380"/>
                  <a:gd name="connsiteX27" fmla="*/ 702394 w 2916002"/>
                  <a:gd name="connsiteY27" fmla="*/ 3065142 h 6850380"/>
                  <a:gd name="connsiteX28" fmla="*/ 658579 w 2916002"/>
                  <a:gd name="connsiteY28" fmla="*/ 3150867 h 6850380"/>
                  <a:gd name="connsiteX29" fmla="*/ 565234 w 2916002"/>
                  <a:gd name="connsiteY29" fmla="*/ 3305172 h 6850380"/>
                  <a:gd name="connsiteX30" fmla="*/ 329014 w 2916002"/>
                  <a:gd name="connsiteY30" fmla="*/ 3587112 h 6850380"/>
                  <a:gd name="connsiteX31" fmla="*/ 178519 w 2916002"/>
                  <a:gd name="connsiteY31" fmla="*/ 3752846 h 6850380"/>
                  <a:gd name="connsiteX32" fmla="*/ 138514 w 2916002"/>
                  <a:gd name="connsiteY32" fmla="*/ 3806186 h 6850380"/>
                  <a:gd name="connsiteX33" fmla="*/ 54694 w 2916002"/>
                  <a:gd name="connsiteY33" fmla="*/ 3941441 h 6850380"/>
                  <a:gd name="connsiteX34" fmla="*/ 8975 w 2916002"/>
                  <a:gd name="connsiteY34" fmla="*/ 4080506 h 6850380"/>
                  <a:gd name="connsiteX35" fmla="*/ 1355 w 2916002"/>
                  <a:gd name="connsiteY35" fmla="*/ 4208141 h 6850380"/>
                  <a:gd name="connsiteX36" fmla="*/ 56600 w 2916002"/>
                  <a:gd name="connsiteY36" fmla="*/ 4343395 h 6850380"/>
                  <a:gd name="connsiteX37" fmla="*/ 128990 w 2916002"/>
                  <a:gd name="connsiteY37" fmla="*/ 4451980 h 6850380"/>
                  <a:gd name="connsiteX38" fmla="*/ 209000 w 2916002"/>
                  <a:gd name="connsiteY38" fmla="*/ 4543420 h 6850380"/>
                  <a:gd name="connsiteX39" fmla="*/ 336635 w 2916002"/>
                  <a:gd name="connsiteY39" fmla="*/ 4652005 h 6850380"/>
                  <a:gd name="connsiteX40" fmla="*/ 492845 w 2916002"/>
                  <a:gd name="connsiteY40" fmla="*/ 4772019 h 6850380"/>
                  <a:gd name="connsiteX41" fmla="*/ 988145 w 2916002"/>
                  <a:gd name="connsiteY41" fmla="*/ 5088249 h 6850380"/>
                  <a:gd name="connsiteX42" fmla="*/ 1117685 w 2916002"/>
                  <a:gd name="connsiteY42" fmla="*/ 5183499 h 6850380"/>
                  <a:gd name="connsiteX43" fmla="*/ 1207219 w 2916002"/>
                  <a:gd name="connsiteY43" fmla="*/ 5326374 h 6850380"/>
                  <a:gd name="connsiteX44" fmla="*/ 1325329 w 2916002"/>
                  <a:gd name="connsiteY44" fmla="*/ 5497824 h 6850380"/>
                  <a:gd name="connsiteX45" fmla="*/ 1475824 w 2916002"/>
                  <a:gd name="connsiteY45" fmla="*/ 5676893 h 6850380"/>
                  <a:gd name="connsiteX46" fmla="*/ 1561548 w 2916002"/>
                  <a:gd name="connsiteY46" fmla="*/ 5758808 h 6850380"/>
                  <a:gd name="connsiteX47" fmla="*/ 1685373 w 2916002"/>
                  <a:gd name="connsiteY47" fmla="*/ 5844533 h 6850380"/>
                  <a:gd name="connsiteX48" fmla="*/ 1828248 w 2916002"/>
                  <a:gd name="connsiteY48" fmla="*/ 5897873 h 6850380"/>
                  <a:gd name="connsiteX49" fmla="*/ 2142573 w 2916002"/>
                  <a:gd name="connsiteY49" fmla="*/ 5915017 h 6850380"/>
                  <a:gd name="connsiteX50" fmla="*/ 2340693 w 2916002"/>
                  <a:gd name="connsiteY50" fmla="*/ 5945497 h 6850380"/>
                  <a:gd name="connsiteX51" fmla="*/ 2470233 w 2916002"/>
                  <a:gd name="connsiteY51" fmla="*/ 5983597 h 6850380"/>
                  <a:gd name="connsiteX52" fmla="*/ 2567388 w 2916002"/>
                  <a:gd name="connsiteY52" fmla="*/ 6033127 h 6850380"/>
                  <a:gd name="connsiteX53" fmla="*/ 2655018 w 2916002"/>
                  <a:gd name="connsiteY53" fmla="*/ 6107421 h 6850380"/>
                  <a:gd name="connsiteX54" fmla="*/ 2731218 w 2916002"/>
                  <a:gd name="connsiteY54" fmla="*/ 6189336 h 6850380"/>
                  <a:gd name="connsiteX55" fmla="*/ 2790272 w 2916002"/>
                  <a:gd name="connsiteY55" fmla="*/ 6294111 h 6850380"/>
                  <a:gd name="connsiteX56" fmla="*/ 2841707 w 2916002"/>
                  <a:gd name="connsiteY56" fmla="*/ 6448416 h 6850380"/>
                  <a:gd name="connsiteX57" fmla="*/ 2874092 w 2916002"/>
                  <a:gd name="connsiteY57" fmla="*/ 6617961 h 6850380"/>
                  <a:gd name="connsiteX58" fmla="*/ 2896952 w 2916002"/>
                  <a:gd name="connsiteY58" fmla="*/ 6720831 h 6850380"/>
                  <a:gd name="connsiteX59" fmla="*/ 2916002 w 2916002"/>
                  <a:gd name="connsiteY59" fmla="*/ 6804650 h 6850380"/>
                  <a:gd name="connsiteX60" fmla="*/ 2914100 w 2916002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442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3024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15404 w 2911917"/>
                  <a:gd name="connsiteY30" fmla="*/ 3585207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39226 w 2911917"/>
                  <a:gd name="connsiteY30" fmla="*/ 344423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804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7280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911917" h="6850380">
                    <a:moveTo>
                      <a:pt x="235395" y="0"/>
                    </a:moveTo>
                    <a:cubicBezTo>
                      <a:pt x="247460" y="24606"/>
                      <a:pt x="255715" y="47308"/>
                      <a:pt x="258255" y="87630"/>
                    </a:cubicBezTo>
                    <a:cubicBezTo>
                      <a:pt x="260795" y="127952"/>
                      <a:pt x="254762" y="193040"/>
                      <a:pt x="250635" y="241935"/>
                    </a:cubicBezTo>
                    <a:cubicBezTo>
                      <a:pt x="246508" y="290830"/>
                      <a:pt x="242380" y="330200"/>
                      <a:pt x="233490" y="381000"/>
                    </a:cubicBezTo>
                    <a:cubicBezTo>
                      <a:pt x="224600" y="431800"/>
                      <a:pt x="209995" y="498475"/>
                      <a:pt x="197295" y="546735"/>
                    </a:cubicBezTo>
                    <a:cubicBezTo>
                      <a:pt x="184595" y="594995"/>
                      <a:pt x="157290" y="670560"/>
                      <a:pt x="157290" y="670560"/>
                    </a:cubicBezTo>
                    <a:cubicBezTo>
                      <a:pt x="144273" y="710882"/>
                      <a:pt x="128715" y="756285"/>
                      <a:pt x="119190" y="788670"/>
                    </a:cubicBezTo>
                    <a:cubicBezTo>
                      <a:pt x="109665" y="821055"/>
                      <a:pt x="106172" y="836295"/>
                      <a:pt x="100140" y="864870"/>
                    </a:cubicBezTo>
                    <a:cubicBezTo>
                      <a:pt x="94108" y="893445"/>
                      <a:pt x="86805" y="928688"/>
                      <a:pt x="82995" y="960120"/>
                    </a:cubicBezTo>
                    <a:cubicBezTo>
                      <a:pt x="79185" y="991552"/>
                      <a:pt x="77597" y="1026795"/>
                      <a:pt x="77280" y="1053465"/>
                    </a:cubicBezTo>
                    <a:cubicBezTo>
                      <a:pt x="76963" y="1080135"/>
                      <a:pt x="77915" y="1098550"/>
                      <a:pt x="81090" y="1120140"/>
                    </a:cubicBezTo>
                    <a:cubicBezTo>
                      <a:pt x="84265" y="1141730"/>
                      <a:pt x="87122" y="1161733"/>
                      <a:pt x="96330" y="1183005"/>
                    </a:cubicBezTo>
                    <a:cubicBezTo>
                      <a:pt x="105537" y="1204278"/>
                      <a:pt x="118873" y="1220470"/>
                      <a:pt x="136335" y="1247775"/>
                    </a:cubicBezTo>
                    <a:cubicBezTo>
                      <a:pt x="153797" y="1275080"/>
                      <a:pt x="166498" y="1300798"/>
                      <a:pt x="201105" y="1346835"/>
                    </a:cubicBezTo>
                    <a:cubicBezTo>
                      <a:pt x="235712" y="1392872"/>
                      <a:pt x="303340" y="1471295"/>
                      <a:pt x="343980" y="1524000"/>
                    </a:cubicBezTo>
                    <a:cubicBezTo>
                      <a:pt x="384620" y="1576705"/>
                      <a:pt x="412878" y="1617663"/>
                      <a:pt x="444945" y="1663065"/>
                    </a:cubicBezTo>
                    <a:cubicBezTo>
                      <a:pt x="477012" y="1708467"/>
                      <a:pt x="512573" y="1759268"/>
                      <a:pt x="536385" y="1796415"/>
                    </a:cubicBezTo>
                    <a:cubicBezTo>
                      <a:pt x="560197" y="1833562"/>
                      <a:pt x="570040" y="1854200"/>
                      <a:pt x="587820" y="1885950"/>
                    </a:cubicBezTo>
                    <a:cubicBezTo>
                      <a:pt x="605600" y="1917700"/>
                      <a:pt x="625920" y="1952308"/>
                      <a:pt x="643065" y="1986915"/>
                    </a:cubicBezTo>
                    <a:cubicBezTo>
                      <a:pt x="660210" y="2021522"/>
                      <a:pt x="674497" y="2051049"/>
                      <a:pt x="690689" y="2093594"/>
                    </a:cubicBezTo>
                    <a:cubicBezTo>
                      <a:pt x="706881" y="2136139"/>
                      <a:pt x="727202" y="2195829"/>
                      <a:pt x="740219" y="2242184"/>
                    </a:cubicBezTo>
                    <a:cubicBezTo>
                      <a:pt x="753236" y="2288539"/>
                      <a:pt x="761173" y="2332036"/>
                      <a:pt x="768793" y="2371723"/>
                    </a:cubicBezTo>
                    <a:cubicBezTo>
                      <a:pt x="776413" y="2411410"/>
                      <a:pt x="781493" y="2438081"/>
                      <a:pt x="785938" y="2480308"/>
                    </a:cubicBezTo>
                    <a:cubicBezTo>
                      <a:pt x="790383" y="2522535"/>
                      <a:pt x="795145" y="2582226"/>
                      <a:pt x="795463" y="2625088"/>
                    </a:cubicBezTo>
                    <a:cubicBezTo>
                      <a:pt x="795781" y="2667950"/>
                      <a:pt x="791336" y="2702241"/>
                      <a:pt x="787844" y="2737483"/>
                    </a:cubicBezTo>
                    <a:cubicBezTo>
                      <a:pt x="784352" y="2772725"/>
                      <a:pt x="781176" y="2802571"/>
                      <a:pt x="774509" y="2836543"/>
                    </a:cubicBezTo>
                    <a:cubicBezTo>
                      <a:pt x="767842" y="2870515"/>
                      <a:pt x="760539" y="2903218"/>
                      <a:pt x="747839" y="2941318"/>
                    </a:cubicBezTo>
                    <a:cubicBezTo>
                      <a:pt x="735139" y="2979418"/>
                      <a:pt x="713867" y="3030217"/>
                      <a:pt x="698309" y="3065142"/>
                    </a:cubicBezTo>
                    <a:cubicBezTo>
                      <a:pt x="682752" y="3100067"/>
                      <a:pt x="678306" y="3111815"/>
                      <a:pt x="654494" y="3150867"/>
                    </a:cubicBezTo>
                    <a:cubicBezTo>
                      <a:pt x="630682" y="3189919"/>
                      <a:pt x="597027" y="3256278"/>
                      <a:pt x="561149" y="3305172"/>
                    </a:cubicBezTo>
                    <a:cubicBezTo>
                      <a:pt x="525271" y="3354066"/>
                      <a:pt x="489708" y="3393748"/>
                      <a:pt x="448751" y="3440420"/>
                    </a:cubicBezTo>
                    <a:cubicBezTo>
                      <a:pt x="407794" y="3487092"/>
                      <a:pt x="359536" y="3533771"/>
                      <a:pt x="315404" y="3585207"/>
                    </a:cubicBezTo>
                    <a:lnTo>
                      <a:pt x="174434" y="3752846"/>
                    </a:lnTo>
                    <a:lnTo>
                      <a:pt x="130619" y="3806186"/>
                    </a:lnTo>
                    <a:cubicBezTo>
                      <a:pt x="109982" y="3837619"/>
                      <a:pt x="66801" y="3913183"/>
                      <a:pt x="50609" y="3941441"/>
                    </a:cubicBezTo>
                    <a:cubicBezTo>
                      <a:pt x="30289" y="3988113"/>
                      <a:pt x="14415" y="4044945"/>
                      <a:pt x="4890" y="4080506"/>
                    </a:cubicBezTo>
                    <a:cubicBezTo>
                      <a:pt x="-1777" y="4128449"/>
                      <a:pt x="-825" y="4166230"/>
                      <a:pt x="2985" y="4202426"/>
                    </a:cubicBezTo>
                    <a:cubicBezTo>
                      <a:pt x="11875" y="4245923"/>
                      <a:pt x="38228" y="4311644"/>
                      <a:pt x="52515" y="4343395"/>
                    </a:cubicBezTo>
                    <a:cubicBezTo>
                      <a:pt x="73787" y="4381177"/>
                      <a:pt x="103950" y="4421817"/>
                      <a:pt x="124905" y="4451980"/>
                    </a:cubicBezTo>
                    <a:cubicBezTo>
                      <a:pt x="152210" y="4485318"/>
                      <a:pt x="157608" y="4499604"/>
                      <a:pt x="204915" y="4543420"/>
                    </a:cubicBezTo>
                    <a:cubicBezTo>
                      <a:pt x="240793" y="4577075"/>
                      <a:pt x="300483" y="4623429"/>
                      <a:pt x="332550" y="4652005"/>
                    </a:cubicBezTo>
                    <a:lnTo>
                      <a:pt x="488760" y="4772019"/>
                    </a:lnTo>
                    <a:lnTo>
                      <a:pt x="984060" y="5088249"/>
                    </a:lnTo>
                    <a:lnTo>
                      <a:pt x="1113600" y="5183499"/>
                    </a:lnTo>
                    <a:lnTo>
                      <a:pt x="1203134" y="5326374"/>
                    </a:lnTo>
                    <a:lnTo>
                      <a:pt x="1321244" y="5497824"/>
                    </a:lnTo>
                    <a:lnTo>
                      <a:pt x="1471739" y="5676893"/>
                    </a:lnTo>
                    <a:lnTo>
                      <a:pt x="1557463" y="5758808"/>
                    </a:lnTo>
                    <a:cubicBezTo>
                      <a:pt x="1594293" y="5788018"/>
                      <a:pt x="1652078" y="5826436"/>
                      <a:pt x="1681288" y="5844533"/>
                    </a:cubicBezTo>
                    <a:cubicBezTo>
                      <a:pt x="1710498" y="5862630"/>
                      <a:pt x="1747646" y="5886761"/>
                      <a:pt x="1824163" y="5897873"/>
                    </a:cubicBezTo>
                    <a:lnTo>
                      <a:pt x="2138488" y="5915017"/>
                    </a:lnTo>
                    <a:lnTo>
                      <a:pt x="2336608" y="5945497"/>
                    </a:lnTo>
                    <a:lnTo>
                      <a:pt x="2466148" y="5983597"/>
                    </a:lnTo>
                    <a:lnTo>
                      <a:pt x="2563303" y="6033127"/>
                    </a:lnTo>
                    <a:lnTo>
                      <a:pt x="2650933" y="6107421"/>
                    </a:lnTo>
                    <a:lnTo>
                      <a:pt x="2727133" y="6189336"/>
                    </a:lnTo>
                    <a:lnTo>
                      <a:pt x="2786187" y="6294111"/>
                    </a:lnTo>
                    <a:lnTo>
                      <a:pt x="2837622" y="6448416"/>
                    </a:lnTo>
                    <a:lnTo>
                      <a:pt x="2870007" y="6617961"/>
                    </a:lnTo>
                    <a:lnTo>
                      <a:pt x="2892867" y="6720831"/>
                    </a:lnTo>
                    <a:lnTo>
                      <a:pt x="2911917" y="6804650"/>
                    </a:lnTo>
                    <a:lnTo>
                      <a:pt x="2910015" y="685038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  <p:sp>
            <p:nvSpPr>
              <p:cNvPr id="16" name="Puolivapaa piirto 15"/>
              <p:cNvSpPr/>
              <p:nvPr userDrawn="1"/>
            </p:nvSpPr>
            <p:spPr>
              <a:xfrm>
                <a:off x="698012" y="2063116"/>
                <a:ext cx="1638880" cy="2402205"/>
              </a:xfrm>
              <a:custGeom>
                <a:avLst/>
                <a:gdLst>
                  <a:gd name="connsiteX0" fmla="*/ 0 w 1045302"/>
                  <a:gd name="connsiteY0" fmla="*/ 0 h 1503045"/>
                  <a:gd name="connsiteX1" fmla="*/ 40005 w 1045302"/>
                  <a:gd name="connsiteY1" fmla="*/ 59055 h 1503045"/>
                  <a:gd name="connsiteX2" fmla="*/ 102870 w 1045302"/>
                  <a:gd name="connsiteY2" fmla="*/ 106680 h 1503045"/>
                  <a:gd name="connsiteX3" fmla="*/ 209550 w 1045302"/>
                  <a:gd name="connsiteY3" fmla="*/ 142875 h 1503045"/>
                  <a:gd name="connsiteX4" fmla="*/ 293370 w 1045302"/>
                  <a:gd name="connsiteY4" fmla="*/ 165735 h 1503045"/>
                  <a:gd name="connsiteX5" fmla="*/ 453390 w 1045302"/>
                  <a:gd name="connsiteY5" fmla="*/ 188595 h 1503045"/>
                  <a:gd name="connsiteX6" fmla="*/ 535305 w 1045302"/>
                  <a:gd name="connsiteY6" fmla="*/ 209550 h 1503045"/>
                  <a:gd name="connsiteX7" fmla="*/ 615315 w 1045302"/>
                  <a:gd name="connsiteY7" fmla="*/ 241935 h 1503045"/>
                  <a:gd name="connsiteX8" fmla="*/ 710565 w 1045302"/>
                  <a:gd name="connsiteY8" fmla="*/ 306705 h 1503045"/>
                  <a:gd name="connsiteX9" fmla="*/ 819150 w 1045302"/>
                  <a:gd name="connsiteY9" fmla="*/ 381000 h 1503045"/>
                  <a:gd name="connsiteX10" fmla="*/ 933450 w 1045302"/>
                  <a:gd name="connsiteY10" fmla="*/ 462915 h 1503045"/>
                  <a:gd name="connsiteX11" fmla="*/ 986790 w 1045302"/>
                  <a:gd name="connsiteY11" fmla="*/ 518160 h 1503045"/>
                  <a:gd name="connsiteX12" fmla="*/ 1009650 w 1045302"/>
                  <a:gd name="connsiteY12" fmla="*/ 546735 h 1503045"/>
                  <a:gd name="connsiteX13" fmla="*/ 1036320 w 1045302"/>
                  <a:gd name="connsiteY13" fmla="*/ 607695 h 1503045"/>
                  <a:gd name="connsiteX14" fmla="*/ 1043940 w 1045302"/>
                  <a:gd name="connsiteY14" fmla="*/ 674370 h 1503045"/>
                  <a:gd name="connsiteX15" fmla="*/ 1011555 w 1045302"/>
                  <a:gd name="connsiteY15" fmla="*/ 752475 h 1503045"/>
                  <a:gd name="connsiteX16" fmla="*/ 935355 w 1045302"/>
                  <a:gd name="connsiteY16" fmla="*/ 836295 h 1503045"/>
                  <a:gd name="connsiteX17" fmla="*/ 834390 w 1045302"/>
                  <a:gd name="connsiteY17" fmla="*/ 897255 h 1503045"/>
                  <a:gd name="connsiteX18" fmla="*/ 647700 w 1045302"/>
                  <a:gd name="connsiteY18" fmla="*/ 962025 h 1503045"/>
                  <a:gd name="connsiteX19" fmla="*/ 483870 w 1045302"/>
                  <a:gd name="connsiteY19" fmla="*/ 1003935 h 1503045"/>
                  <a:gd name="connsiteX20" fmla="*/ 360045 w 1045302"/>
                  <a:gd name="connsiteY20" fmla="*/ 1055370 h 1503045"/>
                  <a:gd name="connsiteX21" fmla="*/ 302895 w 1045302"/>
                  <a:gd name="connsiteY21" fmla="*/ 1097280 h 1503045"/>
                  <a:gd name="connsiteX22" fmla="*/ 264795 w 1045302"/>
                  <a:gd name="connsiteY22" fmla="*/ 1156335 h 1503045"/>
                  <a:gd name="connsiteX23" fmla="*/ 234315 w 1045302"/>
                  <a:gd name="connsiteY23" fmla="*/ 1226820 h 1503045"/>
                  <a:gd name="connsiteX24" fmla="*/ 224790 w 1045302"/>
                  <a:gd name="connsiteY24" fmla="*/ 1322070 h 1503045"/>
                  <a:gd name="connsiteX25" fmla="*/ 201930 w 1045302"/>
                  <a:gd name="connsiteY25" fmla="*/ 1419225 h 1503045"/>
                  <a:gd name="connsiteX26" fmla="*/ 142875 w 1045302"/>
                  <a:gd name="connsiteY26" fmla="*/ 1503045 h 15030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30480 w 1045302"/>
                  <a:gd name="connsiteY26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25730 w 1045302"/>
                  <a:gd name="connsiteY26" fmla="*/ 1495425 h 1579245"/>
                  <a:gd name="connsiteX27" fmla="*/ 30480 w 1045302"/>
                  <a:gd name="connsiteY27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31445 w 1045302"/>
                  <a:gd name="connsiteY26" fmla="*/ 1508760 h 1579245"/>
                  <a:gd name="connsiteX27" fmla="*/ 30480 w 1045302"/>
                  <a:gd name="connsiteY27" fmla="*/ 1579245 h 157924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0 w 1254852"/>
                  <a:gd name="connsiteY27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02105 h 1682115"/>
                  <a:gd name="connsiteX28" fmla="*/ 0 w 1254852"/>
                  <a:gd name="connsiteY28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11630 h 1682115"/>
                  <a:gd name="connsiteX28" fmla="*/ 0 w 1254852"/>
                  <a:gd name="connsiteY28" fmla="*/ 1682115 h 1682115"/>
                  <a:gd name="connsiteX0" fmla="*/ 49530 w 1094832"/>
                  <a:gd name="connsiteY0" fmla="*/ 0 h 1611630"/>
                  <a:gd name="connsiteX1" fmla="*/ 89535 w 1094832"/>
                  <a:gd name="connsiteY1" fmla="*/ 59055 h 1611630"/>
                  <a:gd name="connsiteX2" fmla="*/ 152400 w 1094832"/>
                  <a:gd name="connsiteY2" fmla="*/ 106680 h 1611630"/>
                  <a:gd name="connsiteX3" fmla="*/ 259080 w 1094832"/>
                  <a:gd name="connsiteY3" fmla="*/ 142875 h 1611630"/>
                  <a:gd name="connsiteX4" fmla="*/ 342900 w 1094832"/>
                  <a:gd name="connsiteY4" fmla="*/ 165735 h 1611630"/>
                  <a:gd name="connsiteX5" fmla="*/ 502920 w 1094832"/>
                  <a:gd name="connsiteY5" fmla="*/ 188595 h 1611630"/>
                  <a:gd name="connsiteX6" fmla="*/ 584835 w 1094832"/>
                  <a:gd name="connsiteY6" fmla="*/ 209550 h 1611630"/>
                  <a:gd name="connsiteX7" fmla="*/ 664845 w 1094832"/>
                  <a:gd name="connsiteY7" fmla="*/ 241935 h 1611630"/>
                  <a:gd name="connsiteX8" fmla="*/ 760095 w 1094832"/>
                  <a:gd name="connsiteY8" fmla="*/ 306705 h 1611630"/>
                  <a:gd name="connsiteX9" fmla="*/ 868680 w 1094832"/>
                  <a:gd name="connsiteY9" fmla="*/ 381000 h 1611630"/>
                  <a:gd name="connsiteX10" fmla="*/ 982980 w 1094832"/>
                  <a:gd name="connsiteY10" fmla="*/ 462915 h 1611630"/>
                  <a:gd name="connsiteX11" fmla="*/ 1036320 w 1094832"/>
                  <a:gd name="connsiteY11" fmla="*/ 518160 h 1611630"/>
                  <a:gd name="connsiteX12" fmla="*/ 1059180 w 1094832"/>
                  <a:gd name="connsiteY12" fmla="*/ 546735 h 1611630"/>
                  <a:gd name="connsiteX13" fmla="*/ 1085850 w 1094832"/>
                  <a:gd name="connsiteY13" fmla="*/ 607695 h 1611630"/>
                  <a:gd name="connsiteX14" fmla="*/ 1093470 w 1094832"/>
                  <a:gd name="connsiteY14" fmla="*/ 674370 h 1611630"/>
                  <a:gd name="connsiteX15" fmla="*/ 1061085 w 1094832"/>
                  <a:gd name="connsiteY15" fmla="*/ 752475 h 1611630"/>
                  <a:gd name="connsiteX16" fmla="*/ 984885 w 1094832"/>
                  <a:gd name="connsiteY16" fmla="*/ 836295 h 1611630"/>
                  <a:gd name="connsiteX17" fmla="*/ 883920 w 1094832"/>
                  <a:gd name="connsiteY17" fmla="*/ 897255 h 1611630"/>
                  <a:gd name="connsiteX18" fmla="*/ 697230 w 1094832"/>
                  <a:gd name="connsiteY18" fmla="*/ 962025 h 1611630"/>
                  <a:gd name="connsiteX19" fmla="*/ 533400 w 1094832"/>
                  <a:gd name="connsiteY19" fmla="*/ 1003935 h 1611630"/>
                  <a:gd name="connsiteX20" fmla="*/ 409575 w 1094832"/>
                  <a:gd name="connsiteY20" fmla="*/ 1055370 h 1611630"/>
                  <a:gd name="connsiteX21" fmla="*/ 352425 w 1094832"/>
                  <a:gd name="connsiteY21" fmla="*/ 1097280 h 1611630"/>
                  <a:gd name="connsiteX22" fmla="*/ 314325 w 1094832"/>
                  <a:gd name="connsiteY22" fmla="*/ 1156335 h 1611630"/>
                  <a:gd name="connsiteX23" fmla="*/ 283845 w 1094832"/>
                  <a:gd name="connsiteY23" fmla="*/ 1226820 h 1611630"/>
                  <a:gd name="connsiteX24" fmla="*/ 274320 w 1094832"/>
                  <a:gd name="connsiteY24" fmla="*/ 1322070 h 1611630"/>
                  <a:gd name="connsiteX25" fmla="*/ 251460 w 1094832"/>
                  <a:gd name="connsiteY25" fmla="*/ 1419225 h 1611630"/>
                  <a:gd name="connsiteX26" fmla="*/ 180975 w 1094832"/>
                  <a:gd name="connsiteY26" fmla="*/ 1508760 h 1611630"/>
                  <a:gd name="connsiteX27" fmla="*/ 0 w 1094832"/>
                  <a:gd name="connsiteY27" fmla="*/ 1611630 h 1611630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0 w 1386297"/>
                  <a:gd name="connsiteY27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173356 w 1386297"/>
                  <a:gd name="connsiteY27" fmla="*/ 1664970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97156 w 1386297"/>
                  <a:gd name="connsiteY28" fmla="*/ 1704975 h 1754505"/>
                  <a:gd name="connsiteX29" fmla="*/ 0 w 1386297"/>
                  <a:gd name="connsiteY29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89536 w 1386297"/>
                  <a:gd name="connsiteY28" fmla="*/ 1699260 h 1754505"/>
                  <a:gd name="connsiteX29" fmla="*/ 0 w 1386297"/>
                  <a:gd name="connsiteY29" fmla="*/ 1754505 h 1754505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0 w 1523457"/>
                  <a:gd name="connsiteY29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10491 w 1523457"/>
                  <a:gd name="connsiteY29" fmla="*/ 178117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34291 w 1523457"/>
                  <a:gd name="connsiteY30" fmla="*/ 1830704 h 1863090"/>
                  <a:gd name="connsiteX31" fmla="*/ 0 w 1523457"/>
                  <a:gd name="connsiteY31" fmla="*/ 1863090 h 1863090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0 w 1614897"/>
                  <a:gd name="connsiteY31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68581 w 1614897"/>
                  <a:gd name="connsiteY31" fmla="*/ 192595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15241 w 1614897"/>
                  <a:gd name="connsiteY32" fmla="*/ 2017394 h 2055495"/>
                  <a:gd name="connsiteX33" fmla="*/ 0 w 1614897"/>
                  <a:gd name="connsiteY33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3811 w 1614897"/>
                  <a:gd name="connsiteY32" fmla="*/ 2019299 h 2055495"/>
                  <a:gd name="connsiteX33" fmla="*/ 0 w 1614897"/>
                  <a:gd name="connsiteY33" fmla="*/ 2055495 h 205549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0 w 1637757"/>
                  <a:gd name="connsiteY33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9526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1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53339 w 1637756"/>
                  <a:gd name="connsiteY34" fmla="*/ 2402205 h 240220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32384 w 1637756"/>
                  <a:gd name="connsiteY34" fmla="*/ 2261234 h 2402205"/>
                  <a:gd name="connsiteX35" fmla="*/ 53339 w 1637756"/>
                  <a:gd name="connsiteY35" fmla="*/ 2402205 h 2402205"/>
                  <a:gd name="connsiteX0" fmla="*/ 592606 w 1637908"/>
                  <a:gd name="connsiteY0" fmla="*/ 0 h 2402205"/>
                  <a:gd name="connsiteX1" fmla="*/ 632611 w 1637908"/>
                  <a:gd name="connsiteY1" fmla="*/ 59055 h 2402205"/>
                  <a:gd name="connsiteX2" fmla="*/ 695476 w 1637908"/>
                  <a:gd name="connsiteY2" fmla="*/ 106680 h 2402205"/>
                  <a:gd name="connsiteX3" fmla="*/ 802156 w 1637908"/>
                  <a:gd name="connsiteY3" fmla="*/ 142875 h 2402205"/>
                  <a:gd name="connsiteX4" fmla="*/ 885976 w 1637908"/>
                  <a:gd name="connsiteY4" fmla="*/ 165735 h 2402205"/>
                  <a:gd name="connsiteX5" fmla="*/ 1045996 w 1637908"/>
                  <a:gd name="connsiteY5" fmla="*/ 188595 h 2402205"/>
                  <a:gd name="connsiteX6" fmla="*/ 1127911 w 1637908"/>
                  <a:gd name="connsiteY6" fmla="*/ 209550 h 2402205"/>
                  <a:gd name="connsiteX7" fmla="*/ 1207921 w 1637908"/>
                  <a:gd name="connsiteY7" fmla="*/ 241935 h 2402205"/>
                  <a:gd name="connsiteX8" fmla="*/ 1303171 w 1637908"/>
                  <a:gd name="connsiteY8" fmla="*/ 306705 h 2402205"/>
                  <a:gd name="connsiteX9" fmla="*/ 1411756 w 1637908"/>
                  <a:gd name="connsiteY9" fmla="*/ 381000 h 2402205"/>
                  <a:gd name="connsiteX10" fmla="*/ 1526056 w 1637908"/>
                  <a:gd name="connsiteY10" fmla="*/ 462915 h 2402205"/>
                  <a:gd name="connsiteX11" fmla="*/ 1579396 w 1637908"/>
                  <a:gd name="connsiteY11" fmla="*/ 518160 h 2402205"/>
                  <a:gd name="connsiteX12" fmla="*/ 1602256 w 1637908"/>
                  <a:gd name="connsiteY12" fmla="*/ 546735 h 2402205"/>
                  <a:gd name="connsiteX13" fmla="*/ 1628926 w 1637908"/>
                  <a:gd name="connsiteY13" fmla="*/ 607695 h 2402205"/>
                  <a:gd name="connsiteX14" fmla="*/ 1636546 w 1637908"/>
                  <a:gd name="connsiteY14" fmla="*/ 674370 h 2402205"/>
                  <a:gd name="connsiteX15" fmla="*/ 1604161 w 1637908"/>
                  <a:gd name="connsiteY15" fmla="*/ 752475 h 2402205"/>
                  <a:gd name="connsiteX16" fmla="*/ 1527961 w 1637908"/>
                  <a:gd name="connsiteY16" fmla="*/ 836295 h 2402205"/>
                  <a:gd name="connsiteX17" fmla="*/ 1426996 w 1637908"/>
                  <a:gd name="connsiteY17" fmla="*/ 897255 h 2402205"/>
                  <a:gd name="connsiteX18" fmla="*/ 1240306 w 1637908"/>
                  <a:gd name="connsiteY18" fmla="*/ 962025 h 2402205"/>
                  <a:gd name="connsiteX19" fmla="*/ 1076476 w 1637908"/>
                  <a:gd name="connsiteY19" fmla="*/ 1003935 h 2402205"/>
                  <a:gd name="connsiteX20" fmla="*/ 952651 w 1637908"/>
                  <a:gd name="connsiteY20" fmla="*/ 1055370 h 2402205"/>
                  <a:gd name="connsiteX21" fmla="*/ 895501 w 1637908"/>
                  <a:gd name="connsiteY21" fmla="*/ 1097280 h 2402205"/>
                  <a:gd name="connsiteX22" fmla="*/ 857401 w 1637908"/>
                  <a:gd name="connsiteY22" fmla="*/ 1156335 h 2402205"/>
                  <a:gd name="connsiteX23" fmla="*/ 826921 w 1637908"/>
                  <a:gd name="connsiteY23" fmla="*/ 1226820 h 2402205"/>
                  <a:gd name="connsiteX24" fmla="*/ 817396 w 1637908"/>
                  <a:gd name="connsiteY24" fmla="*/ 1322070 h 2402205"/>
                  <a:gd name="connsiteX25" fmla="*/ 794536 w 1637908"/>
                  <a:gd name="connsiteY25" fmla="*/ 1419225 h 2402205"/>
                  <a:gd name="connsiteX26" fmla="*/ 724051 w 1637908"/>
                  <a:gd name="connsiteY26" fmla="*/ 1508760 h 2402205"/>
                  <a:gd name="connsiteX27" fmla="*/ 550697 w 1637908"/>
                  <a:gd name="connsiteY27" fmla="*/ 1602105 h 2402205"/>
                  <a:gd name="connsiteX28" fmla="*/ 341147 w 1637908"/>
                  <a:gd name="connsiteY28" fmla="*/ 1699260 h 2402205"/>
                  <a:gd name="connsiteX29" fmla="*/ 215417 w 1637908"/>
                  <a:gd name="connsiteY29" fmla="*/ 1769744 h 2402205"/>
                  <a:gd name="connsiteX30" fmla="*/ 148742 w 1637908"/>
                  <a:gd name="connsiteY30" fmla="*/ 1830704 h 2402205"/>
                  <a:gd name="connsiteX31" fmla="*/ 72542 w 1637908"/>
                  <a:gd name="connsiteY31" fmla="*/ 1922144 h 2402205"/>
                  <a:gd name="connsiteX32" fmla="*/ 26822 w 1637908"/>
                  <a:gd name="connsiteY32" fmla="*/ 2019299 h 2402205"/>
                  <a:gd name="connsiteX33" fmla="*/ 152 w 1637908"/>
                  <a:gd name="connsiteY33" fmla="*/ 2106929 h 2402205"/>
                  <a:gd name="connsiteX34" fmla="*/ 5866 w 1637908"/>
                  <a:gd name="connsiteY34" fmla="*/ 2257424 h 2402205"/>
                  <a:gd name="connsiteX35" fmla="*/ 53491 w 1637908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9714 w 1638880"/>
                  <a:gd name="connsiteY30" fmla="*/ 183070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89793 w 1638880"/>
                  <a:gd name="connsiteY25" fmla="*/ 140970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78363 w 1638880"/>
                  <a:gd name="connsiteY25" fmla="*/ 145542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4558 w 1638880"/>
                  <a:gd name="connsiteY24" fmla="*/ 1285875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38880" h="2402205">
                    <a:moveTo>
                      <a:pt x="593578" y="0"/>
                    </a:moveTo>
                    <a:cubicBezTo>
                      <a:pt x="605008" y="20637"/>
                      <a:pt x="616438" y="41275"/>
                      <a:pt x="633583" y="59055"/>
                    </a:cubicBezTo>
                    <a:cubicBezTo>
                      <a:pt x="650728" y="76835"/>
                      <a:pt x="668191" y="92710"/>
                      <a:pt x="696448" y="106680"/>
                    </a:cubicBezTo>
                    <a:cubicBezTo>
                      <a:pt x="724705" y="120650"/>
                      <a:pt x="771378" y="133033"/>
                      <a:pt x="803128" y="142875"/>
                    </a:cubicBezTo>
                    <a:cubicBezTo>
                      <a:pt x="834878" y="152718"/>
                      <a:pt x="846308" y="158115"/>
                      <a:pt x="886948" y="165735"/>
                    </a:cubicBezTo>
                    <a:cubicBezTo>
                      <a:pt x="927588" y="173355"/>
                      <a:pt x="1006646" y="181293"/>
                      <a:pt x="1046968" y="188595"/>
                    </a:cubicBezTo>
                    <a:cubicBezTo>
                      <a:pt x="1087290" y="195897"/>
                      <a:pt x="1101896" y="200660"/>
                      <a:pt x="1128883" y="209550"/>
                    </a:cubicBezTo>
                    <a:cubicBezTo>
                      <a:pt x="1155870" y="218440"/>
                      <a:pt x="1179683" y="225743"/>
                      <a:pt x="1208893" y="241935"/>
                    </a:cubicBezTo>
                    <a:cubicBezTo>
                      <a:pt x="1238103" y="258128"/>
                      <a:pt x="1304143" y="306705"/>
                      <a:pt x="1304143" y="306705"/>
                    </a:cubicBezTo>
                    <a:lnTo>
                      <a:pt x="1412728" y="381000"/>
                    </a:lnTo>
                    <a:cubicBezTo>
                      <a:pt x="1449875" y="407035"/>
                      <a:pt x="1499088" y="440055"/>
                      <a:pt x="1527028" y="462915"/>
                    </a:cubicBezTo>
                    <a:cubicBezTo>
                      <a:pt x="1554968" y="485775"/>
                      <a:pt x="1567668" y="504190"/>
                      <a:pt x="1580368" y="518160"/>
                    </a:cubicBezTo>
                    <a:cubicBezTo>
                      <a:pt x="1593068" y="532130"/>
                      <a:pt x="1594973" y="531812"/>
                      <a:pt x="1603228" y="546735"/>
                    </a:cubicBezTo>
                    <a:cubicBezTo>
                      <a:pt x="1611483" y="561658"/>
                      <a:pt x="1624183" y="586423"/>
                      <a:pt x="1629898" y="607695"/>
                    </a:cubicBezTo>
                    <a:cubicBezTo>
                      <a:pt x="1635613" y="628967"/>
                      <a:pt x="1641645" y="650240"/>
                      <a:pt x="1637518" y="674370"/>
                    </a:cubicBezTo>
                    <a:cubicBezTo>
                      <a:pt x="1633391" y="698500"/>
                      <a:pt x="1623230" y="725488"/>
                      <a:pt x="1605133" y="752475"/>
                    </a:cubicBezTo>
                    <a:cubicBezTo>
                      <a:pt x="1587036" y="779462"/>
                      <a:pt x="1558460" y="812165"/>
                      <a:pt x="1528933" y="836295"/>
                    </a:cubicBezTo>
                    <a:cubicBezTo>
                      <a:pt x="1499406" y="860425"/>
                      <a:pt x="1475910" y="876300"/>
                      <a:pt x="1427968" y="897255"/>
                    </a:cubicBezTo>
                    <a:cubicBezTo>
                      <a:pt x="1380026" y="918210"/>
                      <a:pt x="1299698" y="944245"/>
                      <a:pt x="1241278" y="962025"/>
                    </a:cubicBezTo>
                    <a:cubicBezTo>
                      <a:pt x="1182858" y="979805"/>
                      <a:pt x="1125391" y="988378"/>
                      <a:pt x="1077448" y="1003935"/>
                    </a:cubicBezTo>
                    <a:cubicBezTo>
                      <a:pt x="1029506" y="1019493"/>
                      <a:pt x="983785" y="1039813"/>
                      <a:pt x="953623" y="1055370"/>
                    </a:cubicBezTo>
                    <a:cubicBezTo>
                      <a:pt x="923461" y="1070927"/>
                      <a:pt x="912348" y="1080453"/>
                      <a:pt x="896473" y="1097280"/>
                    </a:cubicBezTo>
                    <a:cubicBezTo>
                      <a:pt x="880598" y="1114107"/>
                      <a:pt x="869803" y="1134745"/>
                      <a:pt x="858373" y="1156335"/>
                    </a:cubicBezTo>
                    <a:cubicBezTo>
                      <a:pt x="846943" y="1177925"/>
                      <a:pt x="835195" y="1205230"/>
                      <a:pt x="827893" y="1226820"/>
                    </a:cubicBezTo>
                    <a:cubicBezTo>
                      <a:pt x="820591" y="1248410"/>
                      <a:pt x="818050" y="1260793"/>
                      <a:pt x="814558" y="1285875"/>
                    </a:cubicBezTo>
                    <a:cubicBezTo>
                      <a:pt x="811066" y="1310957"/>
                      <a:pt x="824400" y="1337310"/>
                      <a:pt x="806938" y="1377315"/>
                    </a:cubicBezTo>
                    <a:cubicBezTo>
                      <a:pt x="789476" y="1417320"/>
                      <a:pt x="771378" y="1484948"/>
                      <a:pt x="709783" y="1525905"/>
                    </a:cubicBezTo>
                    <a:cubicBezTo>
                      <a:pt x="648188" y="1566862"/>
                      <a:pt x="614216" y="1575118"/>
                      <a:pt x="551669" y="1607820"/>
                    </a:cubicBezTo>
                    <a:lnTo>
                      <a:pt x="342119" y="1699260"/>
                    </a:lnTo>
                    <a:lnTo>
                      <a:pt x="216389" y="1769744"/>
                    </a:lnTo>
                    <a:lnTo>
                      <a:pt x="142094" y="1826894"/>
                    </a:lnTo>
                    <a:lnTo>
                      <a:pt x="73514" y="1922144"/>
                    </a:lnTo>
                    <a:lnTo>
                      <a:pt x="27794" y="2019299"/>
                    </a:lnTo>
                    <a:lnTo>
                      <a:pt x="1124" y="2106929"/>
                    </a:lnTo>
                    <a:cubicBezTo>
                      <a:pt x="2076" y="2147251"/>
                      <a:pt x="-3957" y="2225356"/>
                      <a:pt x="4933" y="2274569"/>
                    </a:cubicBezTo>
                    <a:cubicBezTo>
                      <a:pt x="13823" y="2323782"/>
                      <a:pt x="50971" y="2378710"/>
                      <a:pt x="54463" y="2402205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</p:grpSp>
        <p:grpSp>
          <p:nvGrpSpPr>
            <p:cNvPr id="12" name="Ryhmä 11"/>
            <p:cNvGrpSpPr/>
            <p:nvPr userDrawn="1"/>
          </p:nvGrpSpPr>
          <p:grpSpPr>
            <a:xfrm>
              <a:off x="6679662" y="-5705"/>
              <a:ext cx="2052000" cy="858700"/>
              <a:chOff x="6679662" y="-5705"/>
              <a:chExt cx="2052000" cy="858700"/>
            </a:xfrm>
          </p:grpSpPr>
          <p:sp>
            <p:nvSpPr>
              <p:cNvPr id="13" name="Puolivapaa piirto 12"/>
              <p:cNvSpPr/>
              <p:nvPr userDrawn="1"/>
            </p:nvSpPr>
            <p:spPr>
              <a:xfrm>
                <a:off x="6702522" y="-5705"/>
                <a:ext cx="1997938" cy="858700"/>
              </a:xfrm>
              <a:custGeom>
                <a:avLst/>
                <a:gdLst>
                  <a:gd name="connsiteX0" fmla="*/ 0 w 1997938"/>
                  <a:gd name="connsiteY0" fmla="*/ 0 h 858700"/>
                  <a:gd name="connsiteX1" fmla="*/ 1997938 w 1997938"/>
                  <a:gd name="connsiteY1" fmla="*/ 0 h 858700"/>
                  <a:gd name="connsiteX2" fmla="*/ 1994015 w 1997938"/>
                  <a:gd name="connsiteY2" fmla="*/ 49975 h 858700"/>
                  <a:gd name="connsiteX3" fmla="*/ 1948295 w 1997938"/>
                  <a:gd name="connsiteY3" fmla="*/ 284290 h 858700"/>
                  <a:gd name="connsiteX4" fmla="*/ 1877810 w 1997938"/>
                  <a:gd name="connsiteY4" fmla="*/ 470980 h 858700"/>
                  <a:gd name="connsiteX5" fmla="*/ 1776845 w 1997938"/>
                  <a:gd name="connsiteY5" fmla="*/ 621475 h 858700"/>
                  <a:gd name="connsiteX6" fmla="*/ 1647305 w 1997938"/>
                  <a:gd name="connsiteY6" fmla="*/ 741490 h 858700"/>
                  <a:gd name="connsiteX7" fmla="*/ 1409180 w 1997938"/>
                  <a:gd name="connsiteY7" fmla="*/ 848170 h 858700"/>
                  <a:gd name="connsiteX8" fmla="*/ 1251065 w 1997938"/>
                  <a:gd name="connsiteY8" fmla="*/ 851980 h 858700"/>
                  <a:gd name="connsiteX9" fmla="*/ 1087235 w 1997938"/>
                  <a:gd name="connsiteY9" fmla="*/ 823405 h 858700"/>
                  <a:gd name="connsiteX10" fmla="*/ 831965 w 1997938"/>
                  <a:gd name="connsiteY10" fmla="*/ 705295 h 858700"/>
                  <a:gd name="connsiteX11" fmla="*/ 618605 w 1997938"/>
                  <a:gd name="connsiteY11" fmla="*/ 547180 h 858700"/>
                  <a:gd name="connsiteX12" fmla="*/ 412865 w 1997938"/>
                  <a:gd name="connsiteY12" fmla="*/ 364300 h 858700"/>
                  <a:gd name="connsiteX13" fmla="*/ 277610 w 1997938"/>
                  <a:gd name="connsiteY13" fmla="*/ 223330 h 858700"/>
                  <a:gd name="connsiteX14" fmla="*/ 222365 w 1997938"/>
                  <a:gd name="connsiteY14" fmla="*/ 171895 h 858700"/>
                  <a:gd name="connsiteX15" fmla="*/ 41390 w 1997938"/>
                  <a:gd name="connsiteY15" fmla="*/ 29020 h 858700"/>
                  <a:gd name="connsiteX16" fmla="*/ 0 w 1997938"/>
                  <a:gd name="connsiteY16" fmla="*/ 0 h 85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97938" h="858700">
                    <a:moveTo>
                      <a:pt x="0" y="0"/>
                    </a:moveTo>
                    <a:lnTo>
                      <a:pt x="1997938" y="0"/>
                    </a:lnTo>
                    <a:lnTo>
                      <a:pt x="1994015" y="49975"/>
                    </a:lnTo>
                    <a:cubicBezTo>
                      <a:pt x="1983855" y="139510"/>
                      <a:pt x="1967662" y="214123"/>
                      <a:pt x="1948295" y="284290"/>
                    </a:cubicBezTo>
                    <a:cubicBezTo>
                      <a:pt x="1928928" y="354457"/>
                      <a:pt x="1906385" y="414783"/>
                      <a:pt x="1877810" y="470980"/>
                    </a:cubicBezTo>
                    <a:cubicBezTo>
                      <a:pt x="1849235" y="527177"/>
                      <a:pt x="1815263" y="576390"/>
                      <a:pt x="1776845" y="621475"/>
                    </a:cubicBezTo>
                    <a:cubicBezTo>
                      <a:pt x="1738428" y="666560"/>
                      <a:pt x="1708583" y="703708"/>
                      <a:pt x="1647305" y="741490"/>
                    </a:cubicBezTo>
                    <a:cubicBezTo>
                      <a:pt x="1586028" y="779273"/>
                      <a:pt x="1475220" y="829755"/>
                      <a:pt x="1409180" y="848170"/>
                    </a:cubicBezTo>
                    <a:cubicBezTo>
                      <a:pt x="1343140" y="866585"/>
                      <a:pt x="1304722" y="856107"/>
                      <a:pt x="1251065" y="851980"/>
                    </a:cubicBezTo>
                    <a:cubicBezTo>
                      <a:pt x="1197408" y="847853"/>
                      <a:pt x="1157085" y="847853"/>
                      <a:pt x="1087235" y="823405"/>
                    </a:cubicBezTo>
                    <a:cubicBezTo>
                      <a:pt x="1017385" y="798957"/>
                      <a:pt x="910070" y="751333"/>
                      <a:pt x="831965" y="705295"/>
                    </a:cubicBezTo>
                    <a:cubicBezTo>
                      <a:pt x="753860" y="659258"/>
                      <a:pt x="688455" y="604012"/>
                      <a:pt x="618605" y="547180"/>
                    </a:cubicBezTo>
                    <a:cubicBezTo>
                      <a:pt x="548755" y="490348"/>
                      <a:pt x="469698" y="418275"/>
                      <a:pt x="412865" y="364300"/>
                    </a:cubicBezTo>
                    <a:cubicBezTo>
                      <a:pt x="356033" y="310325"/>
                      <a:pt x="309360" y="255397"/>
                      <a:pt x="277610" y="223330"/>
                    </a:cubicBezTo>
                    <a:cubicBezTo>
                      <a:pt x="245860" y="191263"/>
                      <a:pt x="261735" y="204280"/>
                      <a:pt x="222365" y="171895"/>
                    </a:cubicBezTo>
                    <a:cubicBezTo>
                      <a:pt x="182995" y="139510"/>
                      <a:pt x="126797" y="90615"/>
                      <a:pt x="41390" y="2902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  <p:cxnSp>
            <p:nvCxnSpPr>
              <p:cNvPr id="14" name="Suora yhdysviiva 13"/>
              <p:cNvCxnSpPr/>
              <p:nvPr userDrawn="1"/>
            </p:nvCxnSpPr>
            <p:spPr>
              <a:xfrm>
                <a:off x="6679662" y="-5705"/>
                <a:ext cx="205200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9538" y="365125"/>
            <a:ext cx="997426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9538" y="1825625"/>
            <a:ext cx="997426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4B043-F5F1-427E-9B64-385ABD15C270}" type="datetimeFigureOut">
              <a:rPr lang="fi-FI" smtClean="0"/>
              <a:pPr/>
              <a:t>6.10.2022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E57F97-EFE8-4168-A3EC-5BFC93D3FB5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9691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6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/>
          <p:cNvGrpSpPr/>
          <p:nvPr userDrawn="1"/>
        </p:nvGrpSpPr>
        <p:grpSpPr>
          <a:xfrm>
            <a:off x="0" y="1592"/>
            <a:ext cx="1216800" cy="6860217"/>
            <a:chOff x="0" y="1593"/>
            <a:chExt cx="1216800" cy="6839990"/>
          </a:xfrm>
        </p:grpSpPr>
        <p:sp>
          <p:nvSpPr>
            <p:cNvPr id="8" name="Suorakulmio 7"/>
            <p:cNvSpPr/>
            <p:nvPr userDrawn="1"/>
          </p:nvSpPr>
          <p:spPr>
            <a:xfrm>
              <a:off x="0" y="1593"/>
              <a:ext cx="1216800" cy="4571990"/>
            </a:xfrm>
            <a:prstGeom prst="rect">
              <a:avLst/>
            </a:prstGeom>
            <a:solidFill>
              <a:srgbClr val="2A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/>
            <p:cNvSpPr/>
            <p:nvPr userDrawn="1"/>
          </p:nvSpPr>
          <p:spPr>
            <a:xfrm>
              <a:off x="0" y="4573583"/>
              <a:ext cx="1216800" cy="2268000"/>
            </a:xfrm>
            <a:prstGeom prst="rect">
              <a:avLst/>
            </a:prstGeom>
            <a:solidFill>
              <a:srgbClr val="93D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10" name="Ryhmä 9"/>
          <p:cNvGrpSpPr/>
          <p:nvPr userDrawn="1"/>
        </p:nvGrpSpPr>
        <p:grpSpPr>
          <a:xfrm>
            <a:off x="612334" y="-5705"/>
            <a:ext cx="8119328" cy="6854190"/>
            <a:chOff x="612334" y="-5705"/>
            <a:chExt cx="8119328" cy="6854190"/>
          </a:xfrm>
        </p:grpSpPr>
        <p:grpSp>
          <p:nvGrpSpPr>
            <p:cNvPr id="11" name="Ryhmä 10"/>
            <p:cNvGrpSpPr/>
            <p:nvPr userDrawn="1"/>
          </p:nvGrpSpPr>
          <p:grpSpPr>
            <a:xfrm>
              <a:off x="612334" y="-1895"/>
              <a:ext cx="2911917" cy="6850380"/>
              <a:chOff x="612334" y="-1895"/>
              <a:chExt cx="2911917" cy="6850380"/>
            </a:xfrm>
          </p:grpSpPr>
          <p:sp>
            <p:nvSpPr>
              <p:cNvPr id="15" name="Puolivapaa piirto 14"/>
              <p:cNvSpPr/>
              <p:nvPr userDrawn="1"/>
            </p:nvSpPr>
            <p:spPr>
              <a:xfrm>
                <a:off x="612334" y="-1895"/>
                <a:ext cx="2911917" cy="6850380"/>
              </a:xfrm>
              <a:custGeom>
                <a:avLst/>
                <a:gdLst>
                  <a:gd name="connsiteX0" fmla="*/ 156359 w 524024"/>
                  <a:gd name="connsiteY0" fmla="*/ 0 h 1908810"/>
                  <a:gd name="connsiteX1" fmla="*/ 183029 w 524024"/>
                  <a:gd name="connsiteY1" fmla="*/ 89535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24024"/>
                  <a:gd name="connsiteY0" fmla="*/ 0 h 1908810"/>
                  <a:gd name="connsiteX1" fmla="*/ 179219 w 524024"/>
                  <a:gd name="connsiteY1" fmla="*/ 87630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73554"/>
                  <a:gd name="connsiteY0" fmla="*/ 0 h 1996440"/>
                  <a:gd name="connsiteX1" fmla="*/ 179219 w 573554"/>
                  <a:gd name="connsiteY1" fmla="*/ 87630 h 1996440"/>
                  <a:gd name="connsiteX2" fmla="*/ 171599 w 573554"/>
                  <a:gd name="connsiteY2" fmla="*/ 241935 h 1996440"/>
                  <a:gd name="connsiteX3" fmla="*/ 154454 w 573554"/>
                  <a:gd name="connsiteY3" fmla="*/ 381000 h 1996440"/>
                  <a:gd name="connsiteX4" fmla="*/ 118259 w 573554"/>
                  <a:gd name="connsiteY4" fmla="*/ 546735 h 1996440"/>
                  <a:gd name="connsiteX5" fmla="*/ 78254 w 573554"/>
                  <a:gd name="connsiteY5" fmla="*/ 670560 h 1996440"/>
                  <a:gd name="connsiteX6" fmla="*/ 40154 w 573554"/>
                  <a:gd name="connsiteY6" fmla="*/ 788670 h 1996440"/>
                  <a:gd name="connsiteX7" fmla="*/ 21104 w 573554"/>
                  <a:gd name="connsiteY7" fmla="*/ 864870 h 1996440"/>
                  <a:gd name="connsiteX8" fmla="*/ 3959 w 573554"/>
                  <a:gd name="connsiteY8" fmla="*/ 960120 h 1996440"/>
                  <a:gd name="connsiteX9" fmla="*/ 149 w 573554"/>
                  <a:gd name="connsiteY9" fmla="*/ 1053465 h 1996440"/>
                  <a:gd name="connsiteX10" fmla="*/ 2054 w 573554"/>
                  <a:gd name="connsiteY10" fmla="*/ 1120140 h 1996440"/>
                  <a:gd name="connsiteX11" fmla="*/ 13484 w 573554"/>
                  <a:gd name="connsiteY11" fmla="*/ 1179195 h 1996440"/>
                  <a:gd name="connsiteX12" fmla="*/ 57299 w 573554"/>
                  <a:gd name="connsiteY12" fmla="*/ 1247775 h 1996440"/>
                  <a:gd name="connsiteX13" fmla="*/ 122069 w 573554"/>
                  <a:gd name="connsiteY13" fmla="*/ 1346835 h 1996440"/>
                  <a:gd name="connsiteX14" fmla="*/ 264944 w 573554"/>
                  <a:gd name="connsiteY14" fmla="*/ 1524000 h 1996440"/>
                  <a:gd name="connsiteX15" fmla="*/ 365909 w 573554"/>
                  <a:gd name="connsiteY15" fmla="*/ 1663065 h 1996440"/>
                  <a:gd name="connsiteX16" fmla="*/ 457349 w 573554"/>
                  <a:gd name="connsiteY16" fmla="*/ 1796415 h 1996440"/>
                  <a:gd name="connsiteX17" fmla="*/ 508784 w 573554"/>
                  <a:gd name="connsiteY17" fmla="*/ 1885950 h 1996440"/>
                  <a:gd name="connsiteX18" fmla="*/ 573554 w 573554"/>
                  <a:gd name="connsiteY18" fmla="*/ 1996440 h 1996440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617369 w 617369"/>
                  <a:gd name="connsiteY18" fmla="*/ 2093595 h 2093595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564029 w 617369"/>
                  <a:gd name="connsiteY18" fmla="*/ 1986915 h 2093595"/>
                  <a:gd name="connsiteX19" fmla="*/ 617369 w 617369"/>
                  <a:gd name="connsiteY19" fmla="*/ 2093595 h 2093595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76424 w 676424"/>
                  <a:gd name="connsiteY19" fmla="*/ 2255520 h 2255520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11653 w 676424"/>
                  <a:gd name="connsiteY19" fmla="*/ 2093594 h 2255520"/>
                  <a:gd name="connsiteX20" fmla="*/ 676424 w 676424"/>
                  <a:gd name="connsiteY20" fmla="*/ 2255520 h 2255520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704999 w 704999"/>
                  <a:gd name="connsiteY20" fmla="*/ 2398395 h 2398395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661183 w 704999"/>
                  <a:gd name="connsiteY20" fmla="*/ 2242184 h 2398395"/>
                  <a:gd name="connsiteX21" fmla="*/ 704999 w 704999"/>
                  <a:gd name="connsiteY21" fmla="*/ 2398395 h 2398395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714524 w 714524"/>
                  <a:gd name="connsiteY21" fmla="*/ 2529840 h 2529840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689757 w 714524"/>
                  <a:gd name="connsiteY21" fmla="*/ 2371723 h 2529840"/>
                  <a:gd name="connsiteX22" fmla="*/ 714524 w 714524"/>
                  <a:gd name="connsiteY22" fmla="*/ 2529840 h 2529840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20239 w 720239"/>
                  <a:gd name="connsiteY22" fmla="*/ 2607945 h 2607945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06902 w 720239"/>
                  <a:gd name="connsiteY22" fmla="*/ 2480308 h 2607945"/>
                  <a:gd name="connsiteX23" fmla="*/ 720239 w 720239"/>
                  <a:gd name="connsiteY23" fmla="*/ 2607945 h 260794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8334 w 718334"/>
                  <a:gd name="connsiteY23" fmla="*/ 2726055 h 272605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6427 w 718334"/>
                  <a:gd name="connsiteY23" fmla="*/ 2625088 h 2726055"/>
                  <a:gd name="connsiteX24" fmla="*/ 718334 w 718334"/>
                  <a:gd name="connsiteY24" fmla="*/ 2726055 h 2726055"/>
                  <a:gd name="connsiteX0" fmla="*/ 156359 w 716609"/>
                  <a:gd name="connsiteY0" fmla="*/ 0 h 2802255"/>
                  <a:gd name="connsiteX1" fmla="*/ 179219 w 716609"/>
                  <a:gd name="connsiteY1" fmla="*/ 87630 h 2802255"/>
                  <a:gd name="connsiteX2" fmla="*/ 171599 w 716609"/>
                  <a:gd name="connsiteY2" fmla="*/ 241935 h 2802255"/>
                  <a:gd name="connsiteX3" fmla="*/ 154454 w 716609"/>
                  <a:gd name="connsiteY3" fmla="*/ 381000 h 2802255"/>
                  <a:gd name="connsiteX4" fmla="*/ 118259 w 716609"/>
                  <a:gd name="connsiteY4" fmla="*/ 546735 h 2802255"/>
                  <a:gd name="connsiteX5" fmla="*/ 78254 w 716609"/>
                  <a:gd name="connsiteY5" fmla="*/ 670560 h 2802255"/>
                  <a:gd name="connsiteX6" fmla="*/ 40154 w 716609"/>
                  <a:gd name="connsiteY6" fmla="*/ 788670 h 2802255"/>
                  <a:gd name="connsiteX7" fmla="*/ 21104 w 716609"/>
                  <a:gd name="connsiteY7" fmla="*/ 864870 h 2802255"/>
                  <a:gd name="connsiteX8" fmla="*/ 3959 w 716609"/>
                  <a:gd name="connsiteY8" fmla="*/ 960120 h 2802255"/>
                  <a:gd name="connsiteX9" fmla="*/ 149 w 716609"/>
                  <a:gd name="connsiteY9" fmla="*/ 1053465 h 2802255"/>
                  <a:gd name="connsiteX10" fmla="*/ 2054 w 716609"/>
                  <a:gd name="connsiteY10" fmla="*/ 1120140 h 2802255"/>
                  <a:gd name="connsiteX11" fmla="*/ 13484 w 716609"/>
                  <a:gd name="connsiteY11" fmla="*/ 1179195 h 2802255"/>
                  <a:gd name="connsiteX12" fmla="*/ 57299 w 716609"/>
                  <a:gd name="connsiteY12" fmla="*/ 1247775 h 2802255"/>
                  <a:gd name="connsiteX13" fmla="*/ 122069 w 716609"/>
                  <a:gd name="connsiteY13" fmla="*/ 1346835 h 2802255"/>
                  <a:gd name="connsiteX14" fmla="*/ 264944 w 716609"/>
                  <a:gd name="connsiteY14" fmla="*/ 1524000 h 2802255"/>
                  <a:gd name="connsiteX15" fmla="*/ 365909 w 716609"/>
                  <a:gd name="connsiteY15" fmla="*/ 1663065 h 2802255"/>
                  <a:gd name="connsiteX16" fmla="*/ 457349 w 716609"/>
                  <a:gd name="connsiteY16" fmla="*/ 1796415 h 2802255"/>
                  <a:gd name="connsiteX17" fmla="*/ 508784 w 716609"/>
                  <a:gd name="connsiteY17" fmla="*/ 1885950 h 2802255"/>
                  <a:gd name="connsiteX18" fmla="*/ 564029 w 716609"/>
                  <a:gd name="connsiteY18" fmla="*/ 1986915 h 2802255"/>
                  <a:gd name="connsiteX19" fmla="*/ 611653 w 716609"/>
                  <a:gd name="connsiteY19" fmla="*/ 2093594 h 2802255"/>
                  <a:gd name="connsiteX20" fmla="*/ 661183 w 716609"/>
                  <a:gd name="connsiteY20" fmla="*/ 2242184 h 2802255"/>
                  <a:gd name="connsiteX21" fmla="*/ 689757 w 716609"/>
                  <a:gd name="connsiteY21" fmla="*/ 2371723 h 2802255"/>
                  <a:gd name="connsiteX22" fmla="*/ 706902 w 716609"/>
                  <a:gd name="connsiteY22" fmla="*/ 2480308 h 2802255"/>
                  <a:gd name="connsiteX23" fmla="*/ 716427 w 716609"/>
                  <a:gd name="connsiteY23" fmla="*/ 2625088 h 2802255"/>
                  <a:gd name="connsiteX24" fmla="*/ 704999 w 716609"/>
                  <a:gd name="connsiteY24" fmla="*/ 2802255 h 2802255"/>
                  <a:gd name="connsiteX0" fmla="*/ 156359 w 716439"/>
                  <a:gd name="connsiteY0" fmla="*/ 0 h 2802255"/>
                  <a:gd name="connsiteX1" fmla="*/ 179219 w 716439"/>
                  <a:gd name="connsiteY1" fmla="*/ 87630 h 2802255"/>
                  <a:gd name="connsiteX2" fmla="*/ 171599 w 716439"/>
                  <a:gd name="connsiteY2" fmla="*/ 241935 h 2802255"/>
                  <a:gd name="connsiteX3" fmla="*/ 154454 w 716439"/>
                  <a:gd name="connsiteY3" fmla="*/ 381000 h 2802255"/>
                  <a:gd name="connsiteX4" fmla="*/ 118259 w 716439"/>
                  <a:gd name="connsiteY4" fmla="*/ 546735 h 2802255"/>
                  <a:gd name="connsiteX5" fmla="*/ 78254 w 716439"/>
                  <a:gd name="connsiteY5" fmla="*/ 670560 h 2802255"/>
                  <a:gd name="connsiteX6" fmla="*/ 40154 w 716439"/>
                  <a:gd name="connsiteY6" fmla="*/ 788670 h 2802255"/>
                  <a:gd name="connsiteX7" fmla="*/ 21104 w 716439"/>
                  <a:gd name="connsiteY7" fmla="*/ 864870 h 2802255"/>
                  <a:gd name="connsiteX8" fmla="*/ 3959 w 716439"/>
                  <a:gd name="connsiteY8" fmla="*/ 960120 h 2802255"/>
                  <a:gd name="connsiteX9" fmla="*/ 149 w 716439"/>
                  <a:gd name="connsiteY9" fmla="*/ 1053465 h 2802255"/>
                  <a:gd name="connsiteX10" fmla="*/ 2054 w 716439"/>
                  <a:gd name="connsiteY10" fmla="*/ 1120140 h 2802255"/>
                  <a:gd name="connsiteX11" fmla="*/ 13484 w 716439"/>
                  <a:gd name="connsiteY11" fmla="*/ 1179195 h 2802255"/>
                  <a:gd name="connsiteX12" fmla="*/ 57299 w 716439"/>
                  <a:gd name="connsiteY12" fmla="*/ 1247775 h 2802255"/>
                  <a:gd name="connsiteX13" fmla="*/ 122069 w 716439"/>
                  <a:gd name="connsiteY13" fmla="*/ 1346835 h 2802255"/>
                  <a:gd name="connsiteX14" fmla="*/ 264944 w 716439"/>
                  <a:gd name="connsiteY14" fmla="*/ 1524000 h 2802255"/>
                  <a:gd name="connsiteX15" fmla="*/ 365909 w 716439"/>
                  <a:gd name="connsiteY15" fmla="*/ 1663065 h 2802255"/>
                  <a:gd name="connsiteX16" fmla="*/ 457349 w 716439"/>
                  <a:gd name="connsiteY16" fmla="*/ 1796415 h 2802255"/>
                  <a:gd name="connsiteX17" fmla="*/ 508784 w 716439"/>
                  <a:gd name="connsiteY17" fmla="*/ 1885950 h 2802255"/>
                  <a:gd name="connsiteX18" fmla="*/ 564029 w 716439"/>
                  <a:gd name="connsiteY18" fmla="*/ 1986915 h 2802255"/>
                  <a:gd name="connsiteX19" fmla="*/ 611653 w 716439"/>
                  <a:gd name="connsiteY19" fmla="*/ 2093594 h 2802255"/>
                  <a:gd name="connsiteX20" fmla="*/ 661183 w 716439"/>
                  <a:gd name="connsiteY20" fmla="*/ 2242184 h 2802255"/>
                  <a:gd name="connsiteX21" fmla="*/ 689757 w 716439"/>
                  <a:gd name="connsiteY21" fmla="*/ 2371723 h 2802255"/>
                  <a:gd name="connsiteX22" fmla="*/ 706902 w 716439"/>
                  <a:gd name="connsiteY22" fmla="*/ 2480308 h 2802255"/>
                  <a:gd name="connsiteX23" fmla="*/ 716427 w 716439"/>
                  <a:gd name="connsiteY23" fmla="*/ 2625088 h 2802255"/>
                  <a:gd name="connsiteX24" fmla="*/ 708808 w 716439"/>
                  <a:gd name="connsiteY24" fmla="*/ 2737483 h 2802255"/>
                  <a:gd name="connsiteX25" fmla="*/ 704999 w 716439"/>
                  <a:gd name="connsiteY25" fmla="*/ 2802255 h 2802255"/>
                  <a:gd name="connsiteX0" fmla="*/ 156359 w 716439"/>
                  <a:gd name="connsiteY0" fmla="*/ 0 h 2927985"/>
                  <a:gd name="connsiteX1" fmla="*/ 179219 w 716439"/>
                  <a:gd name="connsiteY1" fmla="*/ 87630 h 2927985"/>
                  <a:gd name="connsiteX2" fmla="*/ 171599 w 716439"/>
                  <a:gd name="connsiteY2" fmla="*/ 241935 h 2927985"/>
                  <a:gd name="connsiteX3" fmla="*/ 154454 w 716439"/>
                  <a:gd name="connsiteY3" fmla="*/ 381000 h 2927985"/>
                  <a:gd name="connsiteX4" fmla="*/ 118259 w 716439"/>
                  <a:gd name="connsiteY4" fmla="*/ 546735 h 2927985"/>
                  <a:gd name="connsiteX5" fmla="*/ 78254 w 716439"/>
                  <a:gd name="connsiteY5" fmla="*/ 670560 h 2927985"/>
                  <a:gd name="connsiteX6" fmla="*/ 40154 w 716439"/>
                  <a:gd name="connsiteY6" fmla="*/ 788670 h 2927985"/>
                  <a:gd name="connsiteX7" fmla="*/ 21104 w 716439"/>
                  <a:gd name="connsiteY7" fmla="*/ 864870 h 2927985"/>
                  <a:gd name="connsiteX8" fmla="*/ 3959 w 716439"/>
                  <a:gd name="connsiteY8" fmla="*/ 960120 h 2927985"/>
                  <a:gd name="connsiteX9" fmla="*/ 149 w 716439"/>
                  <a:gd name="connsiteY9" fmla="*/ 1053465 h 2927985"/>
                  <a:gd name="connsiteX10" fmla="*/ 2054 w 716439"/>
                  <a:gd name="connsiteY10" fmla="*/ 1120140 h 2927985"/>
                  <a:gd name="connsiteX11" fmla="*/ 13484 w 716439"/>
                  <a:gd name="connsiteY11" fmla="*/ 1179195 h 2927985"/>
                  <a:gd name="connsiteX12" fmla="*/ 57299 w 716439"/>
                  <a:gd name="connsiteY12" fmla="*/ 1247775 h 2927985"/>
                  <a:gd name="connsiteX13" fmla="*/ 122069 w 716439"/>
                  <a:gd name="connsiteY13" fmla="*/ 1346835 h 2927985"/>
                  <a:gd name="connsiteX14" fmla="*/ 264944 w 716439"/>
                  <a:gd name="connsiteY14" fmla="*/ 1524000 h 2927985"/>
                  <a:gd name="connsiteX15" fmla="*/ 365909 w 716439"/>
                  <a:gd name="connsiteY15" fmla="*/ 1663065 h 2927985"/>
                  <a:gd name="connsiteX16" fmla="*/ 457349 w 716439"/>
                  <a:gd name="connsiteY16" fmla="*/ 1796415 h 2927985"/>
                  <a:gd name="connsiteX17" fmla="*/ 508784 w 716439"/>
                  <a:gd name="connsiteY17" fmla="*/ 1885950 h 2927985"/>
                  <a:gd name="connsiteX18" fmla="*/ 564029 w 716439"/>
                  <a:gd name="connsiteY18" fmla="*/ 1986915 h 2927985"/>
                  <a:gd name="connsiteX19" fmla="*/ 611653 w 716439"/>
                  <a:gd name="connsiteY19" fmla="*/ 2093594 h 2927985"/>
                  <a:gd name="connsiteX20" fmla="*/ 661183 w 716439"/>
                  <a:gd name="connsiteY20" fmla="*/ 2242184 h 2927985"/>
                  <a:gd name="connsiteX21" fmla="*/ 689757 w 716439"/>
                  <a:gd name="connsiteY21" fmla="*/ 2371723 h 2927985"/>
                  <a:gd name="connsiteX22" fmla="*/ 706902 w 716439"/>
                  <a:gd name="connsiteY22" fmla="*/ 2480308 h 2927985"/>
                  <a:gd name="connsiteX23" fmla="*/ 716427 w 716439"/>
                  <a:gd name="connsiteY23" fmla="*/ 2625088 h 2927985"/>
                  <a:gd name="connsiteX24" fmla="*/ 708808 w 716439"/>
                  <a:gd name="connsiteY24" fmla="*/ 2737483 h 2927985"/>
                  <a:gd name="connsiteX25" fmla="*/ 674519 w 716439"/>
                  <a:gd name="connsiteY25" fmla="*/ 2927985 h 2927985"/>
                  <a:gd name="connsiteX0" fmla="*/ 156359 w 716443"/>
                  <a:gd name="connsiteY0" fmla="*/ 0 h 2927985"/>
                  <a:gd name="connsiteX1" fmla="*/ 179219 w 716443"/>
                  <a:gd name="connsiteY1" fmla="*/ 87630 h 2927985"/>
                  <a:gd name="connsiteX2" fmla="*/ 171599 w 716443"/>
                  <a:gd name="connsiteY2" fmla="*/ 241935 h 2927985"/>
                  <a:gd name="connsiteX3" fmla="*/ 154454 w 716443"/>
                  <a:gd name="connsiteY3" fmla="*/ 381000 h 2927985"/>
                  <a:gd name="connsiteX4" fmla="*/ 118259 w 716443"/>
                  <a:gd name="connsiteY4" fmla="*/ 546735 h 2927985"/>
                  <a:gd name="connsiteX5" fmla="*/ 78254 w 716443"/>
                  <a:gd name="connsiteY5" fmla="*/ 670560 h 2927985"/>
                  <a:gd name="connsiteX6" fmla="*/ 40154 w 716443"/>
                  <a:gd name="connsiteY6" fmla="*/ 788670 h 2927985"/>
                  <a:gd name="connsiteX7" fmla="*/ 21104 w 716443"/>
                  <a:gd name="connsiteY7" fmla="*/ 864870 h 2927985"/>
                  <a:gd name="connsiteX8" fmla="*/ 3959 w 716443"/>
                  <a:gd name="connsiteY8" fmla="*/ 960120 h 2927985"/>
                  <a:gd name="connsiteX9" fmla="*/ 149 w 716443"/>
                  <a:gd name="connsiteY9" fmla="*/ 1053465 h 2927985"/>
                  <a:gd name="connsiteX10" fmla="*/ 2054 w 716443"/>
                  <a:gd name="connsiteY10" fmla="*/ 1120140 h 2927985"/>
                  <a:gd name="connsiteX11" fmla="*/ 13484 w 716443"/>
                  <a:gd name="connsiteY11" fmla="*/ 1179195 h 2927985"/>
                  <a:gd name="connsiteX12" fmla="*/ 57299 w 716443"/>
                  <a:gd name="connsiteY12" fmla="*/ 1247775 h 2927985"/>
                  <a:gd name="connsiteX13" fmla="*/ 122069 w 716443"/>
                  <a:gd name="connsiteY13" fmla="*/ 1346835 h 2927985"/>
                  <a:gd name="connsiteX14" fmla="*/ 264944 w 716443"/>
                  <a:gd name="connsiteY14" fmla="*/ 1524000 h 2927985"/>
                  <a:gd name="connsiteX15" fmla="*/ 365909 w 716443"/>
                  <a:gd name="connsiteY15" fmla="*/ 1663065 h 2927985"/>
                  <a:gd name="connsiteX16" fmla="*/ 457349 w 716443"/>
                  <a:gd name="connsiteY16" fmla="*/ 1796415 h 2927985"/>
                  <a:gd name="connsiteX17" fmla="*/ 508784 w 716443"/>
                  <a:gd name="connsiteY17" fmla="*/ 1885950 h 2927985"/>
                  <a:gd name="connsiteX18" fmla="*/ 564029 w 716443"/>
                  <a:gd name="connsiteY18" fmla="*/ 1986915 h 2927985"/>
                  <a:gd name="connsiteX19" fmla="*/ 611653 w 716443"/>
                  <a:gd name="connsiteY19" fmla="*/ 2093594 h 2927985"/>
                  <a:gd name="connsiteX20" fmla="*/ 661183 w 716443"/>
                  <a:gd name="connsiteY20" fmla="*/ 2242184 h 2927985"/>
                  <a:gd name="connsiteX21" fmla="*/ 689757 w 716443"/>
                  <a:gd name="connsiteY21" fmla="*/ 2371723 h 2927985"/>
                  <a:gd name="connsiteX22" fmla="*/ 706902 w 716443"/>
                  <a:gd name="connsiteY22" fmla="*/ 2480308 h 2927985"/>
                  <a:gd name="connsiteX23" fmla="*/ 716427 w 716443"/>
                  <a:gd name="connsiteY23" fmla="*/ 2625088 h 2927985"/>
                  <a:gd name="connsiteX24" fmla="*/ 708808 w 716443"/>
                  <a:gd name="connsiteY24" fmla="*/ 2737483 h 2927985"/>
                  <a:gd name="connsiteX25" fmla="*/ 695473 w 716443"/>
                  <a:gd name="connsiteY25" fmla="*/ 2836543 h 2927985"/>
                  <a:gd name="connsiteX26" fmla="*/ 674519 w 716443"/>
                  <a:gd name="connsiteY26" fmla="*/ 2927985 h 292798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44039 w 716443"/>
                  <a:gd name="connsiteY26" fmla="*/ 3007995 h 300799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68803 w 716443"/>
                  <a:gd name="connsiteY26" fmla="*/ 2941318 h 3007995"/>
                  <a:gd name="connsiteX27" fmla="*/ 644039 w 716443"/>
                  <a:gd name="connsiteY27" fmla="*/ 3007995 h 3007995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577364 w 716443"/>
                  <a:gd name="connsiteY27" fmla="*/ 3158490 h 3158490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619273 w 716443"/>
                  <a:gd name="connsiteY27" fmla="*/ 3065142 h 3158490"/>
                  <a:gd name="connsiteX28" fmla="*/ 577364 w 716443"/>
                  <a:gd name="connsiteY28" fmla="*/ 3158490 h 3158490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39264 w 716443"/>
                  <a:gd name="connsiteY28" fmla="*/ 3225165 h 3225165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75458 w 716443"/>
                  <a:gd name="connsiteY28" fmla="*/ 3150867 h 3225165"/>
                  <a:gd name="connsiteX29" fmla="*/ 539264 w 716443"/>
                  <a:gd name="connsiteY29" fmla="*/ 3225165 h 322516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390674 w 716443"/>
                  <a:gd name="connsiteY29" fmla="*/ 3419475 h 341947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476398 w 716443"/>
                  <a:gd name="connsiteY29" fmla="*/ 3299457 h 3419475"/>
                  <a:gd name="connsiteX30" fmla="*/ 390674 w 716443"/>
                  <a:gd name="connsiteY30" fmla="*/ 3419475 h 341947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148739 w 716443"/>
                  <a:gd name="connsiteY30" fmla="*/ 3682365 h 368236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236368 w 716443"/>
                  <a:gd name="connsiteY30" fmla="*/ 3579492 h 3682365"/>
                  <a:gd name="connsiteX31" fmla="*/ 148739 w 716443"/>
                  <a:gd name="connsiteY31" fmla="*/ 3682365 h 3682365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36368 w 716443"/>
                  <a:gd name="connsiteY30" fmla="*/ 357949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95398 w 716443"/>
                  <a:gd name="connsiteY31" fmla="*/ 3752846 h 3798570"/>
                  <a:gd name="connsiteX32" fmla="*/ 57299 w 716443"/>
                  <a:gd name="connsiteY32" fmla="*/ 3798570 h 379857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2054 w 716443"/>
                  <a:gd name="connsiteY32" fmla="*/ 3878580 h 387858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55393 w 716443"/>
                  <a:gd name="connsiteY32" fmla="*/ 3806186 h 3878580"/>
                  <a:gd name="connsiteX33" fmla="*/ 2054 w 716443"/>
                  <a:gd name="connsiteY33" fmla="*/ 3878580 h 3878580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13334 w 758204"/>
                  <a:gd name="connsiteY33" fmla="*/ 3941441 h 3975735"/>
                  <a:gd name="connsiteX34" fmla="*/ 0 w 758204"/>
                  <a:gd name="connsiteY34" fmla="*/ 3975735 h 397573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0 w 802019"/>
                  <a:gd name="connsiteY34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19050 w 802019"/>
                  <a:gd name="connsiteY34" fmla="*/ 4086221 h 4154805"/>
                  <a:gd name="connsiteX35" fmla="*/ 0 w 802019"/>
                  <a:gd name="connsiteY35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5715 w 802019"/>
                  <a:gd name="connsiteY34" fmla="*/ 4082411 h 4154805"/>
                  <a:gd name="connsiteX35" fmla="*/ 0 w 802019"/>
                  <a:gd name="connsiteY35" fmla="*/ 4154805 h 4154805"/>
                  <a:gd name="connsiteX0" fmla="*/ 237847 w 797931"/>
                  <a:gd name="connsiteY0" fmla="*/ 0 h 4299585"/>
                  <a:gd name="connsiteX1" fmla="*/ 260707 w 797931"/>
                  <a:gd name="connsiteY1" fmla="*/ 87630 h 4299585"/>
                  <a:gd name="connsiteX2" fmla="*/ 253087 w 797931"/>
                  <a:gd name="connsiteY2" fmla="*/ 241935 h 4299585"/>
                  <a:gd name="connsiteX3" fmla="*/ 235942 w 797931"/>
                  <a:gd name="connsiteY3" fmla="*/ 381000 h 4299585"/>
                  <a:gd name="connsiteX4" fmla="*/ 199747 w 797931"/>
                  <a:gd name="connsiteY4" fmla="*/ 546735 h 4299585"/>
                  <a:gd name="connsiteX5" fmla="*/ 159742 w 797931"/>
                  <a:gd name="connsiteY5" fmla="*/ 670560 h 4299585"/>
                  <a:gd name="connsiteX6" fmla="*/ 121642 w 797931"/>
                  <a:gd name="connsiteY6" fmla="*/ 788670 h 4299585"/>
                  <a:gd name="connsiteX7" fmla="*/ 102592 w 797931"/>
                  <a:gd name="connsiteY7" fmla="*/ 864870 h 4299585"/>
                  <a:gd name="connsiteX8" fmla="*/ 85447 w 797931"/>
                  <a:gd name="connsiteY8" fmla="*/ 960120 h 4299585"/>
                  <a:gd name="connsiteX9" fmla="*/ 81637 w 797931"/>
                  <a:gd name="connsiteY9" fmla="*/ 1053465 h 4299585"/>
                  <a:gd name="connsiteX10" fmla="*/ 83542 w 797931"/>
                  <a:gd name="connsiteY10" fmla="*/ 1120140 h 4299585"/>
                  <a:gd name="connsiteX11" fmla="*/ 94972 w 797931"/>
                  <a:gd name="connsiteY11" fmla="*/ 1179195 h 4299585"/>
                  <a:gd name="connsiteX12" fmla="*/ 138787 w 797931"/>
                  <a:gd name="connsiteY12" fmla="*/ 1247775 h 4299585"/>
                  <a:gd name="connsiteX13" fmla="*/ 203557 w 797931"/>
                  <a:gd name="connsiteY13" fmla="*/ 1346835 h 4299585"/>
                  <a:gd name="connsiteX14" fmla="*/ 346432 w 797931"/>
                  <a:gd name="connsiteY14" fmla="*/ 1524000 h 4299585"/>
                  <a:gd name="connsiteX15" fmla="*/ 447397 w 797931"/>
                  <a:gd name="connsiteY15" fmla="*/ 1663065 h 4299585"/>
                  <a:gd name="connsiteX16" fmla="*/ 538837 w 797931"/>
                  <a:gd name="connsiteY16" fmla="*/ 1796415 h 4299585"/>
                  <a:gd name="connsiteX17" fmla="*/ 590272 w 797931"/>
                  <a:gd name="connsiteY17" fmla="*/ 1885950 h 4299585"/>
                  <a:gd name="connsiteX18" fmla="*/ 645517 w 797931"/>
                  <a:gd name="connsiteY18" fmla="*/ 1986915 h 4299585"/>
                  <a:gd name="connsiteX19" fmla="*/ 693141 w 797931"/>
                  <a:gd name="connsiteY19" fmla="*/ 2093594 h 4299585"/>
                  <a:gd name="connsiteX20" fmla="*/ 742671 w 797931"/>
                  <a:gd name="connsiteY20" fmla="*/ 2242184 h 4299585"/>
                  <a:gd name="connsiteX21" fmla="*/ 771245 w 797931"/>
                  <a:gd name="connsiteY21" fmla="*/ 2371723 h 4299585"/>
                  <a:gd name="connsiteX22" fmla="*/ 788390 w 797931"/>
                  <a:gd name="connsiteY22" fmla="*/ 2480308 h 4299585"/>
                  <a:gd name="connsiteX23" fmla="*/ 797915 w 797931"/>
                  <a:gd name="connsiteY23" fmla="*/ 2625088 h 4299585"/>
                  <a:gd name="connsiteX24" fmla="*/ 790296 w 797931"/>
                  <a:gd name="connsiteY24" fmla="*/ 2737483 h 4299585"/>
                  <a:gd name="connsiteX25" fmla="*/ 776961 w 797931"/>
                  <a:gd name="connsiteY25" fmla="*/ 2836543 h 4299585"/>
                  <a:gd name="connsiteX26" fmla="*/ 750291 w 797931"/>
                  <a:gd name="connsiteY26" fmla="*/ 2941318 h 4299585"/>
                  <a:gd name="connsiteX27" fmla="*/ 700761 w 797931"/>
                  <a:gd name="connsiteY27" fmla="*/ 3065142 h 4299585"/>
                  <a:gd name="connsiteX28" fmla="*/ 656946 w 797931"/>
                  <a:gd name="connsiteY28" fmla="*/ 3150867 h 4299585"/>
                  <a:gd name="connsiteX29" fmla="*/ 563601 w 797931"/>
                  <a:gd name="connsiteY29" fmla="*/ 3305172 h 4299585"/>
                  <a:gd name="connsiteX30" fmla="*/ 327381 w 797931"/>
                  <a:gd name="connsiteY30" fmla="*/ 3587112 h 4299585"/>
                  <a:gd name="connsiteX31" fmla="*/ 176886 w 797931"/>
                  <a:gd name="connsiteY31" fmla="*/ 3752846 h 4299585"/>
                  <a:gd name="connsiteX32" fmla="*/ 136881 w 797931"/>
                  <a:gd name="connsiteY32" fmla="*/ 3806186 h 4299585"/>
                  <a:gd name="connsiteX33" fmla="*/ 53061 w 797931"/>
                  <a:gd name="connsiteY33" fmla="*/ 3941441 h 4299585"/>
                  <a:gd name="connsiteX34" fmla="*/ 1627 w 797931"/>
                  <a:gd name="connsiteY34" fmla="*/ 4082411 h 4299585"/>
                  <a:gd name="connsiteX35" fmla="*/ 24487 w 797931"/>
                  <a:gd name="connsiteY35" fmla="*/ 4299585 h 4299585"/>
                  <a:gd name="connsiteX0" fmla="*/ 237967 w 798051"/>
                  <a:gd name="connsiteY0" fmla="*/ 0 h 4299585"/>
                  <a:gd name="connsiteX1" fmla="*/ 260827 w 798051"/>
                  <a:gd name="connsiteY1" fmla="*/ 87630 h 4299585"/>
                  <a:gd name="connsiteX2" fmla="*/ 253207 w 798051"/>
                  <a:gd name="connsiteY2" fmla="*/ 241935 h 4299585"/>
                  <a:gd name="connsiteX3" fmla="*/ 236062 w 798051"/>
                  <a:gd name="connsiteY3" fmla="*/ 381000 h 4299585"/>
                  <a:gd name="connsiteX4" fmla="*/ 199867 w 798051"/>
                  <a:gd name="connsiteY4" fmla="*/ 546735 h 4299585"/>
                  <a:gd name="connsiteX5" fmla="*/ 159862 w 798051"/>
                  <a:gd name="connsiteY5" fmla="*/ 670560 h 4299585"/>
                  <a:gd name="connsiteX6" fmla="*/ 121762 w 798051"/>
                  <a:gd name="connsiteY6" fmla="*/ 788670 h 4299585"/>
                  <a:gd name="connsiteX7" fmla="*/ 102712 w 798051"/>
                  <a:gd name="connsiteY7" fmla="*/ 864870 h 4299585"/>
                  <a:gd name="connsiteX8" fmla="*/ 85567 w 798051"/>
                  <a:gd name="connsiteY8" fmla="*/ 960120 h 4299585"/>
                  <a:gd name="connsiteX9" fmla="*/ 81757 w 798051"/>
                  <a:gd name="connsiteY9" fmla="*/ 1053465 h 4299585"/>
                  <a:gd name="connsiteX10" fmla="*/ 83662 w 798051"/>
                  <a:gd name="connsiteY10" fmla="*/ 1120140 h 4299585"/>
                  <a:gd name="connsiteX11" fmla="*/ 95092 w 798051"/>
                  <a:gd name="connsiteY11" fmla="*/ 1179195 h 4299585"/>
                  <a:gd name="connsiteX12" fmla="*/ 138907 w 798051"/>
                  <a:gd name="connsiteY12" fmla="*/ 1247775 h 4299585"/>
                  <a:gd name="connsiteX13" fmla="*/ 203677 w 798051"/>
                  <a:gd name="connsiteY13" fmla="*/ 1346835 h 4299585"/>
                  <a:gd name="connsiteX14" fmla="*/ 346552 w 798051"/>
                  <a:gd name="connsiteY14" fmla="*/ 1524000 h 4299585"/>
                  <a:gd name="connsiteX15" fmla="*/ 447517 w 798051"/>
                  <a:gd name="connsiteY15" fmla="*/ 1663065 h 4299585"/>
                  <a:gd name="connsiteX16" fmla="*/ 538957 w 798051"/>
                  <a:gd name="connsiteY16" fmla="*/ 1796415 h 4299585"/>
                  <a:gd name="connsiteX17" fmla="*/ 590392 w 798051"/>
                  <a:gd name="connsiteY17" fmla="*/ 1885950 h 4299585"/>
                  <a:gd name="connsiteX18" fmla="*/ 645637 w 798051"/>
                  <a:gd name="connsiteY18" fmla="*/ 1986915 h 4299585"/>
                  <a:gd name="connsiteX19" fmla="*/ 693261 w 798051"/>
                  <a:gd name="connsiteY19" fmla="*/ 2093594 h 4299585"/>
                  <a:gd name="connsiteX20" fmla="*/ 742791 w 798051"/>
                  <a:gd name="connsiteY20" fmla="*/ 2242184 h 4299585"/>
                  <a:gd name="connsiteX21" fmla="*/ 771365 w 798051"/>
                  <a:gd name="connsiteY21" fmla="*/ 2371723 h 4299585"/>
                  <a:gd name="connsiteX22" fmla="*/ 788510 w 798051"/>
                  <a:gd name="connsiteY22" fmla="*/ 2480308 h 4299585"/>
                  <a:gd name="connsiteX23" fmla="*/ 798035 w 798051"/>
                  <a:gd name="connsiteY23" fmla="*/ 2625088 h 4299585"/>
                  <a:gd name="connsiteX24" fmla="*/ 790416 w 798051"/>
                  <a:gd name="connsiteY24" fmla="*/ 2737483 h 4299585"/>
                  <a:gd name="connsiteX25" fmla="*/ 777081 w 798051"/>
                  <a:gd name="connsiteY25" fmla="*/ 2836543 h 4299585"/>
                  <a:gd name="connsiteX26" fmla="*/ 750411 w 798051"/>
                  <a:gd name="connsiteY26" fmla="*/ 2941318 h 4299585"/>
                  <a:gd name="connsiteX27" fmla="*/ 700881 w 798051"/>
                  <a:gd name="connsiteY27" fmla="*/ 3065142 h 4299585"/>
                  <a:gd name="connsiteX28" fmla="*/ 657066 w 798051"/>
                  <a:gd name="connsiteY28" fmla="*/ 3150867 h 4299585"/>
                  <a:gd name="connsiteX29" fmla="*/ 563721 w 798051"/>
                  <a:gd name="connsiteY29" fmla="*/ 3305172 h 4299585"/>
                  <a:gd name="connsiteX30" fmla="*/ 327501 w 798051"/>
                  <a:gd name="connsiteY30" fmla="*/ 3587112 h 4299585"/>
                  <a:gd name="connsiteX31" fmla="*/ 177006 w 798051"/>
                  <a:gd name="connsiteY31" fmla="*/ 3752846 h 4299585"/>
                  <a:gd name="connsiteX32" fmla="*/ 137001 w 798051"/>
                  <a:gd name="connsiteY32" fmla="*/ 3806186 h 4299585"/>
                  <a:gd name="connsiteX33" fmla="*/ 53181 w 798051"/>
                  <a:gd name="connsiteY33" fmla="*/ 3941441 h 4299585"/>
                  <a:gd name="connsiteX34" fmla="*/ 1747 w 798051"/>
                  <a:gd name="connsiteY34" fmla="*/ 4082411 h 4299585"/>
                  <a:gd name="connsiteX35" fmla="*/ 13177 w 798051"/>
                  <a:gd name="connsiteY35" fmla="*/ 4229096 h 4299585"/>
                  <a:gd name="connsiteX36" fmla="*/ 24607 w 798051"/>
                  <a:gd name="connsiteY36" fmla="*/ 4299585 h 4299585"/>
                  <a:gd name="connsiteX0" fmla="*/ 241109 w 801193"/>
                  <a:gd name="connsiteY0" fmla="*/ 0 h 4299585"/>
                  <a:gd name="connsiteX1" fmla="*/ 263969 w 801193"/>
                  <a:gd name="connsiteY1" fmla="*/ 87630 h 4299585"/>
                  <a:gd name="connsiteX2" fmla="*/ 256349 w 801193"/>
                  <a:gd name="connsiteY2" fmla="*/ 241935 h 4299585"/>
                  <a:gd name="connsiteX3" fmla="*/ 239204 w 801193"/>
                  <a:gd name="connsiteY3" fmla="*/ 381000 h 4299585"/>
                  <a:gd name="connsiteX4" fmla="*/ 203009 w 801193"/>
                  <a:gd name="connsiteY4" fmla="*/ 546735 h 4299585"/>
                  <a:gd name="connsiteX5" fmla="*/ 163004 w 801193"/>
                  <a:gd name="connsiteY5" fmla="*/ 670560 h 4299585"/>
                  <a:gd name="connsiteX6" fmla="*/ 124904 w 801193"/>
                  <a:gd name="connsiteY6" fmla="*/ 788670 h 4299585"/>
                  <a:gd name="connsiteX7" fmla="*/ 105854 w 801193"/>
                  <a:gd name="connsiteY7" fmla="*/ 864870 h 4299585"/>
                  <a:gd name="connsiteX8" fmla="*/ 88709 w 801193"/>
                  <a:gd name="connsiteY8" fmla="*/ 960120 h 4299585"/>
                  <a:gd name="connsiteX9" fmla="*/ 84899 w 801193"/>
                  <a:gd name="connsiteY9" fmla="*/ 1053465 h 4299585"/>
                  <a:gd name="connsiteX10" fmla="*/ 86804 w 801193"/>
                  <a:gd name="connsiteY10" fmla="*/ 1120140 h 4299585"/>
                  <a:gd name="connsiteX11" fmla="*/ 98234 w 801193"/>
                  <a:gd name="connsiteY11" fmla="*/ 1179195 h 4299585"/>
                  <a:gd name="connsiteX12" fmla="*/ 142049 w 801193"/>
                  <a:gd name="connsiteY12" fmla="*/ 1247775 h 4299585"/>
                  <a:gd name="connsiteX13" fmla="*/ 206819 w 801193"/>
                  <a:gd name="connsiteY13" fmla="*/ 1346835 h 4299585"/>
                  <a:gd name="connsiteX14" fmla="*/ 349694 w 801193"/>
                  <a:gd name="connsiteY14" fmla="*/ 1524000 h 4299585"/>
                  <a:gd name="connsiteX15" fmla="*/ 450659 w 801193"/>
                  <a:gd name="connsiteY15" fmla="*/ 1663065 h 4299585"/>
                  <a:gd name="connsiteX16" fmla="*/ 542099 w 801193"/>
                  <a:gd name="connsiteY16" fmla="*/ 1796415 h 4299585"/>
                  <a:gd name="connsiteX17" fmla="*/ 593534 w 801193"/>
                  <a:gd name="connsiteY17" fmla="*/ 1885950 h 4299585"/>
                  <a:gd name="connsiteX18" fmla="*/ 648779 w 801193"/>
                  <a:gd name="connsiteY18" fmla="*/ 1986915 h 4299585"/>
                  <a:gd name="connsiteX19" fmla="*/ 696403 w 801193"/>
                  <a:gd name="connsiteY19" fmla="*/ 2093594 h 4299585"/>
                  <a:gd name="connsiteX20" fmla="*/ 745933 w 801193"/>
                  <a:gd name="connsiteY20" fmla="*/ 2242184 h 4299585"/>
                  <a:gd name="connsiteX21" fmla="*/ 774507 w 801193"/>
                  <a:gd name="connsiteY21" fmla="*/ 2371723 h 4299585"/>
                  <a:gd name="connsiteX22" fmla="*/ 791652 w 801193"/>
                  <a:gd name="connsiteY22" fmla="*/ 2480308 h 4299585"/>
                  <a:gd name="connsiteX23" fmla="*/ 801177 w 801193"/>
                  <a:gd name="connsiteY23" fmla="*/ 2625088 h 4299585"/>
                  <a:gd name="connsiteX24" fmla="*/ 793558 w 801193"/>
                  <a:gd name="connsiteY24" fmla="*/ 2737483 h 4299585"/>
                  <a:gd name="connsiteX25" fmla="*/ 780223 w 801193"/>
                  <a:gd name="connsiteY25" fmla="*/ 2836543 h 4299585"/>
                  <a:gd name="connsiteX26" fmla="*/ 753553 w 801193"/>
                  <a:gd name="connsiteY26" fmla="*/ 2941318 h 4299585"/>
                  <a:gd name="connsiteX27" fmla="*/ 704023 w 801193"/>
                  <a:gd name="connsiteY27" fmla="*/ 3065142 h 4299585"/>
                  <a:gd name="connsiteX28" fmla="*/ 660208 w 801193"/>
                  <a:gd name="connsiteY28" fmla="*/ 3150867 h 4299585"/>
                  <a:gd name="connsiteX29" fmla="*/ 566863 w 801193"/>
                  <a:gd name="connsiteY29" fmla="*/ 3305172 h 4299585"/>
                  <a:gd name="connsiteX30" fmla="*/ 330643 w 801193"/>
                  <a:gd name="connsiteY30" fmla="*/ 3587112 h 4299585"/>
                  <a:gd name="connsiteX31" fmla="*/ 180148 w 801193"/>
                  <a:gd name="connsiteY31" fmla="*/ 3752846 h 4299585"/>
                  <a:gd name="connsiteX32" fmla="*/ 140143 w 801193"/>
                  <a:gd name="connsiteY32" fmla="*/ 3806186 h 4299585"/>
                  <a:gd name="connsiteX33" fmla="*/ 56323 w 801193"/>
                  <a:gd name="connsiteY33" fmla="*/ 3941441 h 4299585"/>
                  <a:gd name="connsiteX34" fmla="*/ 4889 w 801193"/>
                  <a:gd name="connsiteY34" fmla="*/ 4082411 h 4299585"/>
                  <a:gd name="connsiteX35" fmla="*/ 2984 w 801193"/>
                  <a:gd name="connsiteY35" fmla="*/ 4225286 h 4299585"/>
                  <a:gd name="connsiteX36" fmla="*/ 27749 w 801193"/>
                  <a:gd name="connsiteY36" fmla="*/ 4299585 h 4299585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88709 w 801193"/>
                  <a:gd name="connsiteY36" fmla="*/ 4415790 h 4415790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58229 w 801193"/>
                  <a:gd name="connsiteY36" fmla="*/ 4343395 h 4415790"/>
                  <a:gd name="connsiteX37" fmla="*/ 88709 w 801193"/>
                  <a:gd name="connsiteY37" fmla="*/ 4415790 h 4415790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83959 w 801193"/>
                  <a:gd name="connsiteY37" fmla="*/ 4524375 h 4524375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30619 w 801193"/>
                  <a:gd name="connsiteY37" fmla="*/ 4451980 h 4524375"/>
                  <a:gd name="connsiteX38" fmla="*/ 183959 w 801193"/>
                  <a:gd name="connsiteY38" fmla="*/ 4524375 h 45243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414464 w 801193"/>
                  <a:gd name="connsiteY38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414464 w 801193"/>
                  <a:gd name="connsiteY39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345884 w 801193"/>
                  <a:gd name="connsiteY39" fmla="*/ 4653910 h 4714875"/>
                  <a:gd name="connsiteX40" fmla="*/ 414464 w 801193"/>
                  <a:gd name="connsiteY40" fmla="*/ 4714875 h 4714875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1041209 w 1041209"/>
                  <a:gd name="connsiteY40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5677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989774 w 1041209"/>
                  <a:gd name="connsiteY41" fmla="*/ 5092059 h 5124450"/>
                  <a:gd name="connsiteX42" fmla="*/ 1041209 w 1041209"/>
                  <a:gd name="connsiteY42" fmla="*/ 5124450 h 51244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40269 w 1140269"/>
                  <a:gd name="connsiteY42" fmla="*/ 5200650 h 52006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11694 w 1140269"/>
                  <a:gd name="connsiteY42" fmla="*/ 5179689 h 5200650"/>
                  <a:gd name="connsiteX43" fmla="*/ 1140269 w 1140269"/>
                  <a:gd name="connsiteY43" fmla="*/ 5200650 h 5200650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416494 w 1416494"/>
                  <a:gd name="connsiteY43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416494 w 1416494"/>
                  <a:gd name="connsiteY44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40293 w 1416494"/>
                  <a:gd name="connsiteY44" fmla="*/ 5495919 h 5606415"/>
                  <a:gd name="connsiteX45" fmla="*/ 1416494 w 1416494"/>
                  <a:gd name="connsiteY45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26958 w 1416494"/>
                  <a:gd name="connsiteY44" fmla="*/ 5497824 h 5606415"/>
                  <a:gd name="connsiteX45" fmla="*/ 1416494 w 1416494"/>
                  <a:gd name="connsiteY45" fmla="*/ 5606415 h 5606415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639379 w 1639379"/>
                  <a:gd name="connsiteY45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96503 w 1639379"/>
                  <a:gd name="connsiteY45" fmla="*/ 5673083 h 5817870"/>
                  <a:gd name="connsiteX46" fmla="*/ 1639379 w 1639379"/>
                  <a:gd name="connsiteY46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77453 w 1639379"/>
                  <a:gd name="connsiteY45" fmla="*/ 5676893 h 5817870"/>
                  <a:gd name="connsiteX46" fmla="*/ 1639379 w 1639379"/>
                  <a:gd name="connsiteY46" fmla="*/ 5817870 h 581787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934654 w 1934654"/>
                  <a:gd name="connsiteY46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734627 w 1934654"/>
                  <a:gd name="connsiteY46" fmla="*/ 580071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82252 w 1934654"/>
                  <a:gd name="connsiteY47" fmla="*/ 5854058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8432 w 1934654"/>
                  <a:gd name="connsiteY47" fmla="*/ 5852153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2717 w 1934654"/>
                  <a:gd name="connsiteY47" fmla="*/ 5854058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3713"/>
                  <a:gd name="connsiteX1" fmla="*/ 263969 w 1934654"/>
                  <a:gd name="connsiteY1" fmla="*/ 87630 h 5903713"/>
                  <a:gd name="connsiteX2" fmla="*/ 256349 w 1934654"/>
                  <a:gd name="connsiteY2" fmla="*/ 241935 h 5903713"/>
                  <a:gd name="connsiteX3" fmla="*/ 239204 w 1934654"/>
                  <a:gd name="connsiteY3" fmla="*/ 381000 h 5903713"/>
                  <a:gd name="connsiteX4" fmla="*/ 203009 w 1934654"/>
                  <a:gd name="connsiteY4" fmla="*/ 546735 h 5903713"/>
                  <a:gd name="connsiteX5" fmla="*/ 163004 w 1934654"/>
                  <a:gd name="connsiteY5" fmla="*/ 670560 h 5903713"/>
                  <a:gd name="connsiteX6" fmla="*/ 124904 w 1934654"/>
                  <a:gd name="connsiteY6" fmla="*/ 788670 h 5903713"/>
                  <a:gd name="connsiteX7" fmla="*/ 105854 w 1934654"/>
                  <a:gd name="connsiteY7" fmla="*/ 864870 h 5903713"/>
                  <a:gd name="connsiteX8" fmla="*/ 88709 w 1934654"/>
                  <a:gd name="connsiteY8" fmla="*/ 960120 h 5903713"/>
                  <a:gd name="connsiteX9" fmla="*/ 84899 w 1934654"/>
                  <a:gd name="connsiteY9" fmla="*/ 1053465 h 5903713"/>
                  <a:gd name="connsiteX10" fmla="*/ 86804 w 1934654"/>
                  <a:gd name="connsiteY10" fmla="*/ 1120140 h 5903713"/>
                  <a:gd name="connsiteX11" fmla="*/ 98234 w 1934654"/>
                  <a:gd name="connsiteY11" fmla="*/ 1179195 h 5903713"/>
                  <a:gd name="connsiteX12" fmla="*/ 142049 w 1934654"/>
                  <a:gd name="connsiteY12" fmla="*/ 1247775 h 5903713"/>
                  <a:gd name="connsiteX13" fmla="*/ 206819 w 1934654"/>
                  <a:gd name="connsiteY13" fmla="*/ 1346835 h 5903713"/>
                  <a:gd name="connsiteX14" fmla="*/ 349694 w 1934654"/>
                  <a:gd name="connsiteY14" fmla="*/ 1524000 h 5903713"/>
                  <a:gd name="connsiteX15" fmla="*/ 450659 w 1934654"/>
                  <a:gd name="connsiteY15" fmla="*/ 1663065 h 5903713"/>
                  <a:gd name="connsiteX16" fmla="*/ 542099 w 1934654"/>
                  <a:gd name="connsiteY16" fmla="*/ 1796415 h 5903713"/>
                  <a:gd name="connsiteX17" fmla="*/ 593534 w 1934654"/>
                  <a:gd name="connsiteY17" fmla="*/ 1885950 h 5903713"/>
                  <a:gd name="connsiteX18" fmla="*/ 648779 w 1934654"/>
                  <a:gd name="connsiteY18" fmla="*/ 1986915 h 5903713"/>
                  <a:gd name="connsiteX19" fmla="*/ 696403 w 1934654"/>
                  <a:gd name="connsiteY19" fmla="*/ 2093594 h 5903713"/>
                  <a:gd name="connsiteX20" fmla="*/ 745933 w 1934654"/>
                  <a:gd name="connsiteY20" fmla="*/ 2242184 h 5903713"/>
                  <a:gd name="connsiteX21" fmla="*/ 774507 w 1934654"/>
                  <a:gd name="connsiteY21" fmla="*/ 2371723 h 5903713"/>
                  <a:gd name="connsiteX22" fmla="*/ 791652 w 1934654"/>
                  <a:gd name="connsiteY22" fmla="*/ 2480308 h 5903713"/>
                  <a:gd name="connsiteX23" fmla="*/ 801177 w 1934654"/>
                  <a:gd name="connsiteY23" fmla="*/ 2625088 h 5903713"/>
                  <a:gd name="connsiteX24" fmla="*/ 793558 w 1934654"/>
                  <a:gd name="connsiteY24" fmla="*/ 2737483 h 5903713"/>
                  <a:gd name="connsiteX25" fmla="*/ 780223 w 1934654"/>
                  <a:gd name="connsiteY25" fmla="*/ 2836543 h 5903713"/>
                  <a:gd name="connsiteX26" fmla="*/ 753553 w 1934654"/>
                  <a:gd name="connsiteY26" fmla="*/ 2941318 h 5903713"/>
                  <a:gd name="connsiteX27" fmla="*/ 704023 w 1934654"/>
                  <a:gd name="connsiteY27" fmla="*/ 3065142 h 5903713"/>
                  <a:gd name="connsiteX28" fmla="*/ 660208 w 1934654"/>
                  <a:gd name="connsiteY28" fmla="*/ 3150867 h 5903713"/>
                  <a:gd name="connsiteX29" fmla="*/ 566863 w 1934654"/>
                  <a:gd name="connsiteY29" fmla="*/ 3305172 h 5903713"/>
                  <a:gd name="connsiteX30" fmla="*/ 330643 w 1934654"/>
                  <a:gd name="connsiteY30" fmla="*/ 3587112 h 5903713"/>
                  <a:gd name="connsiteX31" fmla="*/ 180148 w 1934654"/>
                  <a:gd name="connsiteY31" fmla="*/ 3752846 h 5903713"/>
                  <a:gd name="connsiteX32" fmla="*/ 140143 w 1934654"/>
                  <a:gd name="connsiteY32" fmla="*/ 3806186 h 5903713"/>
                  <a:gd name="connsiteX33" fmla="*/ 56323 w 1934654"/>
                  <a:gd name="connsiteY33" fmla="*/ 3941441 h 5903713"/>
                  <a:gd name="connsiteX34" fmla="*/ 4889 w 1934654"/>
                  <a:gd name="connsiteY34" fmla="*/ 4082411 h 5903713"/>
                  <a:gd name="connsiteX35" fmla="*/ 2984 w 1934654"/>
                  <a:gd name="connsiteY35" fmla="*/ 4225286 h 5903713"/>
                  <a:gd name="connsiteX36" fmla="*/ 58229 w 1934654"/>
                  <a:gd name="connsiteY36" fmla="*/ 4343395 h 5903713"/>
                  <a:gd name="connsiteX37" fmla="*/ 130619 w 1934654"/>
                  <a:gd name="connsiteY37" fmla="*/ 4451980 h 5903713"/>
                  <a:gd name="connsiteX38" fmla="*/ 222059 w 1934654"/>
                  <a:gd name="connsiteY38" fmla="*/ 4543420 h 5903713"/>
                  <a:gd name="connsiteX39" fmla="*/ 345884 w 1934654"/>
                  <a:gd name="connsiteY39" fmla="*/ 4653910 h 5903713"/>
                  <a:gd name="connsiteX40" fmla="*/ 494474 w 1934654"/>
                  <a:gd name="connsiteY40" fmla="*/ 4772019 h 5903713"/>
                  <a:gd name="connsiteX41" fmla="*/ 989774 w 1934654"/>
                  <a:gd name="connsiteY41" fmla="*/ 5092059 h 5903713"/>
                  <a:gd name="connsiteX42" fmla="*/ 1111694 w 1934654"/>
                  <a:gd name="connsiteY42" fmla="*/ 5179689 h 5903713"/>
                  <a:gd name="connsiteX43" fmla="*/ 1216468 w 1934654"/>
                  <a:gd name="connsiteY43" fmla="*/ 5326374 h 5903713"/>
                  <a:gd name="connsiteX44" fmla="*/ 1326958 w 1934654"/>
                  <a:gd name="connsiteY44" fmla="*/ 5497824 h 5903713"/>
                  <a:gd name="connsiteX45" fmla="*/ 1477453 w 1934654"/>
                  <a:gd name="connsiteY45" fmla="*/ 5676893 h 5903713"/>
                  <a:gd name="connsiteX46" fmla="*/ 1597467 w 1934654"/>
                  <a:gd name="connsiteY46" fmla="*/ 5785478 h 5903713"/>
                  <a:gd name="connsiteX47" fmla="*/ 1692717 w 1934654"/>
                  <a:gd name="connsiteY47" fmla="*/ 5854058 h 5903713"/>
                  <a:gd name="connsiteX48" fmla="*/ 1829877 w 1934654"/>
                  <a:gd name="connsiteY48" fmla="*/ 5897873 h 5903713"/>
                  <a:gd name="connsiteX49" fmla="*/ 1934654 w 1934654"/>
                  <a:gd name="connsiteY49" fmla="*/ 5901690 h 5903713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262314 w 2262314"/>
                  <a:gd name="connsiteY49" fmla="*/ 5928360 h 5928360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151822 w 2262314"/>
                  <a:gd name="connsiteY49" fmla="*/ 5920732 h 5928360"/>
                  <a:gd name="connsiteX50" fmla="*/ 2262314 w 2262314"/>
                  <a:gd name="connsiteY50" fmla="*/ 5928360 h 5928360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422334 w 2422334"/>
                  <a:gd name="connsiteY50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298507 w 2422334"/>
                  <a:gd name="connsiteY50" fmla="*/ 595121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11842 w 2422334"/>
                  <a:gd name="connsiteY50" fmla="*/ 593978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42322 w 2422334"/>
                  <a:gd name="connsiteY50" fmla="*/ 5945497 h 5972175"/>
                  <a:gd name="connsiteX51" fmla="*/ 2422334 w 2422334"/>
                  <a:gd name="connsiteY51" fmla="*/ 5972175 h 597217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610929 w 2610929"/>
                  <a:gd name="connsiteY51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610929 w 2610929"/>
                  <a:gd name="connsiteY52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69017 w 2610929"/>
                  <a:gd name="connsiteY52" fmla="*/ 6033127 h 6071235"/>
                  <a:gd name="connsiteX53" fmla="*/ 2610929 w 2610929"/>
                  <a:gd name="connsiteY53" fmla="*/ 6071235 h 6071235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778569 w 2778569"/>
                  <a:gd name="connsiteY53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58552 w 2778569"/>
                  <a:gd name="connsiteY53" fmla="*/ 613409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73792 w 2778569"/>
                  <a:gd name="connsiteY53" fmla="*/ 612266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78569 w 2778569"/>
                  <a:gd name="connsiteY54" fmla="*/ 6275070 h 627507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23322 w 2778569"/>
                  <a:gd name="connsiteY54" fmla="*/ 6198861 h 6275070"/>
                  <a:gd name="connsiteX55" fmla="*/ 2778569 w 2778569"/>
                  <a:gd name="connsiteY55" fmla="*/ 6275070 h 627507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864294 w 2864294"/>
                  <a:gd name="connsiteY55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61421 w 2864294"/>
                  <a:gd name="connsiteY55" fmla="*/ 6303636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30001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43336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900489 w 2900489"/>
                  <a:gd name="connsiteY57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900489 w 2900489"/>
                  <a:gd name="connsiteY58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892866 w 2900489"/>
                  <a:gd name="connsiteY58" fmla="*/ 6720831 h 6757035"/>
                  <a:gd name="connsiteX59" fmla="*/ 2900489 w 2900489"/>
                  <a:gd name="connsiteY59" fmla="*/ 6757035 h 6757035"/>
                  <a:gd name="connsiteX0" fmla="*/ 241109 w 2915729"/>
                  <a:gd name="connsiteY0" fmla="*/ 0 h 6844665"/>
                  <a:gd name="connsiteX1" fmla="*/ 263969 w 2915729"/>
                  <a:gd name="connsiteY1" fmla="*/ 87630 h 6844665"/>
                  <a:gd name="connsiteX2" fmla="*/ 256349 w 2915729"/>
                  <a:gd name="connsiteY2" fmla="*/ 241935 h 6844665"/>
                  <a:gd name="connsiteX3" fmla="*/ 239204 w 2915729"/>
                  <a:gd name="connsiteY3" fmla="*/ 381000 h 6844665"/>
                  <a:gd name="connsiteX4" fmla="*/ 203009 w 2915729"/>
                  <a:gd name="connsiteY4" fmla="*/ 546735 h 6844665"/>
                  <a:gd name="connsiteX5" fmla="*/ 163004 w 2915729"/>
                  <a:gd name="connsiteY5" fmla="*/ 670560 h 6844665"/>
                  <a:gd name="connsiteX6" fmla="*/ 124904 w 2915729"/>
                  <a:gd name="connsiteY6" fmla="*/ 788670 h 6844665"/>
                  <a:gd name="connsiteX7" fmla="*/ 105854 w 2915729"/>
                  <a:gd name="connsiteY7" fmla="*/ 864870 h 6844665"/>
                  <a:gd name="connsiteX8" fmla="*/ 88709 w 2915729"/>
                  <a:gd name="connsiteY8" fmla="*/ 960120 h 6844665"/>
                  <a:gd name="connsiteX9" fmla="*/ 84899 w 2915729"/>
                  <a:gd name="connsiteY9" fmla="*/ 1053465 h 6844665"/>
                  <a:gd name="connsiteX10" fmla="*/ 86804 w 2915729"/>
                  <a:gd name="connsiteY10" fmla="*/ 1120140 h 6844665"/>
                  <a:gd name="connsiteX11" fmla="*/ 98234 w 2915729"/>
                  <a:gd name="connsiteY11" fmla="*/ 1179195 h 6844665"/>
                  <a:gd name="connsiteX12" fmla="*/ 142049 w 2915729"/>
                  <a:gd name="connsiteY12" fmla="*/ 1247775 h 6844665"/>
                  <a:gd name="connsiteX13" fmla="*/ 206819 w 2915729"/>
                  <a:gd name="connsiteY13" fmla="*/ 1346835 h 6844665"/>
                  <a:gd name="connsiteX14" fmla="*/ 349694 w 2915729"/>
                  <a:gd name="connsiteY14" fmla="*/ 1524000 h 6844665"/>
                  <a:gd name="connsiteX15" fmla="*/ 450659 w 2915729"/>
                  <a:gd name="connsiteY15" fmla="*/ 1663065 h 6844665"/>
                  <a:gd name="connsiteX16" fmla="*/ 542099 w 2915729"/>
                  <a:gd name="connsiteY16" fmla="*/ 1796415 h 6844665"/>
                  <a:gd name="connsiteX17" fmla="*/ 593534 w 2915729"/>
                  <a:gd name="connsiteY17" fmla="*/ 1885950 h 6844665"/>
                  <a:gd name="connsiteX18" fmla="*/ 648779 w 2915729"/>
                  <a:gd name="connsiteY18" fmla="*/ 1986915 h 6844665"/>
                  <a:gd name="connsiteX19" fmla="*/ 696403 w 2915729"/>
                  <a:gd name="connsiteY19" fmla="*/ 2093594 h 6844665"/>
                  <a:gd name="connsiteX20" fmla="*/ 745933 w 2915729"/>
                  <a:gd name="connsiteY20" fmla="*/ 2242184 h 6844665"/>
                  <a:gd name="connsiteX21" fmla="*/ 774507 w 2915729"/>
                  <a:gd name="connsiteY21" fmla="*/ 2371723 h 6844665"/>
                  <a:gd name="connsiteX22" fmla="*/ 791652 w 2915729"/>
                  <a:gd name="connsiteY22" fmla="*/ 2480308 h 6844665"/>
                  <a:gd name="connsiteX23" fmla="*/ 801177 w 2915729"/>
                  <a:gd name="connsiteY23" fmla="*/ 2625088 h 6844665"/>
                  <a:gd name="connsiteX24" fmla="*/ 793558 w 2915729"/>
                  <a:gd name="connsiteY24" fmla="*/ 2737483 h 6844665"/>
                  <a:gd name="connsiteX25" fmla="*/ 780223 w 2915729"/>
                  <a:gd name="connsiteY25" fmla="*/ 2836543 h 6844665"/>
                  <a:gd name="connsiteX26" fmla="*/ 753553 w 2915729"/>
                  <a:gd name="connsiteY26" fmla="*/ 2941318 h 6844665"/>
                  <a:gd name="connsiteX27" fmla="*/ 704023 w 2915729"/>
                  <a:gd name="connsiteY27" fmla="*/ 3065142 h 6844665"/>
                  <a:gd name="connsiteX28" fmla="*/ 660208 w 2915729"/>
                  <a:gd name="connsiteY28" fmla="*/ 3150867 h 6844665"/>
                  <a:gd name="connsiteX29" fmla="*/ 566863 w 2915729"/>
                  <a:gd name="connsiteY29" fmla="*/ 3305172 h 6844665"/>
                  <a:gd name="connsiteX30" fmla="*/ 330643 w 2915729"/>
                  <a:gd name="connsiteY30" fmla="*/ 3587112 h 6844665"/>
                  <a:gd name="connsiteX31" fmla="*/ 180148 w 2915729"/>
                  <a:gd name="connsiteY31" fmla="*/ 3752846 h 6844665"/>
                  <a:gd name="connsiteX32" fmla="*/ 140143 w 2915729"/>
                  <a:gd name="connsiteY32" fmla="*/ 3806186 h 6844665"/>
                  <a:gd name="connsiteX33" fmla="*/ 56323 w 2915729"/>
                  <a:gd name="connsiteY33" fmla="*/ 3941441 h 6844665"/>
                  <a:gd name="connsiteX34" fmla="*/ 4889 w 2915729"/>
                  <a:gd name="connsiteY34" fmla="*/ 4082411 h 6844665"/>
                  <a:gd name="connsiteX35" fmla="*/ 2984 w 2915729"/>
                  <a:gd name="connsiteY35" fmla="*/ 4225286 h 6844665"/>
                  <a:gd name="connsiteX36" fmla="*/ 58229 w 2915729"/>
                  <a:gd name="connsiteY36" fmla="*/ 4343395 h 6844665"/>
                  <a:gd name="connsiteX37" fmla="*/ 130619 w 2915729"/>
                  <a:gd name="connsiteY37" fmla="*/ 4451980 h 6844665"/>
                  <a:gd name="connsiteX38" fmla="*/ 222059 w 2915729"/>
                  <a:gd name="connsiteY38" fmla="*/ 4543420 h 6844665"/>
                  <a:gd name="connsiteX39" fmla="*/ 345884 w 2915729"/>
                  <a:gd name="connsiteY39" fmla="*/ 4653910 h 6844665"/>
                  <a:gd name="connsiteX40" fmla="*/ 494474 w 2915729"/>
                  <a:gd name="connsiteY40" fmla="*/ 4772019 h 6844665"/>
                  <a:gd name="connsiteX41" fmla="*/ 989774 w 2915729"/>
                  <a:gd name="connsiteY41" fmla="*/ 5092059 h 6844665"/>
                  <a:gd name="connsiteX42" fmla="*/ 1111694 w 2915729"/>
                  <a:gd name="connsiteY42" fmla="*/ 5179689 h 6844665"/>
                  <a:gd name="connsiteX43" fmla="*/ 1216468 w 2915729"/>
                  <a:gd name="connsiteY43" fmla="*/ 5326374 h 6844665"/>
                  <a:gd name="connsiteX44" fmla="*/ 1326958 w 2915729"/>
                  <a:gd name="connsiteY44" fmla="*/ 5497824 h 6844665"/>
                  <a:gd name="connsiteX45" fmla="*/ 1477453 w 2915729"/>
                  <a:gd name="connsiteY45" fmla="*/ 5676893 h 6844665"/>
                  <a:gd name="connsiteX46" fmla="*/ 1597467 w 2915729"/>
                  <a:gd name="connsiteY46" fmla="*/ 5785478 h 6844665"/>
                  <a:gd name="connsiteX47" fmla="*/ 1692717 w 2915729"/>
                  <a:gd name="connsiteY47" fmla="*/ 5854058 h 6844665"/>
                  <a:gd name="connsiteX48" fmla="*/ 1829877 w 2915729"/>
                  <a:gd name="connsiteY48" fmla="*/ 5897873 h 6844665"/>
                  <a:gd name="connsiteX49" fmla="*/ 2151822 w 2915729"/>
                  <a:gd name="connsiteY49" fmla="*/ 5920732 h 6844665"/>
                  <a:gd name="connsiteX50" fmla="*/ 2342322 w 2915729"/>
                  <a:gd name="connsiteY50" fmla="*/ 5945497 h 6844665"/>
                  <a:gd name="connsiteX51" fmla="*/ 2471862 w 2915729"/>
                  <a:gd name="connsiteY51" fmla="*/ 5983597 h 6844665"/>
                  <a:gd name="connsiteX52" fmla="*/ 2569017 w 2915729"/>
                  <a:gd name="connsiteY52" fmla="*/ 6033127 h 6844665"/>
                  <a:gd name="connsiteX53" fmla="*/ 2673792 w 2915729"/>
                  <a:gd name="connsiteY53" fmla="*/ 6122661 h 6844665"/>
                  <a:gd name="connsiteX54" fmla="*/ 2723322 w 2915729"/>
                  <a:gd name="connsiteY54" fmla="*/ 6198861 h 6844665"/>
                  <a:gd name="connsiteX55" fmla="*/ 2791901 w 2915729"/>
                  <a:gd name="connsiteY55" fmla="*/ 6294111 h 6844665"/>
                  <a:gd name="connsiteX56" fmla="*/ 2843336 w 2915729"/>
                  <a:gd name="connsiteY56" fmla="*/ 6448416 h 6844665"/>
                  <a:gd name="connsiteX57" fmla="*/ 2875721 w 2915729"/>
                  <a:gd name="connsiteY57" fmla="*/ 6617961 h 6844665"/>
                  <a:gd name="connsiteX58" fmla="*/ 2892866 w 2915729"/>
                  <a:gd name="connsiteY58" fmla="*/ 6720831 h 6844665"/>
                  <a:gd name="connsiteX59" fmla="*/ 2915729 w 2915729"/>
                  <a:gd name="connsiteY59" fmla="*/ 6844665 h 6844665"/>
                  <a:gd name="connsiteX0" fmla="*/ 241109 w 2923349"/>
                  <a:gd name="connsiteY0" fmla="*/ 0 h 6844665"/>
                  <a:gd name="connsiteX1" fmla="*/ 263969 w 2923349"/>
                  <a:gd name="connsiteY1" fmla="*/ 87630 h 6844665"/>
                  <a:gd name="connsiteX2" fmla="*/ 256349 w 2923349"/>
                  <a:gd name="connsiteY2" fmla="*/ 241935 h 6844665"/>
                  <a:gd name="connsiteX3" fmla="*/ 239204 w 2923349"/>
                  <a:gd name="connsiteY3" fmla="*/ 381000 h 6844665"/>
                  <a:gd name="connsiteX4" fmla="*/ 203009 w 2923349"/>
                  <a:gd name="connsiteY4" fmla="*/ 546735 h 6844665"/>
                  <a:gd name="connsiteX5" fmla="*/ 163004 w 2923349"/>
                  <a:gd name="connsiteY5" fmla="*/ 670560 h 6844665"/>
                  <a:gd name="connsiteX6" fmla="*/ 124904 w 2923349"/>
                  <a:gd name="connsiteY6" fmla="*/ 788670 h 6844665"/>
                  <a:gd name="connsiteX7" fmla="*/ 105854 w 2923349"/>
                  <a:gd name="connsiteY7" fmla="*/ 864870 h 6844665"/>
                  <a:gd name="connsiteX8" fmla="*/ 88709 w 2923349"/>
                  <a:gd name="connsiteY8" fmla="*/ 960120 h 6844665"/>
                  <a:gd name="connsiteX9" fmla="*/ 84899 w 2923349"/>
                  <a:gd name="connsiteY9" fmla="*/ 1053465 h 6844665"/>
                  <a:gd name="connsiteX10" fmla="*/ 86804 w 2923349"/>
                  <a:gd name="connsiteY10" fmla="*/ 1120140 h 6844665"/>
                  <a:gd name="connsiteX11" fmla="*/ 98234 w 2923349"/>
                  <a:gd name="connsiteY11" fmla="*/ 1179195 h 6844665"/>
                  <a:gd name="connsiteX12" fmla="*/ 142049 w 2923349"/>
                  <a:gd name="connsiteY12" fmla="*/ 1247775 h 6844665"/>
                  <a:gd name="connsiteX13" fmla="*/ 206819 w 2923349"/>
                  <a:gd name="connsiteY13" fmla="*/ 1346835 h 6844665"/>
                  <a:gd name="connsiteX14" fmla="*/ 349694 w 2923349"/>
                  <a:gd name="connsiteY14" fmla="*/ 1524000 h 6844665"/>
                  <a:gd name="connsiteX15" fmla="*/ 450659 w 2923349"/>
                  <a:gd name="connsiteY15" fmla="*/ 1663065 h 6844665"/>
                  <a:gd name="connsiteX16" fmla="*/ 542099 w 2923349"/>
                  <a:gd name="connsiteY16" fmla="*/ 1796415 h 6844665"/>
                  <a:gd name="connsiteX17" fmla="*/ 593534 w 2923349"/>
                  <a:gd name="connsiteY17" fmla="*/ 1885950 h 6844665"/>
                  <a:gd name="connsiteX18" fmla="*/ 648779 w 2923349"/>
                  <a:gd name="connsiteY18" fmla="*/ 1986915 h 6844665"/>
                  <a:gd name="connsiteX19" fmla="*/ 696403 w 2923349"/>
                  <a:gd name="connsiteY19" fmla="*/ 2093594 h 6844665"/>
                  <a:gd name="connsiteX20" fmla="*/ 745933 w 2923349"/>
                  <a:gd name="connsiteY20" fmla="*/ 2242184 h 6844665"/>
                  <a:gd name="connsiteX21" fmla="*/ 774507 w 2923349"/>
                  <a:gd name="connsiteY21" fmla="*/ 2371723 h 6844665"/>
                  <a:gd name="connsiteX22" fmla="*/ 791652 w 2923349"/>
                  <a:gd name="connsiteY22" fmla="*/ 2480308 h 6844665"/>
                  <a:gd name="connsiteX23" fmla="*/ 801177 w 2923349"/>
                  <a:gd name="connsiteY23" fmla="*/ 2625088 h 6844665"/>
                  <a:gd name="connsiteX24" fmla="*/ 793558 w 2923349"/>
                  <a:gd name="connsiteY24" fmla="*/ 2737483 h 6844665"/>
                  <a:gd name="connsiteX25" fmla="*/ 780223 w 2923349"/>
                  <a:gd name="connsiteY25" fmla="*/ 2836543 h 6844665"/>
                  <a:gd name="connsiteX26" fmla="*/ 753553 w 2923349"/>
                  <a:gd name="connsiteY26" fmla="*/ 2941318 h 6844665"/>
                  <a:gd name="connsiteX27" fmla="*/ 704023 w 2923349"/>
                  <a:gd name="connsiteY27" fmla="*/ 3065142 h 6844665"/>
                  <a:gd name="connsiteX28" fmla="*/ 660208 w 2923349"/>
                  <a:gd name="connsiteY28" fmla="*/ 3150867 h 6844665"/>
                  <a:gd name="connsiteX29" fmla="*/ 566863 w 2923349"/>
                  <a:gd name="connsiteY29" fmla="*/ 3305172 h 6844665"/>
                  <a:gd name="connsiteX30" fmla="*/ 330643 w 2923349"/>
                  <a:gd name="connsiteY30" fmla="*/ 3587112 h 6844665"/>
                  <a:gd name="connsiteX31" fmla="*/ 180148 w 2923349"/>
                  <a:gd name="connsiteY31" fmla="*/ 3752846 h 6844665"/>
                  <a:gd name="connsiteX32" fmla="*/ 140143 w 2923349"/>
                  <a:gd name="connsiteY32" fmla="*/ 3806186 h 6844665"/>
                  <a:gd name="connsiteX33" fmla="*/ 56323 w 2923349"/>
                  <a:gd name="connsiteY33" fmla="*/ 3941441 h 6844665"/>
                  <a:gd name="connsiteX34" fmla="*/ 4889 w 2923349"/>
                  <a:gd name="connsiteY34" fmla="*/ 4082411 h 6844665"/>
                  <a:gd name="connsiteX35" fmla="*/ 2984 w 2923349"/>
                  <a:gd name="connsiteY35" fmla="*/ 4225286 h 6844665"/>
                  <a:gd name="connsiteX36" fmla="*/ 58229 w 2923349"/>
                  <a:gd name="connsiteY36" fmla="*/ 4343395 h 6844665"/>
                  <a:gd name="connsiteX37" fmla="*/ 130619 w 2923349"/>
                  <a:gd name="connsiteY37" fmla="*/ 4451980 h 6844665"/>
                  <a:gd name="connsiteX38" fmla="*/ 222059 w 2923349"/>
                  <a:gd name="connsiteY38" fmla="*/ 4543420 h 6844665"/>
                  <a:gd name="connsiteX39" fmla="*/ 345884 w 2923349"/>
                  <a:gd name="connsiteY39" fmla="*/ 4653910 h 6844665"/>
                  <a:gd name="connsiteX40" fmla="*/ 494474 w 2923349"/>
                  <a:gd name="connsiteY40" fmla="*/ 4772019 h 6844665"/>
                  <a:gd name="connsiteX41" fmla="*/ 989774 w 2923349"/>
                  <a:gd name="connsiteY41" fmla="*/ 5092059 h 6844665"/>
                  <a:gd name="connsiteX42" fmla="*/ 1111694 w 2923349"/>
                  <a:gd name="connsiteY42" fmla="*/ 5179689 h 6844665"/>
                  <a:gd name="connsiteX43" fmla="*/ 1216468 w 2923349"/>
                  <a:gd name="connsiteY43" fmla="*/ 5326374 h 6844665"/>
                  <a:gd name="connsiteX44" fmla="*/ 1326958 w 2923349"/>
                  <a:gd name="connsiteY44" fmla="*/ 5497824 h 6844665"/>
                  <a:gd name="connsiteX45" fmla="*/ 1477453 w 2923349"/>
                  <a:gd name="connsiteY45" fmla="*/ 5676893 h 6844665"/>
                  <a:gd name="connsiteX46" fmla="*/ 1597467 w 2923349"/>
                  <a:gd name="connsiteY46" fmla="*/ 5785478 h 6844665"/>
                  <a:gd name="connsiteX47" fmla="*/ 1692717 w 2923349"/>
                  <a:gd name="connsiteY47" fmla="*/ 5854058 h 6844665"/>
                  <a:gd name="connsiteX48" fmla="*/ 1829877 w 2923349"/>
                  <a:gd name="connsiteY48" fmla="*/ 5897873 h 6844665"/>
                  <a:gd name="connsiteX49" fmla="*/ 2151822 w 2923349"/>
                  <a:gd name="connsiteY49" fmla="*/ 5920732 h 6844665"/>
                  <a:gd name="connsiteX50" fmla="*/ 2342322 w 2923349"/>
                  <a:gd name="connsiteY50" fmla="*/ 5945497 h 6844665"/>
                  <a:gd name="connsiteX51" fmla="*/ 2471862 w 2923349"/>
                  <a:gd name="connsiteY51" fmla="*/ 5983597 h 6844665"/>
                  <a:gd name="connsiteX52" fmla="*/ 2569017 w 2923349"/>
                  <a:gd name="connsiteY52" fmla="*/ 6033127 h 6844665"/>
                  <a:gd name="connsiteX53" fmla="*/ 2673792 w 2923349"/>
                  <a:gd name="connsiteY53" fmla="*/ 6122661 h 6844665"/>
                  <a:gd name="connsiteX54" fmla="*/ 2723322 w 2923349"/>
                  <a:gd name="connsiteY54" fmla="*/ 6198861 h 6844665"/>
                  <a:gd name="connsiteX55" fmla="*/ 2791901 w 2923349"/>
                  <a:gd name="connsiteY55" fmla="*/ 6294111 h 6844665"/>
                  <a:gd name="connsiteX56" fmla="*/ 2843336 w 2923349"/>
                  <a:gd name="connsiteY56" fmla="*/ 6448416 h 6844665"/>
                  <a:gd name="connsiteX57" fmla="*/ 2875721 w 2923349"/>
                  <a:gd name="connsiteY57" fmla="*/ 6617961 h 6844665"/>
                  <a:gd name="connsiteX58" fmla="*/ 2892866 w 2923349"/>
                  <a:gd name="connsiteY58" fmla="*/ 6720831 h 6844665"/>
                  <a:gd name="connsiteX59" fmla="*/ 2923349 w 2923349"/>
                  <a:gd name="connsiteY59" fmla="*/ 6844665 h 6844665"/>
                  <a:gd name="connsiteX0" fmla="*/ 241109 w 2932874"/>
                  <a:gd name="connsiteY0" fmla="*/ 0 h 6873240"/>
                  <a:gd name="connsiteX1" fmla="*/ 263969 w 2932874"/>
                  <a:gd name="connsiteY1" fmla="*/ 87630 h 6873240"/>
                  <a:gd name="connsiteX2" fmla="*/ 256349 w 2932874"/>
                  <a:gd name="connsiteY2" fmla="*/ 241935 h 6873240"/>
                  <a:gd name="connsiteX3" fmla="*/ 239204 w 2932874"/>
                  <a:gd name="connsiteY3" fmla="*/ 381000 h 6873240"/>
                  <a:gd name="connsiteX4" fmla="*/ 203009 w 2932874"/>
                  <a:gd name="connsiteY4" fmla="*/ 546735 h 6873240"/>
                  <a:gd name="connsiteX5" fmla="*/ 163004 w 2932874"/>
                  <a:gd name="connsiteY5" fmla="*/ 670560 h 6873240"/>
                  <a:gd name="connsiteX6" fmla="*/ 124904 w 2932874"/>
                  <a:gd name="connsiteY6" fmla="*/ 788670 h 6873240"/>
                  <a:gd name="connsiteX7" fmla="*/ 105854 w 2932874"/>
                  <a:gd name="connsiteY7" fmla="*/ 864870 h 6873240"/>
                  <a:gd name="connsiteX8" fmla="*/ 88709 w 2932874"/>
                  <a:gd name="connsiteY8" fmla="*/ 960120 h 6873240"/>
                  <a:gd name="connsiteX9" fmla="*/ 84899 w 2932874"/>
                  <a:gd name="connsiteY9" fmla="*/ 1053465 h 6873240"/>
                  <a:gd name="connsiteX10" fmla="*/ 86804 w 2932874"/>
                  <a:gd name="connsiteY10" fmla="*/ 1120140 h 6873240"/>
                  <a:gd name="connsiteX11" fmla="*/ 98234 w 2932874"/>
                  <a:gd name="connsiteY11" fmla="*/ 1179195 h 6873240"/>
                  <a:gd name="connsiteX12" fmla="*/ 142049 w 2932874"/>
                  <a:gd name="connsiteY12" fmla="*/ 1247775 h 6873240"/>
                  <a:gd name="connsiteX13" fmla="*/ 206819 w 2932874"/>
                  <a:gd name="connsiteY13" fmla="*/ 1346835 h 6873240"/>
                  <a:gd name="connsiteX14" fmla="*/ 349694 w 2932874"/>
                  <a:gd name="connsiteY14" fmla="*/ 1524000 h 6873240"/>
                  <a:gd name="connsiteX15" fmla="*/ 450659 w 2932874"/>
                  <a:gd name="connsiteY15" fmla="*/ 1663065 h 6873240"/>
                  <a:gd name="connsiteX16" fmla="*/ 542099 w 2932874"/>
                  <a:gd name="connsiteY16" fmla="*/ 1796415 h 6873240"/>
                  <a:gd name="connsiteX17" fmla="*/ 593534 w 2932874"/>
                  <a:gd name="connsiteY17" fmla="*/ 1885950 h 6873240"/>
                  <a:gd name="connsiteX18" fmla="*/ 648779 w 2932874"/>
                  <a:gd name="connsiteY18" fmla="*/ 1986915 h 6873240"/>
                  <a:gd name="connsiteX19" fmla="*/ 696403 w 2932874"/>
                  <a:gd name="connsiteY19" fmla="*/ 2093594 h 6873240"/>
                  <a:gd name="connsiteX20" fmla="*/ 745933 w 2932874"/>
                  <a:gd name="connsiteY20" fmla="*/ 2242184 h 6873240"/>
                  <a:gd name="connsiteX21" fmla="*/ 774507 w 2932874"/>
                  <a:gd name="connsiteY21" fmla="*/ 2371723 h 6873240"/>
                  <a:gd name="connsiteX22" fmla="*/ 791652 w 2932874"/>
                  <a:gd name="connsiteY22" fmla="*/ 2480308 h 6873240"/>
                  <a:gd name="connsiteX23" fmla="*/ 801177 w 2932874"/>
                  <a:gd name="connsiteY23" fmla="*/ 2625088 h 6873240"/>
                  <a:gd name="connsiteX24" fmla="*/ 793558 w 2932874"/>
                  <a:gd name="connsiteY24" fmla="*/ 2737483 h 6873240"/>
                  <a:gd name="connsiteX25" fmla="*/ 780223 w 2932874"/>
                  <a:gd name="connsiteY25" fmla="*/ 2836543 h 6873240"/>
                  <a:gd name="connsiteX26" fmla="*/ 753553 w 2932874"/>
                  <a:gd name="connsiteY26" fmla="*/ 2941318 h 6873240"/>
                  <a:gd name="connsiteX27" fmla="*/ 704023 w 2932874"/>
                  <a:gd name="connsiteY27" fmla="*/ 3065142 h 6873240"/>
                  <a:gd name="connsiteX28" fmla="*/ 660208 w 2932874"/>
                  <a:gd name="connsiteY28" fmla="*/ 3150867 h 6873240"/>
                  <a:gd name="connsiteX29" fmla="*/ 566863 w 2932874"/>
                  <a:gd name="connsiteY29" fmla="*/ 3305172 h 6873240"/>
                  <a:gd name="connsiteX30" fmla="*/ 330643 w 2932874"/>
                  <a:gd name="connsiteY30" fmla="*/ 3587112 h 6873240"/>
                  <a:gd name="connsiteX31" fmla="*/ 180148 w 2932874"/>
                  <a:gd name="connsiteY31" fmla="*/ 3752846 h 6873240"/>
                  <a:gd name="connsiteX32" fmla="*/ 140143 w 2932874"/>
                  <a:gd name="connsiteY32" fmla="*/ 3806186 h 6873240"/>
                  <a:gd name="connsiteX33" fmla="*/ 56323 w 2932874"/>
                  <a:gd name="connsiteY33" fmla="*/ 3941441 h 6873240"/>
                  <a:gd name="connsiteX34" fmla="*/ 4889 w 2932874"/>
                  <a:gd name="connsiteY34" fmla="*/ 4082411 h 6873240"/>
                  <a:gd name="connsiteX35" fmla="*/ 2984 w 2932874"/>
                  <a:gd name="connsiteY35" fmla="*/ 4225286 h 6873240"/>
                  <a:gd name="connsiteX36" fmla="*/ 58229 w 2932874"/>
                  <a:gd name="connsiteY36" fmla="*/ 4343395 h 6873240"/>
                  <a:gd name="connsiteX37" fmla="*/ 130619 w 2932874"/>
                  <a:gd name="connsiteY37" fmla="*/ 4451980 h 6873240"/>
                  <a:gd name="connsiteX38" fmla="*/ 222059 w 2932874"/>
                  <a:gd name="connsiteY38" fmla="*/ 4543420 h 6873240"/>
                  <a:gd name="connsiteX39" fmla="*/ 345884 w 2932874"/>
                  <a:gd name="connsiteY39" fmla="*/ 4653910 h 6873240"/>
                  <a:gd name="connsiteX40" fmla="*/ 494474 w 2932874"/>
                  <a:gd name="connsiteY40" fmla="*/ 4772019 h 6873240"/>
                  <a:gd name="connsiteX41" fmla="*/ 989774 w 2932874"/>
                  <a:gd name="connsiteY41" fmla="*/ 5092059 h 6873240"/>
                  <a:gd name="connsiteX42" fmla="*/ 1111694 w 2932874"/>
                  <a:gd name="connsiteY42" fmla="*/ 5179689 h 6873240"/>
                  <a:gd name="connsiteX43" fmla="*/ 1216468 w 2932874"/>
                  <a:gd name="connsiteY43" fmla="*/ 5326374 h 6873240"/>
                  <a:gd name="connsiteX44" fmla="*/ 1326958 w 2932874"/>
                  <a:gd name="connsiteY44" fmla="*/ 5497824 h 6873240"/>
                  <a:gd name="connsiteX45" fmla="*/ 1477453 w 2932874"/>
                  <a:gd name="connsiteY45" fmla="*/ 5676893 h 6873240"/>
                  <a:gd name="connsiteX46" fmla="*/ 1597467 w 2932874"/>
                  <a:gd name="connsiteY46" fmla="*/ 5785478 h 6873240"/>
                  <a:gd name="connsiteX47" fmla="*/ 1692717 w 2932874"/>
                  <a:gd name="connsiteY47" fmla="*/ 5854058 h 6873240"/>
                  <a:gd name="connsiteX48" fmla="*/ 1829877 w 2932874"/>
                  <a:gd name="connsiteY48" fmla="*/ 5897873 h 6873240"/>
                  <a:gd name="connsiteX49" fmla="*/ 2151822 w 2932874"/>
                  <a:gd name="connsiteY49" fmla="*/ 5920732 h 6873240"/>
                  <a:gd name="connsiteX50" fmla="*/ 2342322 w 2932874"/>
                  <a:gd name="connsiteY50" fmla="*/ 5945497 h 6873240"/>
                  <a:gd name="connsiteX51" fmla="*/ 2471862 w 2932874"/>
                  <a:gd name="connsiteY51" fmla="*/ 5983597 h 6873240"/>
                  <a:gd name="connsiteX52" fmla="*/ 2569017 w 2932874"/>
                  <a:gd name="connsiteY52" fmla="*/ 6033127 h 6873240"/>
                  <a:gd name="connsiteX53" fmla="*/ 2673792 w 2932874"/>
                  <a:gd name="connsiteY53" fmla="*/ 6122661 h 6873240"/>
                  <a:gd name="connsiteX54" fmla="*/ 2723322 w 2932874"/>
                  <a:gd name="connsiteY54" fmla="*/ 6198861 h 6873240"/>
                  <a:gd name="connsiteX55" fmla="*/ 2791901 w 2932874"/>
                  <a:gd name="connsiteY55" fmla="*/ 6294111 h 6873240"/>
                  <a:gd name="connsiteX56" fmla="*/ 2843336 w 2932874"/>
                  <a:gd name="connsiteY56" fmla="*/ 6448416 h 6873240"/>
                  <a:gd name="connsiteX57" fmla="*/ 2875721 w 2932874"/>
                  <a:gd name="connsiteY57" fmla="*/ 6617961 h 6873240"/>
                  <a:gd name="connsiteX58" fmla="*/ 2892866 w 2932874"/>
                  <a:gd name="connsiteY58" fmla="*/ 6720831 h 6873240"/>
                  <a:gd name="connsiteX59" fmla="*/ 2932874 w 2932874"/>
                  <a:gd name="connsiteY59" fmla="*/ 6873240 h 687324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2866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1916 w 2915729"/>
                  <a:gd name="connsiteY59" fmla="*/ 6804650 h 6850380"/>
                  <a:gd name="connsiteX60" fmla="*/ 2915729 w 2915729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23322 w 2917631"/>
                  <a:gd name="connsiteY54" fmla="*/ 6198861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8839 w 2917631"/>
                  <a:gd name="connsiteY42" fmla="*/ 518730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1219 w 2917631"/>
                  <a:gd name="connsiteY42" fmla="*/ 5193024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7681 w 2914203"/>
                  <a:gd name="connsiteY0" fmla="*/ 0 h 6850380"/>
                  <a:gd name="connsiteX1" fmla="*/ 260541 w 2914203"/>
                  <a:gd name="connsiteY1" fmla="*/ 87630 h 6850380"/>
                  <a:gd name="connsiteX2" fmla="*/ 252921 w 2914203"/>
                  <a:gd name="connsiteY2" fmla="*/ 241935 h 6850380"/>
                  <a:gd name="connsiteX3" fmla="*/ 235776 w 2914203"/>
                  <a:gd name="connsiteY3" fmla="*/ 381000 h 6850380"/>
                  <a:gd name="connsiteX4" fmla="*/ 199581 w 2914203"/>
                  <a:gd name="connsiteY4" fmla="*/ 546735 h 6850380"/>
                  <a:gd name="connsiteX5" fmla="*/ 159576 w 2914203"/>
                  <a:gd name="connsiteY5" fmla="*/ 670560 h 6850380"/>
                  <a:gd name="connsiteX6" fmla="*/ 121476 w 2914203"/>
                  <a:gd name="connsiteY6" fmla="*/ 788670 h 6850380"/>
                  <a:gd name="connsiteX7" fmla="*/ 102426 w 2914203"/>
                  <a:gd name="connsiteY7" fmla="*/ 864870 h 6850380"/>
                  <a:gd name="connsiteX8" fmla="*/ 85281 w 2914203"/>
                  <a:gd name="connsiteY8" fmla="*/ 960120 h 6850380"/>
                  <a:gd name="connsiteX9" fmla="*/ 81471 w 2914203"/>
                  <a:gd name="connsiteY9" fmla="*/ 1053465 h 6850380"/>
                  <a:gd name="connsiteX10" fmla="*/ 83376 w 2914203"/>
                  <a:gd name="connsiteY10" fmla="*/ 1120140 h 6850380"/>
                  <a:gd name="connsiteX11" fmla="*/ 94806 w 2914203"/>
                  <a:gd name="connsiteY11" fmla="*/ 1179195 h 6850380"/>
                  <a:gd name="connsiteX12" fmla="*/ 138621 w 2914203"/>
                  <a:gd name="connsiteY12" fmla="*/ 1247775 h 6850380"/>
                  <a:gd name="connsiteX13" fmla="*/ 203391 w 2914203"/>
                  <a:gd name="connsiteY13" fmla="*/ 1346835 h 6850380"/>
                  <a:gd name="connsiteX14" fmla="*/ 346266 w 2914203"/>
                  <a:gd name="connsiteY14" fmla="*/ 1524000 h 6850380"/>
                  <a:gd name="connsiteX15" fmla="*/ 447231 w 2914203"/>
                  <a:gd name="connsiteY15" fmla="*/ 1663065 h 6850380"/>
                  <a:gd name="connsiteX16" fmla="*/ 538671 w 2914203"/>
                  <a:gd name="connsiteY16" fmla="*/ 1796415 h 6850380"/>
                  <a:gd name="connsiteX17" fmla="*/ 590106 w 2914203"/>
                  <a:gd name="connsiteY17" fmla="*/ 1885950 h 6850380"/>
                  <a:gd name="connsiteX18" fmla="*/ 645351 w 2914203"/>
                  <a:gd name="connsiteY18" fmla="*/ 1986915 h 6850380"/>
                  <a:gd name="connsiteX19" fmla="*/ 692975 w 2914203"/>
                  <a:gd name="connsiteY19" fmla="*/ 2093594 h 6850380"/>
                  <a:gd name="connsiteX20" fmla="*/ 742505 w 2914203"/>
                  <a:gd name="connsiteY20" fmla="*/ 2242184 h 6850380"/>
                  <a:gd name="connsiteX21" fmla="*/ 771079 w 2914203"/>
                  <a:gd name="connsiteY21" fmla="*/ 2371723 h 6850380"/>
                  <a:gd name="connsiteX22" fmla="*/ 788224 w 2914203"/>
                  <a:gd name="connsiteY22" fmla="*/ 2480308 h 6850380"/>
                  <a:gd name="connsiteX23" fmla="*/ 797749 w 2914203"/>
                  <a:gd name="connsiteY23" fmla="*/ 2625088 h 6850380"/>
                  <a:gd name="connsiteX24" fmla="*/ 790130 w 2914203"/>
                  <a:gd name="connsiteY24" fmla="*/ 2737483 h 6850380"/>
                  <a:gd name="connsiteX25" fmla="*/ 776795 w 2914203"/>
                  <a:gd name="connsiteY25" fmla="*/ 2836543 h 6850380"/>
                  <a:gd name="connsiteX26" fmla="*/ 750125 w 2914203"/>
                  <a:gd name="connsiteY26" fmla="*/ 2941318 h 6850380"/>
                  <a:gd name="connsiteX27" fmla="*/ 700595 w 2914203"/>
                  <a:gd name="connsiteY27" fmla="*/ 3065142 h 6850380"/>
                  <a:gd name="connsiteX28" fmla="*/ 656780 w 2914203"/>
                  <a:gd name="connsiteY28" fmla="*/ 3150867 h 6850380"/>
                  <a:gd name="connsiteX29" fmla="*/ 563435 w 2914203"/>
                  <a:gd name="connsiteY29" fmla="*/ 3305172 h 6850380"/>
                  <a:gd name="connsiteX30" fmla="*/ 327215 w 2914203"/>
                  <a:gd name="connsiteY30" fmla="*/ 3587112 h 6850380"/>
                  <a:gd name="connsiteX31" fmla="*/ 176720 w 2914203"/>
                  <a:gd name="connsiteY31" fmla="*/ 3752846 h 6850380"/>
                  <a:gd name="connsiteX32" fmla="*/ 136715 w 2914203"/>
                  <a:gd name="connsiteY32" fmla="*/ 3806186 h 6850380"/>
                  <a:gd name="connsiteX33" fmla="*/ 52895 w 2914203"/>
                  <a:gd name="connsiteY33" fmla="*/ 3941441 h 6850380"/>
                  <a:gd name="connsiteX34" fmla="*/ 1461 w 2914203"/>
                  <a:gd name="connsiteY34" fmla="*/ 4082411 h 6850380"/>
                  <a:gd name="connsiteX35" fmla="*/ 16701 w 2914203"/>
                  <a:gd name="connsiteY35" fmla="*/ 4223381 h 6850380"/>
                  <a:gd name="connsiteX36" fmla="*/ 54801 w 2914203"/>
                  <a:gd name="connsiteY36" fmla="*/ 4343395 h 6850380"/>
                  <a:gd name="connsiteX37" fmla="*/ 127191 w 2914203"/>
                  <a:gd name="connsiteY37" fmla="*/ 4451980 h 6850380"/>
                  <a:gd name="connsiteX38" fmla="*/ 207201 w 2914203"/>
                  <a:gd name="connsiteY38" fmla="*/ 4543420 h 6850380"/>
                  <a:gd name="connsiteX39" fmla="*/ 334836 w 2914203"/>
                  <a:gd name="connsiteY39" fmla="*/ 4652005 h 6850380"/>
                  <a:gd name="connsiteX40" fmla="*/ 491046 w 2914203"/>
                  <a:gd name="connsiteY40" fmla="*/ 4772019 h 6850380"/>
                  <a:gd name="connsiteX41" fmla="*/ 986346 w 2914203"/>
                  <a:gd name="connsiteY41" fmla="*/ 5088249 h 6850380"/>
                  <a:gd name="connsiteX42" fmla="*/ 1115886 w 2914203"/>
                  <a:gd name="connsiteY42" fmla="*/ 5183499 h 6850380"/>
                  <a:gd name="connsiteX43" fmla="*/ 1205420 w 2914203"/>
                  <a:gd name="connsiteY43" fmla="*/ 5326374 h 6850380"/>
                  <a:gd name="connsiteX44" fmla="*/ 1323530 w 2914203"/>
                  <a:gd name="connsiteY44" fmla="*/ 5497824 h 6850380"/>
                  <a:gd name="connsiteX45" fmla="*/ 1474025 w 2914203"/>
                  <a:gd name="connsiteY45" fmla="*/ 5676893 h 6850380"/>
                  <a:gd name="connsiteX46" fmla="*/ 1559749 w 2914203"/>
                  <a:gd name="connsiteY46" fmla="*/ 5758808 h 6850380"/>
                  <a:gd name="connsiteX47" fmla="*/ 1683574 w 2914203"/>
                  <a:gd name="connsiteY47" fmla="*/ 5844533 h 6850380"/>
                  <a:gd name="connsiteX48" fmla="*/ 1826449 w 2914203"/>
                  <a:gd name="connsiteY48" fmla="*/ 5897873 h 6850380"/>
                  <a:gd name="connsiteX49" fmla="*/ 2140774 w 2914203"/>
                  <a:gd name="connsiteY49" fmla="*/ 5915017 h 6850380"/>
                  <a:gd name="connsiteX50" fmla="*/ 2338894 w 2914203"/>
                  <a:gd name="connsiteY50" fmla="*/ 5945497 h 6850380"/>
                  <a:gd name="connsiteX51" fmla="*/ 2468434 w 2914203"/>
                  <a:gd name="connsiteY51" fmla="*/ 5983597 h 6850380"/>
                  <a:gd name="connsiteX52" fmla="*/ 2565589 w 2914203"/>
                  <a:gd name="connsiteY52" fmla="*/ 6033127 h 6850380"/>
                  <a:gd name="connsiteX53" fmla="*/ 2653219 w 2914203"/>
                  <a:gd name="connsiteY53" fmla="*/ 6107421 h 6850380"/>
                  <a:gd name="connsiteX54" fmla="*/ 2729419 w 2914203"/>
                  <a:gd name="connsiteY54" fmla="*/ 6189336 h 6850380"/>
                  <a:gd name="connsiteX55" fmla="*/ 2788473 w 2914203"/>
                  <a:gd name="connsiteY55" fmla="*/ 6294111 h 6850380"/>
                  <a:gd name="connsiteX56" fmla="*/ 2839908 w 2914203"/>
                  <a:gd name="connsiteY56" fmla="*/ 6448416 h 6850380"/>
                  <a:gd name="connsiteX57" fmla="*/ 2872293 w 2914203"/>
                  <a:gd name="connsiteY57" fmla="*/ 6617961 h 6850380"/>
                  <a:gd name="connsiteX58" fmla="*/ 2895153 w 2914203"/>
                  <a:gd name="connsiteY58" fmla="*/ 6720831 h 6850380"/>
                  <a:gd name="connsiteX59" fmla="*/ 2914203 w 2914203"/>
                  <a:gd name="connsiteY59" fmla="*/ 6804650 h 6850380"/>
                  <a:gd name="connsiteX60" fmla="*/ 2912301 w 2914203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08141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9480 w 2916002"/>
                  <a:gd name="connsiteY0" fmla="*/ 0 h 6850380"/>
                  <a:gd name="connsiteX1" fmla="*/ 262340 w 2916002"/>
                  <a:gd name="connsiteY1" fmla="*/ 87630 h 6850380"/>
                  <a:gd name="connsiteX2" fmla="*/ 254720 w 2916002"/>
                  <a:gd name="connsiteY2" fmla="*/ 241935 h 6850380"/>
                  <a:gd name="connsiteX3" fmla="*/ 237575 w 2916002"/>
                  <a:gd name="connsiteY3" fmla="*/ 381000 h 6850380"/>
                  <a:gd name="connsiteX4" fmla="*/ 201380 w 2916002"/>
                  <a:gd name="connsiteY4" fmla="*/ 546735 h 6850380"/>
                  <a:gd name="connsiteX5" fmla="*/ 161375 w 2916002"/>
                  <a:gd name="connsiteY5" fmla="*/ 670560 h 6850380"/>
                  <a:gd name="connsiteX6" fmla="*/ 123275 w 2916002"/>
                  <a:gd name="connsiteY6" fmla="*/ 788670 h 6850380"/>
                  <a:gd name="connsiteX7" fmla="*/ 104225 w 2916002"/>
                  <a:gd name="connsiteY7" fmla="*/ 864870 h 6850380"/>
                  <a:gd name="connsiteX8" fmla="*/ 87080 w 2916002"/>
                  <a:gd name="connsiteY8" fmla="*/ 960120 h 6850380"/>
                  <a:gd name="connsiteX9" fmla="*/ 83270 w 2916002"/>
                  <a:gd name="connsiteY9" fmla="*/ 1053465 h 6850380"/>
                  <a:gd name="connsiteX10" fmla="*/ 85175 w 2916002"/>
                  <a:gd name="connsiteY10" fmla="*/ 1120140 h 6850380"/>
                  <a:gd name="connsiteX11" fmla="*/ 96605 w 2916002"/>
                  <a:gd name="connsiteY11" fmla="*/ 1179195 h 6850380"/>
                  <a:gd name="connsiteX12" fmla="*/ 140420 w 2916002"/>
                  <a:gd name="connsiteY12" fmla="*/ 1247775 h 6850380"/>
                  <a:gd name="connsiteX13" fmla="*/ 205190 w 2916002"/>
                  <a:gd name="connsiteY13" fmla="*/ 1346835 h 6850380"/>
                  <a:gd name="connsiteX14" fmla="*/ 348065 w 2916002"/>
                  <a:gd name="connsiteY14" fmla="*/ 1524000 h 6850380"/>
                  <a:gd name="connsiteX15" fmla="*/ 449030 w 2916002"/>
                  <a:gd name="connsiteY15" fmla="*/ 1663065 h 6850380"/>
                  <a:gd name="connsiteX16" fmla="*/ 540470 w 2916002"/>
                  <a:gd name="connsiteY16" fmla="*/ 1796415 h 6850380"/>
                  <a:gd name="connsiteX17" fmla="*/ 591905 w 2916002"/>
                  <a:gd name="connsiteY17" fmla="*/ 1885950 h 6850380"/>
                  <a:gd name="connsiteX18" fmla="*/ 647150 w 2916002"/>
                  <a:gd name="connsiteY18" fmla="*/ 1986915 h 6850380"/>
                  <a:gd name="connsiteX19" fmla="*/ 694774 w 2916002"/>
                  <a:gd name="connsiteY19" fmla="*/ 2093594 h 6850380"/>
                  <a:gd name="connsiteX20" fmla="*/ 744304 w 2916002"/>
                  <a:gd name="connsiteY20" fmla="*/ 2242184 h 6850380"/>
                  <a:gd name="connsiteX21" fmla="*/ 772878 w 2916002"/>
                  <a:gd name="connsiteY21" fmla="*/ 2371723 h 6850380"/>
                  <a:gd name="connsiteX22" fmla="*/ 790023 w 2916002"/>
                  <a:gd name="connsiteY22" fmla="*/ 2480308 h 6850380"/>
                  <a:gd name="connsiteX23" fmla="*/ 799548 w 2916002"/>
                  <a:gd name="connsiteY23" fmla="*/ 2625088 h 6850380"/>
                  <a:gd name="connsiteX24" fmla="*/ 791929 w 2916002"/>
                  <a:gd name="connsiteY24" fmla="*/ 2737483 h 6850380"/>
                  <a:gd name="connsiteX25" fmla="*/ 778594 w 2916002"/>
                  <a:gd name="connsiteY25" fmla="*/ 2836543 h 6850380"/>
                  <a:gd name="connsiteX26" fmla="*/ 751924 w 2916002"/>
                  <a:gd name="connsiteY26" fmla="*/ 2941318 h 6850380"/>
                  <a:gd name="connsiteX27" fmla="*/ 702394 w 2916002"/>
                  <a:gd name="connsiteY27" fmla="*/ 3065142 h 6850380"/>
                  <a:gd name="connsiteX28" fmla="*/ 658579 w 2916002"/>
                  <a:gd name="connsiteY28" fmla="*/ 3150867 h 6850380"/>
                  <a:gd name="connsiteX29" fmla="*/ 565234 w 2916002"/>
                  <a:gd name="connsiteY29" fmla="*/ 3305172 h 6850380"/>
                  <a:gd name="connsiteX30" fmla="*/ 329014 w 2916002"/>
                  <a:gd name="connsiteY30" fmla="*/ 3587112 h 6850380"/>
                  <a:gd name="connsiteX31" fmla="*/ 178519 w 2916002"/>
                  <a:gd name="connsiteY31" fmla="*/ 3752846 h 6850380"/>
                  <a:gd name="connsiteX32" fmla="*/ 138514 w 2916002"/>
                  <a:gd name="connsiteY32" fmla="*/ 3806186 h 6850380"/>
                  <a:gd name="connsiteX33" fmla="*/ 54694 w 2916002"/>
                  <a:gd name="connsiteY33" fmla="*/ 3941441 h 6850380"/>
                  <a:gd name="connsiteX34" fmla="*/ 8975 w 2916002"/>
                  <a:gd name="connsiteY34" fmla="*/ 4080506 h 6850380"/>
                  <a:gd name="connsiteX35" fmla="*/ 1355 w 2916002"/>
                  <a:gd name="connsiteY35" fmla="*/ 4208141 h 6850380"/>
                  <a:gd name="connsiteX36" fmla="*/ 56600 w 2916002"/>
                  <a:gd name="connsiteY36" fmla="*/ 4343395 h 6850380"/>
                  <a:gd name="connsiteX37" fmla="*/ 128990 w 2916002"/>
                  <a:gd name="connsiteY37" fmla="*/ 4451980 h 6850380"/>
                  <a:gd name="connsiteX38" fmla="*/ 209000 w 2916002"/>
                  <a:gd name="connsiteY38" fmla="*/ 4543420 h 6850380"/>
                  <a:gd name="connsiteX39" fmla="*/ 336635 w 2916002"/>
                  <a:gd name="connsiteY39" fmla="*/ 4652005 h 6850380"/>
                  <a:gd name="connsiteX40" fmla="*/ 492845 w 2916002"/>
                  <a:gd name="connsiteY40" fmla="*/ 4772019 h 6850380"/>
                  <a:gd name="connsiteX41" fmla="*/ 988145 w 2916002"/>
                  <a:gd name="connsiteY41" fmla="*/ 5088249 h 6850380"/>
                  <a:gd name="connsiteX42" fmla="*/ 1117685 w 2916002"/>
                  <a:gd name="connsiteY42" fmla="*/ 5183499 h 6850380"/>
                  <a:gd name="connsiteX43" fmla="*/ 1207219 w 2916002"/>
                  <a:gd name="connsiteY43" fmla="*/ 5326374 h 6850380"/>
                  <a:gd name="connsiteX44" fmla="*/ 1325329 w 2916002"/>
                  <a:gd name="connsiteY44" fmla="*/ 5497824 h 6850380"/>
                  <a:gd name="connsiteX45" fmla="*/ 1475824 w 2916002"/>
                  <a:gd name="connsiteY45" fmla="*/ 5676893 h 6850380"/>
                  <a:gd name="connsiteX46" fmla="*/ 1561548 w 2916002"/>
                  <a:gd name="connsiteY46" fmla="*/ 5758808 h 6850380"/>
                  <a:gd name="connsiteX47" fmla="*/ 1685373 w 2916002"/>
                  <a:gd name="connsiteY47" fmla="*/ 5844533 h 6850380"/>
                  <a:gd name="connsiteX48" fmla="*/ 1828248 w 2916002"/>
                  <a:gd name="connsiteY48" fmla="*/ 5897873 h 6850380"/>
                  <a:gd name="connsiteX49" fmla="*/ 2142573 w 2916002"/>
                  <a:gd name="connsiteY49" fmla="*/ 5915017 h 6850380"/>
                  <a:gd name="connsiteX50" fmla="*/ 2340693 w 2916002"/>
                  <a:gd name="connsiteY50" fmla="*/ 5945497 h 6850380"/>
                  <a:gd name="connsiteX51" fmla="*/ 2470233 w 2916002"/>
                  <a:gd name="connsiteY51" fmla="*/ 5983597 h 6850380"/>
                  <a:gd name="connsiteX52" fmla="*/ 2567388 w 2916002"/>
                  <a:gd name="connsiteY52" fmla="*/ 6033127 h 6850380"/>
                  <a:gd name="connsiteX53" fmla="*/ 2655018 w 2916002"/>
                  <a:gd name="connsiteY53" fmla="*/ 6107421 h 6850380"/>
                  <a:gd name="connsiteX54" fmla="*/ 2731218 w 2916002"/>
                  <a:gd name="connsiteY54" fmla="*/ 6189336 h 6850380"/>
                  <a:gd name="connsiteX55" fmla="*/ 2790272 w 2916002"/>
                  <a:gd name="connsiteY55" fmla="*/ 6294111 h 6850380"/>
                  <a:gd name="connsiteX56" fmla="*/ 2841707 w 2916002"/>
                  <a:gd name="connsiteY56" fmla="*/ 6448416 h 6850380"/>
                  <a:gd name="connsiteX57" fmla="*/ 2874092 w 2916002"/>
                  <a:gd name="connsiteY57" fmla="*/ 6617961 h 6850380"/>
                  <a:gd name="connsiteX58" fmla="*/ 2896952 w 2916002"/>
                  <a:gd name="connsiteY58" fmla="*/ 6720831 h 6850380"/>
                  <a:gd name="connsiteX59" fmla="*/ 2916002 w 2916002"/>
                  <a:gd name="connsiteY59" fmla="*/ 6804650 h 6850380"/>
                  <a:gd name="connsiteX60" fmla="*/ 2914100 w 2916002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442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3024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15404 w 2911917"/>
                  <a:gd name="connsiteY30" fmla="*/ 3585207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39226 w 2911917"/>
                  <a:gd name="connsiteY30" fmla="*/ 344423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804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7280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911917" h="6850380">
                    <a:moveTo>
                      <a:pt x="235395" y="0"/>
                    </a:moveTo>
                    <a:cubicBezTo>
                      <a:pt x="247460" y="24606"/>
                      <a:pt x="255715" y="47308"/>
                      <a:pt x="258255" y="87630"/>
                    </a:cubicBezTo>
                    <a:cubicBezTo>
                      <a:pt x="260795" y="127952"/>
                      <a:pt x="254762" y="193040"/>
                      <a:pt x="250635" y="241935"/>
                    </a:cubicBezTo>
                    <a:cubicBezTo>
                      <a:pt x="246508" y="290830"/>
                      <a:pt x="242380" y="330200"/>
                      <a:pt x="233490" y="381000"/>
                    </a:cubicBezTo>
                    <a:cubicBezTo>
                      <a:pt x="224600" y="431800"/>
                      <a:pt x="209995" y="498475"/>
                      <a:pt x="197295" y="546735"/>
                    </a:cubicBezTo>
                    <a:cubicBezTo>
                      <a:pt x="184595" y="594995"/>
                      <a:pt x="157290" y="670560"/>
                      <a:pt x="157290" y="670560"/>
                    </a:cubicBezTo>
                    <a:cubicBezTo>
                      <a:pt x="144273" y="710882"/>
                      <a:pt x="128715" y="756285"/>
                      <a:pt x="119190" y="788670"/>
                    </a:cubicBezTo>
                    <a:cubicBezTo>
                      <a:pt x="109665" y="821055"/>
                      <a:pt x="106172" y="836295"/>
                      <a:pt x="100140" y="864870"/>
                    </a:cubicBezTo>
                    <a:cubicBezTo>
                      <a:pt x="94108" y="893445"/>
                      <a:pt x="86805" y="928688"/>
                      <a:pt x="82995" y="960120"/>
                    </a:cubicBezTo>
                    <a:cubicBezTo>
                      <a:pt x="79185" y="991552"/>
                      <a:pt x="77597" y="1026795"/>
                      <a:pt x="77280" y="1053465"/>
                    </a:cubicBezTo>
                    <a:cubicBezTo>
                      <a:pt x="76963" y="1080135"/>
                      <a:pt x="77915" y="1098550"/>
                      <a:pt x="81090" y="1120140"/>
                    </a:cubicBezTo>
                    <a:cubicBezTo>
                      <a:pt x="84265" y="1141730"/>
                      <a:pt x="87122" y="1161733"/>
                      <a:pt x="96330" y="1183005"/>
                    </a:cubicBezTo>
                    <a:cubicBezTo>
                      <a:pt x="105537" y="1204278"/>
                      <a:pt x="118873" y="1220470"/>
                      <a:pt x="136335" y="1247775"/>
                    </a:cubicBezTo>
                    <a:cubicBezTo>
                      <a:pt x="153797" y="1275080"/>
                      <a:pt x="166498" y="1300798"/>
                      <a:pt x="201105" y="1346835"/>
                    </a:cubicBezTo>
                    <a:cubicBezTo>
                      <a:pt x="235712" y="1392872"/>
                      <a:pt x="303340" y="1471295"/>
                      <a:pt x="343980" y="1524000"/>
                    </a:cubicBezTo>
                    <a:cubicBezTo>
                      <a:pt x="384620" y="1576705"/>
                      <a:pt x="412878" y="1617663"/>
                      <a:pt x="444945" y="1663065"/>
                    </a:cubicBezTo>
                    <a:cubicBezTo>
                      <a:pt x="477012" y="1708467"/>
                      <a:pt x="512573" y="1759268"/>
                      <a:pt x="536385" y="1796415"/>
                    </a:cubicBezTo>
                    <a:cubicBezTo>
                      <a:pt x="560197" y="1833562"/>
                      <a:pt x="570040" y="1854200"/>
                      <a:pt x="587820" y="1885950"/>
                    </a:cubicBezTo>
                    <a:cubicBezTo>
                      <a:pt x="605600" y="1917700"/>
                      <a:pt x="625920" y="1952308"/>
                      <a:pt x="643065" y="1986915"/>
                    </a:cubicBezTo>
                    <a:cubicBezTo>
                      <a:pt x="660210" y="2021522"/>
                      <a:pt x="674497" y="2051049"/>
                      <a:pt x="690689" y="2093594"/>
                    </a:cubicBezTo>
                    <a:cubicBezTo>
                      <a:pt x="706881" y="2136139"/>
                      <a:pt x="727202" y="2195829"/>
                      <a:pt x="740219" y="2242184"/>
                    </a:cubicBezTo>
                    <a:cubicBezTo>
                      <a:pt x="753236" y="2288539"/>
                      <a:pt x="761173" y="2332036"/>
                      <a:pt x="768793" y="2371723"/>
                    </a:cubicBezTo>
                    <a:cubicBezTo>
                      <a:pt x="776413" y="2411410"/>
                      <a:pt x="781493" y="2438081"/>
                      <a:pt x="785938" y="2480308"/>
                    </a:cubicBezTo>
                    <a:cubicBezTo>
                      <a:pt x="790383" y="2522535"/>
                      <a:pt x="795145" y="2582226"/>
                      <a:pt x="795463" y="2625088"/>
                    </a:cubicBezTo>
                    <a:cubicBezTo>
                      <a:pt x="795781" y="2667950"/>
                      <a:pt x="791336" y="2702241"/>
                      <a:pt x="787844" y="2737483"/>
                    </a:cubicBezTo>
                    <a:cubicBezTo>
                      <a:pt x="784352" y="2772725"/>
                      <a:pt x="781176" y="2802571"/>
                      <a:pt x="774509" y="2836543"/>
                    </a:cubicBezTo>
                    <a:cubicBezTo>
                      <a:pt x="767842" y="2870515"/>
                      <a:pt x="760539" y="2903218"/>
                      <a:pt x="747839" y="2941318"/>
                    </a:cubicBezTo>
                    <a:cubicBezTo>
                      <a:pt x="735139" y="2979418"/>
                      <a:pt x="713867" y="3030217"/>
                      <a:pt x="698309" y="3065142"/>
                    </a:cubicBezTo>
                    <a:cubicBezTo>
                      <a:pt x="682752" y="3100067"/>
                      <a:pt x="678306" y="3111815"/>
                      <a:pt x="654494" y="3150867"/>
                    </a:cubicBezTo>
                    <a:cubicBezTo>
                      <a:pt x="630682" y="3189919"/>
                      <a:pt x="597027" y="3256278"/>
                      <a:pt x="561149" y="3305172"/>
                    </a:cubicBezTo>
                    <a:cubicBezTo>
                      <a:pt x="525271" y="3354066"/>
                      <a:pt x="489708" y="3393748"/>
                      <a:pt x="448751" y="3440420"/>
                    </a:cubicBezTo>
                    <a:cubicBezTo>
                      <a:pt x="407794" y="3487092"/>
                      <a:pt x="359536" y="3533771"/>
                      <a:pt x="315404" y="3585207"/>
                    </a:cubicBezTo>
                    <a:lnTo>
                      <a:pt x="174434" y="3752846"/>
                    </a:lnTo>
                    <a:lnTo>
                      <a:pt x="130619" y="3806186"/>
                    </a:lnTo>
                    <a:cubicBezTo>
                      <a:pt x="109982" y="3837619"/>
                      <a:pt x="66801" y="3913183"/>
                      <a:pt x="50609" y="3941441"/>
                    </a:cubicBezTo>
                    <a:cubicBezTo>
                      <a:pt x="30289" y="3988113"/>
                      <a:pt x="14415" y="4044945"/>
                      <a:pt x="4890" y="4080506"/>
                    </a:cubicBezTo>
                    <a:cubicBezTo>
                      <a:pt x="-1777" y="4128449"/>
                      <a:pt x="-825" y="4166230"/>
                      <a:pt x="2985" y="4202426"/>
                    </a:cubicBezTo>
                    <a:cubicBezTo>
                      <a:pt x="11875" y="4245923"/>
                      <a:pt x="38228" y="4311644"/>
                      <a:pt x="52515" y="4343395"/>
                    </a:cubicBezTo>
                    <a:cubicBezTo>
                      <a:pt x="73787" y="4381177"/>
                      <a:pt x="103950" y="4421817"/>
                      <a:pt x="124905" y="4451980"/>
                    </a:cubicBezTo>
                    <a:cubicBezTo>
                      <a:pt x="152210" y="4485318"/>
                      <a:pt x="157608" y="4499604"/>
                      <a:pt x="204915" y="4543420"/>
                    </a:cubicBezTo>
                    <a:cubicBezTo>
                      <a:pt x="240793" y="4577075"/>
                      <a:pt x="300483" y="4623429"/>
                      <a:pt x="332550" y="4652005"/>
                    </a:cubicBezTo>
                    <a:lnTo>
                      <a:pt x="488760" y="4772019"/>
                    </a:lnTo>
                    <a:lnTo>
                      <a:pt x="984060" y="5088249"/>
                    </a:lnTo>
                    <a:lnTo>
                      <a:pt x="1113600" y="5183499"/>
                    </a:lnTo>
                    <a:lnTo>
                      <a:pt x="1203134" y="5326374"/>
                    </a:lnTo>
                    <a:lnTo>
                      <a:pt x="1321244" y="5497824"/>
                    </a:lnTo>
                    <a:lnTo>
                      <a:pt x="1471739" y="5676893"/>
                    </a:lnTo>
                    <a:lnTo>
                      <a:pt x="1557463" y="5758808"/>
                    </a:lnTo>
                    <a:cubicBezTo>
                      <a:pt x="1594293" y="5788018"/>
                      <a:pt x="1652078" y="5826436"/>
                      <a:pt x="1681288" y="5844533"/>
                    </a:cubicBezTo>
                    <a:cubicBezTo>
                      <a:pt x="1710498" y="5862630"/>
                      <a:pt x="1747646" y="5886761"/>
                      <a:pt x="1824163" y="5897873"/>
                    </a:cubicBezTo>
                    <a:lnTo>
                      <a:pt x="2138488" y="5915017"/>
                    </a:lnTo>
                    <a:lnTo>
                      <a:pt x="2336608" y="5945497"/>
                    </a:lnTo>
                    <a:lnTo>
                      <a:pt x="2466148" y="5983597"/>
                    </a:lnTo>
                    <a:lnTo>
                      <a:pt x="2563303" y="6033127"/>
                    </a:lnTo>
                    <a:lnTo>
                      <a:pt x="2650933" y="6107421"/>
                    </a:lnTo>
                    <a:lnTo>
                      <a:pt x="2727133" y="6189336"/>
                    </a:lnTo>
                    <a:lnTo>
                      <a:pt x="2786187" y="6294111"/>
                    </a:lnTo>
                    <a:lnTo>
                      <a:pt x="2837622" y="6448416"/>
                    </a:lnTo>
                    <a:lnTo>
                      <a:pt x="2870007" y="6617961"/>
                    </a:lnTo>
                    <a:lnTo>
                      <a:pt x="2892867" y="6720831"/>
                    </a:lnTo>
                    <a:lnTo>
                      <a:pt x="2911917" y="6804650"/>
                    </a:lnTo>
                    <a:lnTo>
                      <a:pt x="2910015" y="6850380"/>
                    </a:lnTo>
                  </a:path>
                </a:pathLst>
              </a:custGeom>
              <a:noFill/>
              <a:ln w="12700">
                <a:solidFill>
                  <a:srgbClr val="EA76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  <p:sp>
            <p:nvSpPr>
              <p:cNvPr id="16" name="Puolivapaa piirto 15"/>
              <p:cNvSpPr/>
              <p:nvPr userDrawn="1"/>
            </p:nvSpPr>
            <p:spPr>
              <a:xfrm>
                <a:off x="698012" y="2063116"/>
                <a:ext cx="1638880" cy="2402205"/>
              </a:xfrm>
              <a:custGeom>
                <a:avLst/>
                <a:gdLst>
                  <a:gd name="connsiteX0" fmla="*/ 0 w 1045302"/>
                  <a:gd name="connsiteY0" fmla="*/ 0 h 1503045"/>
                  <a:gd name="connsiteX1" fmla="*/ 40005 w 1045302"/>
                  <a:gd name="connsiteY1" fmla="*/ 59055 h 1503045"/>
                  <a:gd name="connsiteX2" fmla="*/ 102870 w 1045302"/>
                  <a:gd name="connsiteY2" fmla="*/ 106680 h 1503045"/>
                  <a:gd name="connsiteX3" fmla="*/ 209550 w 1045302"/>
                  <a:gd name="connsiteY3" fmla="*/ 142875 h 1503045"/>
                  <a:gd name="connsiteX4" fmla="*/ 293370 w 1045302"/>
                  <a:gd name="connsiteY4" fmla="*/ 165735 h 1503045"/>
                  <a:gd name="connsiteX5" fmla="*/ 453390 w 1045302"/>
                  <a:gd name="connsiteY5" fmla="*/ 188595 h 1503045"/>
                  <a:gd name="connsiteX6" fmla="*/ 535305 w 1045302"/>
                  <a:gd name="connsiteY6" fmla="*/ 209550 h 1503045"/>
                  <a:gd name="connsiteX7" fmla="*/ 615315 w 1045302"/>
                  <a:gd name="connsiteY7" fmla="*/ 241935 h 1503045"/>
                  <a:gd name="connsiteX8" fmla="*/ 710565 w 1045302"/>
                  <a:gd name="connsiteY8" fmla="*/ 306705 h 1503045"/>
                  <a:gd name="connsiteX9" fmla="*/ 819150 w 1045302"/>
                  <a:gd name="connsiteY9" fmla="*/ 381000 h 1503045"/>
                  <a:gd name="connsiteX10" fmla="*/ 933450 w 1045302"/>
                  <a:gd name="connsiteY10" fmla="*/ 462915 h 1503045"/>
                  <a:gd name="connsiteX11" fmla="*/ 986790 w 1045302"/>
                  <a:gd name="connsiteY11" fmla="*/ 518160 h 1503045"/>
                  <a:gd name="connsiteX12" fmla="*/ 1009650 w 1045302"/>
                  <a:gd name="connsiteY12" fmla="*/ 546735 h 1503045"/>
                  <a:gd name="connsiteX13" fmla="*/ 1036320 w 1045302"/>
                  <a:gd name="connsiteY13" fmla="*/ 607695 h 1503045"/>
                  <a:gd name="connsiteX14" fmla="*/ 1043940 w 1045302"/>
                  <a:gd name="connsiteY14" fmla="*/ 674370 h 1503045"/>
                  <a:gd name="connsiteX15" fmla="*/ 1011555 w 1045302"/>
                  <a:gd name="connsiteY15" fmla="*/ 752475 h 1503045"/>
                  <a:gd name="connsiteX16" fmla="*/ 935355 w 1045302"/>
                  <a:gd name="connsiteY16" fmla="*/ 836295 h 1503045"/>
                  <a:gd name="connsiteX17" fmla="*/ 834390 w 1045302"/>
                  <a:gd name="connsiteY17" fmla="*/ 897255 h 1503045"/>
                  <a:gd name="connsiteX18" fmla="*/ 647700 w 1045302"/>
                  <a:gd name="connsiteY18" fmla="*/ 962025 h 1503045"/>
                  <a:gd name="connsiteX19" fmla="*/ 483870 w 1045302"/>
                  <a:gd name="connsiteY19" fmla="*/ 1003935 h 1503045"/>
                  <a:gd name="connsiteX20" fmla="*/ 360045 w 1045302"/>
                  <a:gd name="connsiteY20" fmla="*/ 1055370 h 1503045"/>
                  <a:gd name="connsiteX21" fmla="*/ 302895 w 1045302"/>
                  <a:gd name="connsiteY21" fmla="*/ 1097280 h 1503045"/>
                  <a:gd name="connsiteX22" fmla="*/ 264795 w 1045302"/>
                  <a:gd name="connsiteY22" fmla="*/ 1156335 h 1503045"/>
                  <a:gd name="connsiteX23" fmla="*/ 234315 w 1045302"/>
                  <a:gd name="connsiteY23" fmla="*/ 1226820 h 1503045"/>
                  <a:gd name="connsiteX24" fmla="*/ 224790 w 1045302"/>
                  <a:gd name="connsiteY24" fmla="*/ 1322070 h 1503045"/>
                  <a:gd name="connsiteX25" fmla="*/ 201930 w 1045302"/>
                  <a:gd name="connsiteY25" fmla="*/ 1419225 h 1503045"/>
                  <a:gd name="connsiteX26" fmla="*/ 142875 w 1045302"/>
                  <a:gd name="connsiteY26" fmla="*/ 1503045 h 15030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30480 w 1045302"/>
                  <a:gd name="connsiteY26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25730 w 1045302"/>
                  <a:gd name="connsiteY26" fmla="*/ 1495425 h 1579245"/>
                  <a:gd name="connsiteX27" fmla="*/ 30480 w 1045302"/>
                  <a:gd name="connsiteY27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31445 w 1045302"/>
                  <a:gd name="connsiteY26" fmla="*/ 1508760 h 1579245"/>
                  <a:gd name="connsiteX27" fmla="*/ 30480 w 1045302"/>
                  <a:gd name="connsiteY27" fmla="*/ 1579245 h 157924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0 w 1254852"/>
                  <a:gd name="connsiteY27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02105 h 1682115"/>
                  <a:gd name="connsiteX28" fmla="*/ 0 w 1254852"/>
                  <a:gd name="connsiteY28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11630 h 1682115"/>
                  <a:gd name="connsiteX28" fmla="*/ 0 w 1254852"/>
                  <a:gd name="connsiteY28" fmla="*/ 1682115 h 1682115"/>
                  <a:gd name="connsiteX0" fmla="*/ 49530 w 1094832"/>
                  <a:gd name="connsiteY0" fmla="*/ 0 h 1611630"/>
                  <a:gd name="connsiteX1" fmla="*/ 89535 w 1094832"/>
                  <a:gd name="connsiteY1" fmla="*/ 59055 h 1611630"/>
                  <a:gd name="connsiteX2" fmla="*/ 152400 w 1094832"/>
                  <a:gd name="connsiteY2" fmla="*/ 106680 h 1611630"/>
                  <a:gd name="connsiteX3" fmla="*/ 259080 w 1094832"/>
                  <a:gd name="connsiteY3" fmla="*/ 142875 h 1611630"/>
                  <a:gd name="connsiteX4" fmla="*/ 342900 w 1094832"/>
                  <a:gd name="connsiteY4" fmla="*/ 165735 h 1611630"/>
                  <a:gd name="connsiteX5" fmla="*/ 502920 w 1094832"/>
                  <a:gd name="connsiteY5" fmla="*/ 188595 h 1611630"/>
                  <a:gd name="connsiteX6" fmla="*/ 584835 w 1094832"/>
                  <a:gd name="connsiteY6" fmla="*/ 209550 h 1611630"/>
                  <a:gd name="connsiteX7" fmla="*/ 664845 w 1094832"/>
                  <a:gd name="connsiteY7" fmla="*/ 241935 h 1611630"/>
                  <a:gd name="connsiteX8" fmla="*/ 760095 w 1094832"/>
                  <a:gd name="connsiteY8" fmla="*/ 306705 h 1611630"/>
                  <a:gd name="connsiteX9" fmla="*/ 868680 w 1094832"/>
                  <a:gd name="connsiteY9" fmla="*/ 381000 h 1611630"/>
                  <a:gd name="connsiteX10" fmla="*/ 982980 w 1094832"/>
                  <a:gd name="connsiteY10" fmla="*/ 462915 h 1611630"/>
                  <a:gd name="connsiteX11" fmla="*/ 1036320 w 1094832"/>
                  <a:gd name="connsiteY11" fmla="*/ 518160 h 1611630"/>
                  <a:gd name="connsiteX12" fmla="*/ 1059180 w 1094832"/>
                  <a:gd name="connsiteY12" fmla="*/ 546735 h 1611630"/>
                  <a:gd name="connsiteX13" fmla="*/ 1085850 w 1094832"/>
                  <a:gd name="connsiteY13" fmla="*/ 607695 h 1611630"/>
                  <a:gd name="connsiteX14" fmla="*/ 1093470 w 1094832"/>
                  <a:gd name="connsiteY14" fmla="*/ 674370 h 1611630"/>
                  <a:gd name="connsiteX15" fmla="*/ 1061085 w 1094832"/>
                  <a:gd name="connsiteY15" fmla="*/ 752475 h 1611630"/>
                  <a:gd name="connsiteX16" fmla="*/ 984885 w 1094832"/>
                  <a:gd name="connsiteY16" fmla="*/ 836295 h 1611630"/>
                  <a:gd name="connsiteX17" fmla="*/ 883920 w 1094832"/>
                  <a:gd name="connsiteY17" fmla="*/ 897255 h 1611630"/>
                  <a:gd name="connsiteX18" fmla="*/ 697230 w 1094832"/>
                  <a:gd name="connsiteY18" fmla="*/ 962025 h 1611630"/>
                  <a:gd name="connsiteX19" fmla="*/ 533400 w 1094832"/>
                  <a:gd name="connsiteY19" fmla="*/ 1003935 h 1611630"/>
                  <a:gd name="connsiteX20" fmla="*/ 409575 w 1094832"/>
                  <a:gd name="connsiteY20" fmla="*/ 1055370 h 1611630"/>
                  <a:gd name="connsiteX21" fmla="*/ 352425 w 1094832"/>
                  <a:gd name="connsiteY21" fmla="*/ 1097280 h 1611630"/>
                  <a:gd name="connsiteX22" fmla="*/ 314325 w 1094832"/>
                  <a:gd name="connsiteY22" fmla="*/ 1156335 h 1611630"/>
                  <a:gd name="connsiteX23" fmla="*/ 283845 w 1094832"/>
                  <a:gd name="connsiteY23" fmla="*/ 1226820 h 1611630"/>
                  <a:gd name="connsiteX24" fmla="*/ 274320 w 1094832"/>
                  <a:gd name="connsiteY24" fmla="*/ 1322070 h 1611630"/>
                  <a:gd name="connsiteX25" fmla="*/ 251460 w 1094832"/>
                  <a:gd name="connsiteY25" fmla="*/ 1419225 h 1611630"/>
                  <a:gd name="connsiteX26" fmla="*/ 180975 w 1094832"/>
                  <a:gd name="connsiteY26" fmla="*/ 1508760 h 1611630"/>
                  <a:gd name="connsiteX27" fmla="*/ 0 w 1094832"/>
                  <a:gd name="connsiteY27" fmla="*/ 1611630 h 1611630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0 w 1386297"/>
                  <a:gd name="connsiteY27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173356 w 1386297"/>
                  <a:gd name="connsiteY27" fmla="*/ 1664970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97156 w 1386297"/>
                  <a:gd name="connsiteY28" fmla="*/ 1704975 h 1754505"/>
                  <a:gd name="connsiteX29" fmla="*/ 0 w 1386297"/>
                  <a:gd name="connsiteY29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89536 w 1386297"/>
                  <a:gd name="connsiteY28" fmla="*/ 1699260 h 1754505"/>
                  <a:gd name="connsiteX29" fmla="*/ 0 w 1386297"/>
                  <a:gd name="connsiteY29" fmla="*/ 1754505 h 1754505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0 w 1523457"/>
                  <a:gd name="connsiteY29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10491 w 1523457"/>
                  <a:gd name="connsiteY29" fmla="*/ 178117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34291 w 1523457"/>
                  <a:gd name="connsiteY30" fmla="*/ 1830704 h 1863090"/>
                  <a:gd name="connsiteX31" fmla="*/ 0 w 1523457"/>
                  <a:gd name="connsiteY31" fmla="*/ 1863090 h 1863090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0 w 1614897"/>
                  <a:gd name="connsiteY31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68581 w 1614897"/>
                  <a:gd name="connsiteY31" fmla="*/ 192595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15241 w 1614897"/>
                  <a:gd name="connsiteY32" fmla="*/ 2017394 h 2055495"/>
                  <a:gd name="connsiteX33" fmla="*/ 0 w 1614897"/>
                  <a:gd name="connsiteY33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3811 w 1614897"/>
                  <a:gd name="connsiteY32" fmla="*/ 2019299 h 2055495"/>
                  <a:gd name="connsiteX33" fmla="*/ 0 w 1614897"/>
                  <a:gd name="connsiteY33" fmla="*/ 2055495 h 205549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0 w 1637757"/>
                  <a:gd name="connsiteY33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9526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1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53339 w 1637756"/>
                  <a:gd name="connsiteY34" fmla="*/ 2402205 h 240220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32384 w 1637756"/>
                  <a:gd name="connsiteY34" fmla="*/ 2261234 h 2402205"/>
                  <a:gd name="connsiteX35" fmla="*/ 53339 w 1637756"/>
                  <a:gd name="connsiteY35" fmla="*/ 2402205 h 2402205"/>
                  <a:gd name="connsiteX0" fmla="*/ 592606 w 1637908"/>
                  <a:gd name="connsiteY0" fmla="*/ 0 h 2402205"/>
                  <a:gd name="connsiteX1" fmla="*/ 632611 w 1637908"/>
                  <a:gd name="connsiteY1" fmla="*/ 59055 h 2402205"/>
                  <a:gd name="connsiteX2" fmla="*/ 695476 w 1637908"/>
                  <a:gd name="connsiteY2" fmla="*/ 106680 h 2402205"/>
                  <a:gd name="connsiteX3" fmla="*/ 802156 w 1637908"/>
                  <a:gd name="connsiteY3" fmla="*/ 142875 h 2402205"/>
                  <a:gd name="connsiteX4" fmla="*/ 885976 w 1637908"/>
                  <a:gd name="connsiteY4" fmla="*/ 165735 h 2402205"/>
                  <a:gd name="connsiteX5" fmla="*/ 1045996 w 1637908"/>
                  <a:gd name="connsiteY5" fmla="*/ 188595 h 2402205"/>
                  <a:gd name="connsiteX6" fmla="*/ 1127911 w 1637908"/>
                  <a:gd name="connsiteY6" fmla="*/ 209550 h 2402205"/>
                  <a:gd name="connsiteX7" fmla="*/ 1207921 w 1637908"/>
                  <a:gd name="connsiteY7" fmla="*/ 241935 h 2402205"/>
                  <a:gd name="connsiteX8" fmla="*/ 1303171 w 1637908"/>
                  <a:gd name="connsiteY8" fmla="*/ 306705 h 2402205"/>
                  <a:gd name="connsiteX9" fmla="*/ 1411756 w 1637908"/>
                  <a:gd name="connsiteY9" fmla="*/ 381000 h 2402205"/>
                  <a:gd name="connsiteX10" fmla="*/ 1526056 w 1637908"/>
                  <a:gd name="connsiteY10" fmla="*/ 462915 h 2402205"/>
                  <a:gd name="connsiteX11" fmla="*/ 1579396 w 1637908"/>
                  <a:gd name="connsiteY11" fmla="*/ 518160 h 2402205"/>
                  <a:gd name="connsiteX12" fmla="*/ 1602256 w 1637908"/>
                  <a:gd name="connsiteY12" fmla="*/ 546735 h 2402205"/>
                  <a:gd name="connsiteX13" fmla="*/ 1628926 w 1637908"/>
                  <a:gd name="connsiteY13" fmla="*/ 607695 h 2402205"/>
                  <a:gd name="connsiteX14" fmla="*/ 1636546 w 1637908"/>
                  <a:gd name="connsiteY14" fmla="*/ 674370 h 2402205"/>
                  <a:gd name="connsiteX15" fmla="*/ 1604161 w 1637908"/>
                  <a:gd name="connsiteY15" fmla="*/ 752475 h 2402205"/>
                  <a:gd name="connsiteX16" fmla="*/ 1527961 w 1637908"/>
                  <a:gd name="connsiteY16" fmla="*/ 836295 h 2402205"/>
                  <a:gd name="connsiteX17" fmla="*/ 1426996 w 1637908"/>
                  <a:gd name="connsiteY17" fmla="*/ 897255 h 2402205"/>
                  <a:gd name="connsiteX18" fmla="*/ 1240306 w 1637908"/>
                  <a:gd name="connsiteY18" fmla="*/ 962025 h 2402205"/>
                  <a:gd name="connsiteX19" fmla="*/ 1076476 w 1637908"/>
                  <a:gd name="connsiteY19" fmla="*/ 1003935 h 2402205"/>
                  <a:gd name="connsiteX20" fmla="*/ 952651 w 1637908"/>
                  <a:gd name="connsiteY20" fmla="*/ 1055370 h 2402205"/>
                  <a:gd name="connsiteX21" fmla="*/ 895501 w 1637908"/>
                  <a:gd name="connsiteY21" fmla="*/ 1097280 h 2402205"/>
                  <a:gd name="connsiteX22" fmla="*/ 857401 w 1637908"/>
                  <a:gd name="connsiteY22" fmla="*/ 1156335 h 2402205"/>
                  <a:gd name="connsiteX23" fmla="*/ 826921 w 1637908"/>
                  <a:gd name="connsiteY23" fmla="*/ 1226820 h 2402205"/>
                  <a:gd name="connsiteX24" fmla="*/ 817396 w 1637908"/>
                  <a:gd name="connsiteY24" fmla="*/ 1322070 h 2402205"/>
                  <a:gd name="connsiteX25" fmla="*/ 794536 w 1637908"/>
                  <a:gd name="connsiteY25" fmla="*/ 1419225 h 2402205"/>
                  <a:gd name="connsiteX26" fmla="*/ 724051 w 1637908"/>
                  <a:gd name="connsiteY26" fmla="*/ 1508760 h 2402205"/>
                  <a:gd name="connsiteX27" fmla="*/ 550697 w 1637908"/>
                  <a:gd name="connsiteY27" fmla="*/ 1602105 h 2402205"/>
                  <a:gd name="connsiteX28" fmla="*/ 341147 w 1637908"/>
                  <a:gd name="connsiteY28" fmla="*/ 1699260 h 2402205"/>
                  <a:gd name="connsiteX29" fmla="*/ 215417 w 1637908"/>
                  <a:gd name="connsiteY29" fmla="*/ 1769744 h 2402205"/>
                  <a:gd name="connsiteX30" fmla="*/ 148742 w 1637908"/>
                  <a:gd name="connsiteY30" fmla="*/ 1830704 h 2402205"/>
                  <a:gd name="connsiteX31" fmla="*/ 72542 w 1637908"/>
                  <a:gd name="connsiteY31" fmla="*/ 1922144 h 2402205"/>
                  <a:gd name="connsiteX32" fmla="*/ 26822 w 1637908"/>
                  <a:gd name="connsiteY32" fmla="*/ 2019299 h 2402205"/>
                  <a:gd name="connsiteX33" fmla="*/ 152 w 1637908"/>
                  <a:gd name="connsiteY33" fmla="*/ 2106929 h 2402205"/>
                  <a:gd name="connsiteX34" fmla="*/ 5866 w 1637908"/>
                  <a:gd name="connsiteY34" fmla="*/ 2257424 h 2402205"/>
                  <a:gd name="connsiteX35" fmla="*/ 53491 w 1637908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9714 w 1638880"/>
                  <a:gd name="connsiteY30" fmla="*/ 183070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89793 w 1638880"/>
                  <a:gd name="connsiteY25" fmla="*/ 140970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78363 w 1638880"/>
                  <a:gd name="connsiteY25" fmla="*/ 145542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4558 w 1638880"/>
                  <a:gd name="connsiteY24" fmla="*/ 1285875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38880" h="2402205">
                    <a:moveTo>
                      <a:pt x="593578" y="0"/>
                    </a:moveTo>
                    <a:cubicBezTo>
                      <a:pt x="605008" y="20637"/>
                      <a:pt x="616438" y="41275"/>
                      <a:pt x="633583" y="59055"/>
                    </a:cubicBezTo>
                    <a:cubicBezTo>
                      <a:pt x="650728" y="76835"/>
                      <a:pt x="668191" y="92710"/>
                      <a:pt x="696448" y="106680"/>
                    </a:cubicBezTo>
                    <a:cubicBezTo>
                      <a:pt x="724705" y="120650"/>
                      <a:pt x="771378" y="133033"/>
                      <a:pt x="803128" y="142875"/>
                    </a:cubicBezTo>
                    <a:cubicBezTo>
                      <a:pt x="834878" y="152718"/>
                      <a:pt x="846308" y="158115"/>
                      <a:pt x="886948" y="165735"/>
                    </a:cubicBezTo>
                    <a:cubicBezTo>
                      <a:pt x="927588" y="173355"/>
                      <a:pt x="1006646" y="181293"/>
                      <a:pt x="1046968" y="188595"/>
                    </a:cubicBezTo>
                    <a:cubicBezTo>
                      <a:pt x="1087290" y="195897"/>
                      <a:pt x="1101896" y="200660"/>
                      <a:pt x="1128883" y="209550"/>
                    </a:cubicBezTo>
                    <a:cubicBezTo>
                      <a:pt x="1155870" y="218440"/>
                      <a:pt x="1179683" y="225743"/>
                      <a:pt x="1208893" y="241935"/>
                    </a:cubicBezTo>
                    <a:cubicBezTo>
                      <a:pt x="1238103" y="258128"/>
                      <a:pt x="1304143" y="306705"/>
                      <a:pt x="1304143" y="306705"/>
                    </a:cubicBezTo>
                    <a:lnTo>
                      <a:pt x="1412728" y="381000"/>
                    </a:lnTo>
                    <a:cubicBezTo>
                      <a:pt x="1449875" y="407035"/>
                      <a:pt x="1499088" y="440055"/>
                      <a:pt x="1527028" y="462915"/>
                    </a:cubicBezTo>
                    <a:cubicBezTo>
                      <a:pt x="1554968" y="485775"/>
                      <a:pt x="1567668" y="504190"/>
                      <a:pt x="1580368" y="518160"/>
                    </a:cubicBezTo>
                    <a:cubicBezTo>
                      <a:pt x="1593068" y="532130"/>
                      <a:pt x="1594973" y="531812"/>
                      <a:pt x="1603228" y="546735"/>
                    </a:cubicBezTo>
                    <a:cubicBezTo>
                      <a:pt x="1611483" y="561658"/>
                      <a:pt x="1624183" y="586423"/>
                      <a:pt x="1629898" y="607695"/>
                    </a:cubicBezTo>
                    <a:cubicBezTo>
                      <a:pt x="1635613" y="628967"/>
                      <a:pt x="1641645" y="650240"/>
                      <a:pt x="1637518" y="674370"/>
                    </a:cubicBezTo>
                    <a:cubicBezTo>
                      <a:pt x="1633391" y="698500"/>
                      <a:pt x="1623230" y="725488"/>
                      <a:pt x="1605133" y="752475"/>
                    </a:cubicBezTo>
                    <a:cubicBezTo>
                      <a:pt x="1587036" y="779462"/>
                      <a:pt x="1558460" y="812165"/>
                      <a:pt x="1528933" y="836295"/>
                    </a:cubicBezTo>
                    <a:cubicBezTo>
                      <a:pt x="1499406" y="860425"/>
                      <a:pt x="1475910" y="876300"/>
                      <a:pt x="1427968" y="897255"/>
                    </a:cubicBezTo>
                    <a:cubicBezTo>
                      <a:pt x="1380026" y="918210"/>
                      <a:pt x="1299698" y="944245"/>
                      <a:pt x="1241278" y="962025"/>
                    </a:cubicBezTo>
                    <a:cubicBezTo>
                      <a:pt x="1182858" y="979805"/>
                      <a:pt x="1125391" y="988378"/>
                      <a:pt x="1077448" y="1003935"/>
                    </a:cubicBezTo>
                    <a:cubicBezTo>
                      <a:pt x="1029506" y="1019493"/>
                      <a:pt x="983785" y="1039813"/>
                      <a:pt x="953623" y="1055370"/>
                    </a:cubicBezTo>
                    <a:cubicBezTo>
                      <a:pt x="923461" y="1070927"/>
                      <a:pt x="912348" y="1080453"/>
                      <a:pt x="896473" y="1097280"/>
                    </a:cubicBezTo>
                    <a:cubicBezTo>
                      <a:pt x="880598" y="1114107"/>
                      <a:pt x="869803" y="1134745"/>
                      <a:pt x="858373" y="1156335"/>
                    </a:cubicBezTo>
                    <a:cubicBezTo>
                      <a:pt x="846943" y="1177925"/>
                      <a:pt x="835195" y="1205230"/>
                      <a:pt x="827893" y="1226820"/>
                    </a:cubicBezTo>
                    <a:cubicBezTo>
                      <a:pt x="820591" y="1248410"/>
                      <a:pt x="818050" y="1260793"/>
                      <a:pt x="814558" y="1285875"/>
                    </a:cubicBezTo>
                    <a:cubicBezTo>
                      <a:pt x="811066" y="1310957"/>
                      <a:pt x="824400" y="1337310"/>
                      <a:pt x="806938" y="1377315"/>
                    </a:cubicBezTo>
                    <a:cubicBezTo>
                      <a:pt x="789476" y="1417320"/>
                      <a:pt x="771378" y="1484948"/>
                      <a:pt x="709783" y="1525905"/>
                    </a:cubicBezTo>
                    <a:cubicBezTo>
                      <a:pt x="648188" y="1566862"/>
                      <a:pt x="614216" y="1575118"/>
                      <a:pt x="551669" y="1607820"/>
                    </a:cubicBezTo>
                    <a:lnTo>
                      <a:pt x="342119" y="1699260"/>
                    </a:lnTo>
                    <a:lnTo>
                      <a:pt x="216389" y="1769744"/>
                    </a:lnTo>
                    <a:lnTo>
                      <a:pt x="142094" y="1826894"/>
                    </a:lnTo>
                    <a:lnTo>
                      <a:pt x="73514" y="1922144"/>
                    </a:lnTo>
                    <a:lnTo>
                      <a:pt x="27794" y="2019299"/>
                    </a:lnTo>
                    <a:lnTo>
                      <a:pt x="1124" y="2106929"/>
                    </a:lnTo>
                    <a:cubicBezTo>
                      <a:pt x="2076" y="2147251"/>
                      <a:pt x="-3957" y="2225356"/>
                      <a:pt x="4933" y="2274569"/>
                    </a:cubicBezTo>
                    <a:cubicBezTo>
                      <a:pt x="13823" y="2323782"/>
                      <a:pt x="50971" y="2378710"/>
                      <a:pt x="54463" y="2402205"/>
                    </a:cubicBezTo>
                  </a:path>
                </a:pathLst>
              </a:custGeom>
              <a:noFill/>
              <a:ln w="12700">
                <a:solidFill>
                  <a:srgbClr val="EA76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</p:grpSp>
        <p:grpSp>
          <p:nvGrpSpPr>
            <p:cNvPr id="12" name="Ryhmä 11"/>
            <p:cNvGrpSpPr/>
            <p:nvPr userDrawn="1"/>
          </p:nvGrpSpPr>
          <p:grpSpPr>
            <a:xfrm>
              <a:off x="6679662" y="-5705"/>
              <a:ext cx="2052000" cy="858700"/>
              <a:chOff x="6679662" y="-5705"/>
              <a:chExt cx="2052000" cy="858700"/>
            </a:xfrm>
          </p:grpSpPr>
          <p:sp>
            <p:nvSpPr>
              <p:cNvPr id="13" name="Puolivapaa piirto 12"/>
              <p:cNvSpPr/>
              <p:nvPr userDrawn="1"/>
            </p:nvSpPr>
            <p:spPr>
              <a:xfrm>
                <a:off x="6702522" y="-5705"/>
                <a:ext cx="1997938" cy="858700"/>
              </a:xfrm>
              <a:custGeom>
                <a:avLst/>
                <a:gdLst>
                  <a:gd name="connsiteX0" fmla="*/ 0 w 1997938"/>
                  <a:gd name="connsiteY0" fmla="*/ 0 h 858700"/>
                  <a:gd name="connsiteX1" fmla="*/ 1997938 w 1997938"/>
                  <a:gd name="connsiteY1" fmla="*/ 0 h 858700"/>
                  <a:gd name="connsiteX2" fmla="*/ 1994015 w 1997938"/>
                  <a:gd name="connsiteY2" fmla="*/ 49975 h 858700"/>
                  <a:gd name="connsiteX3" fmla="*/ 1948295 w 1997938"/>
                  <a:gd name="connsiteY3" fmla="*/ 284290 h 858700"/>
                  <a:gd name="connsiteX4" fmla="*/ 1877810 w 1997938"/>
                  <a:gd name="connsiteY4" fmla="*/ 470980 h 858700"/>
                  <a:gd name="connsiteX5" fmla="*/ 1776845 w 1997938"/>
                  <a:gd name="connsiteY5" fmla="*/ 621475 h 858700"/>
                  <a:gd name="connsiteX6" fmla="*/ 1647305 w 1997938"/>
                  <a:gd name="connsiteY6" fmla="*/ 741490 h 858700"/>
                  <a:gd name="connsiteX7" fmla="*/ 1409180 w 1997938"/>
                  <a:gd name="connsiteY7" fmla="*/ 848170 h 858700"/>
                  <a:gd name="connsiteX8" fmla="*/ 1251065 w 1997938"/>
                  <a:gd name="connsiteY8" fmla="*/ 851980 h 858700"/>
                  <a:gd name="connsiteX9" fmla="*/ 1087235 w 1997938"/>
                  <a:gd name="connsiteY9" fmla="*/ 823405 h 858700"/>
                  <a:gd name="connsiteX10" fmla="*/ 831965 w 1997938"/>
                  <a:gd name="connsiteY10" fmla="*/ 705295 h 858700"/>
                  <a:gd name="connsiteX11" fmla="*/ 618605 w 1997938"/>
                  <a:gd name="connsiteY11" fmla="*/ 547180 h 858700"/>
                  <a:gd name="connsiteX12" fmla="*/ 412865 w 1997938"/>
                  <a:gd name="connsiteY12" fmla="*/ 364300 h 858700"/>
                  <a:gd name="connsiteX13" fmla="*/ 277610 w 1997938"/>
                  <a:gd name="connsiteY13" fmla="*/ 223330 h 858700"/>
                  <a:gd name="connsiteX14" fmla="*/ 222365 w 1997938"/>
                  <a:gd name="connsiteY14" fmla="*/ 171895 h 858700"/>
                  <a:gd name="connsiteX15" fmla="*/ 41390 w 1997938"/>
                  <a:gd name="connsiteY15" fmla="*/ 29020 h 858700"/>
                  <a:gd name="connsiteX16" fmla="*/ 0 w 1997938"/>
                  <a:gd name="connsiteY16" fmla="*/ 0 h 85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97938" h="858700">
                    <a:moveTo>
                      <a:pt x="0" y="0"/>
                    </a:moveTo>
                    <a:lnTo>
                      <a:pt x="1997938" y="0"/>
                    </a:lnTo>
                    <a:lnTo>
                      <a:pt x="1994015" y="49975"/>
                    </a:lnTo>
                    <a:cubicBezTo>
                      <a:pt x="1983855" y="139510"/>
                      <a:pt x="1967662" y="214123"/>
                      <a:pt x="1948295" y="284290"/>
                    </a:cubicBezTo>
                    <a:cubicBezTo>
                      <a:pt x="1928928" y="354457"/>
                      <a:pt x="1906385" y="414783"/>
                      <a:pt x="1877810" y="470980"/>
                    </a:cubicBezTo>
                    <a:cubicBezTo>
                      <a:pt x="1849235" y="527177"/>
                      <a:pt x="1815263" y="576390"/>
                      <a:pt x="1776845" y="621475"/>
                    </a:cubicBezTo>
                    <a:cubicBezTo>
                      <a:pt x="1738428" y="666560"/>
                      <a:pt x="1708583" y="703708"/>
                      <a:pt x="1647305" y="741490"/>
                    </a:cubicBezTo>
                    <a:cubicBezTo>
                      <a:pt x="1586028" y="779273"/>
                      <a:pt x="1475220" y="829755"/>
                      <a:pt x="1409180" y="848170"/>
                    </a:cubicBezTo>
                    <a:cubicBezTo>
                      <a:pt x="1343140" y="866585"/>
                      <a:pt x="1304722" y="856107"/>
                      <a:pt x="1251065" y="851980"/>
                    </a:cubicBezTo>
                    <a:cubicBezTo>
                      <a:pt x="1197408" y="847853"/>
                      <a:pt x="1157085" y="847853"/>
                      <a:pt x="1087235" y="823405"/>
                    </a:cubicBezTo>
                    <a:cubicBezTo>
                      <a:pt x="1017385" y="798957"/>
                      <a:pt x="910070" y="751333"/>
                      <a:pt x="831965" y="705295"/>
                    </a:cubicBezTo>
                    <a:cubicBezTo>
                      <a:pt x="753860" y="659258"/>
                      <a:pt x="688455" y="604012"/>
                      <a:pt x="618605" y="547180"/>
                    </a:cubicBezTo>
                    <a:cubicBezTo>
                      <a:pt x="548755" y="490348"/>
                      <a:pt x="469698" y="418275"/>
                      <a:pt x="412865" y="364300"/>
                    </a:cubicBezTo>
                    <a:cubicBezTo>
                      <a:pt x="356033" y="310325"/>
                      <a:pt x="309360" y="255397"/>
                      <a:pt x="277610" y="223330"/>
                    </a:cubicBezTo>
                    <a:cubicBezTo>
                      <a:pt x="245860" y="191263"/>
                      <a:pt x="261735" y="204280"/>
                      <a:pt x="222365" y="171895"/>
                    </a:cubicBezTo>
                    <a:cubicBezTo>
                      <a:pt x="182995" y="139510"/>
                      <a:pt x="126797" y="90615"/>
                      <a:pt x="41390" y="2902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EA76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  <p:cxnSp>
            <p:nvCxnSpPr>
              <p:cNvPr id="14" name="Suora yhdysviiva 13"/>
              <p:cNvCxnSpPr/>
              <p:nvPr userDrawn="1"/>
            </p:nvCxnSpPr>
            <p:spPr>
              <a:xfrm>
                <a:off x="6679662" y="-5705"/>
                <a:ext cx="2052000" cy="0"/>
              </a:xfrm>
              <a:prstGeom prst="line">
                <a:avLst/>
              </a:prstGeom>
              <a:ln w="127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7599" y="368300"/>
            <a:ext cx="9217025" cy="4194175"/>
          </a:xfr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24447" y="4589463"/>
            <a:ext cx="827818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B043-F5F1-427E-9B64-385ABD15C270}" type="datetimeFigureOut">
              <a:rPr lang="fi-FI" smtClean="0"/>
              <a:t>6.10.2022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858687" y="6502400"/>
            <a:ext cx="2743200" cy="219075"/>
          </a:xfrm>
        </p:spPr>
        <p:txBody>
          <a:bodyPr/>
          <a:lstStyle/>
          <a:p>
            <a:fld id="{2AE57F97-EFE8-4168-A3EC-5BFC93D3FB5A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788" y="6026726"/>
            <a:ext cx="1227137" cy="2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55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10">
          <p15:clr>
            <a:srgbClr val="FBAE40"/>
          </p15:clr>
        </p15:guide>
        <p15:guide id="2" orient="horz" pos="4088">
          <p15:clr>
            <a:srgbClr val="FBAE40"/>
          </p15:clr>
        </p15:guide>
        <p15:guide id="3" pos="150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/>
          <p:cNvGrpSpPr/>
          <p:nvPr userDrawn="1"/>
        </p:nvGrpSpPr>
        <p:grpSpPr>
          <a:xfrm rot="10800000">
            <a:off x="0" y="1592"/>
            <a:ext cx="1216800" cy="6860217"/>
            <a:chOff x="0" y="1593"/>
            <a:chExt cx="1216800" cy="6839990"/>
          </a:xfrm>
        </p:grpSpPr>
        <p:sp>
          <p:nvSpPr>
            <p:cNvPr id="8" name="Suorakulmio 7"/>
            <p:cNvSpPr/>
            <p:nvPr userDrawn="1"/>
          </p:nvSpPr>
          <p:spPr>
            <a:xfrm>
              <a:off x="0" y="1593"/>
              <a:ext cx="1216800" cy="4571990"/>
            </a:xfrm>
            <a:prstGeom prst="rect">
              <a:avLst/>
            </a:prstGeom>
            <a:solidFill>
              <a:srgbClr val="2A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/>
            <p:cNvSpPr/>
            <p:nvPr userDrawn="1"/>
          </p:nvSpPr>
          <p:spPr>
            <a:xfrm>
              <a:off x="0" y="4573583"/>
              <a:ext cx="1216800" cy="2268000"/>
            </a:xfrm>
            <a:prstGeom prst="rect">
              <a:avLst/>
            </a:prstGeom>
            <a:solidFill>
              <a:srgbClr val="93D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10" name="Ryhmä 9"/>
          <p:cNvGrpSpPr/>
          <p:nvPr userDrawn="1"/>
        </p:nvGrpSpPr>
        <p:grpSpPr>
          <a:xfrm>
            <a:off x="612334" y="-5705"/>
            <a:ext cx="8119328" cy="6854190"/>
            <a:chOff x="612334" y="-5705"/>
            <a:chExt cx="8119328" cy="6854190"/>
          </a:xfrm>
        </p:grpSpPr>
        <p:grpSp>
          <p:nvGrpSpPr>
            <p:cNvPr id="11" name="Ryhmä 10"/>
            <p:cNvGrpSpPr/>
            <p:nvPr userDrawn="1"/>
          </p:nvGrpSpPr>
          <p:grpSpPr>
            <a:xfrm>
              <a:off x="612334" y="-1895"/>
              <a:ext cx="2911917" cy="6850380"/>
              <a:chOff x="612334" y="-1895"/>
              <a:chExt cx="2911917" cy="6850380"/>
            </a:xfrm>
          </p:grpSpPr>
          <p:sp>
            <p:nvSpPr>
              <p:cNvPr id="15" name="Puolivapaa piirto 14"/>
              <p:cNvSpPr/>
              <p:nvPr userDrawn="1"/>
            </p:nvSpPr>
            <p:spPr>
              <a:xfrm>
                <a:off x="612334" y="-1895"/>
                <a:ext cx="2911917" cy="6850380"/>
              </a:xfrm>
              <a:custGeom>
                <a:avLst/>
                <a:gdLst>
                  <a:gd name="connsiteX0" fmla="*/ 156359 w 524024"/>
                  <a:gd name="connsiteY0" fmla="*/ 0 h 1908810"/>
                  <a:gd name="connsiteX1" fmla="*/ 183029 w 524024"/>
                  <a:gd name="connsiteY1" fmla="*/ 89535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24024"/>
                  <a:gd name="connsiteY0" fmla="*/ 0 h 1908810"/>
                  <a:gd name="connsiteX1" fmla="*/ 179219 w 524024"/>
                  <a:gd name="connsiteY1" fmla="*/ 87630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73554"/>
                  <a:gd name="connsiteY0" fmla="*/ 0 h 1996440"/>
                  <a:gd name="connsiteX1" fmla="*/ 179219 w 573554"/>
                  <a:gd name="connsiteY1" fmla="*/ 87630 h 1996440"/>
                  <a:gd name="connsiteX2" fmla="*/ 171599 w 573554"/>
                  <a:gd name="connsiteY2" fmla="*/ 241935 h 1996440"/>
                  <a:gd name="connsiteX3" fmla="*/ 154454 w 573554"/>
                  <a:gd name="connsiteY3" fmla="*/ 381000 h 1996440"/>
                  <a:gd name="connsiteX4" fmla="*/ 118259 w 573554"/>
                  <a:gd name="connsiteY4" fmla="*/ 546735 h 1996440"/>
                  <a:gd name="connsiteX5" fmla="*/ 78254 w 573554"/>
                  <a:gd name="connsiteY5" fmla="*/ 670560 h 1996440"/>
                  <a:gd name="connsiteX6" fmla="*/ 40154 w 573554"/>
                  <a:gd name="connsiteY6" fmla="*/ 788670 h 1996440"/>
                  <a:gd name="connsiteX7" fmla="*/ 21104 w 573554"/>
                  <a:gd name="connsiteY7" fmla="*/ 864870 h 1996440"/>
                  <a:gd name="connsiteX8" fmla="*/ 3959 w 573554"/>
                  <a:gd name="connsiteY8" fmla="*/ 960120 h 1996440"/>
                  <a:gd name="connsiteX9" fmla="*/ 149 w 573554"/>
                  <a:gd name="connsiteY9" fmla="*/ 1053465 h 1996440"/>
                  <a:gd name="connsiteX10" fmla="*/ 2054 w 573554"/>
                  <a:gd name="connsiteY10" fmla="*/ 1120140 h 1996440"/>
                  <a:gd name="connsiteX11" fmla="*/ 13484 w 573554"/>
                  <a:gd name="connsiteY11" fmla="*/ 1179195 h 1996440"/>
                  <a:gd name="connsiteX12" fmla="*/ 57299 w 573554"/>
                  <a:gd name="connsiteY12" fmla="*/ 1247775 h 1996440"/>
                  <a:gd name="connsiteX13" fmla="*/ 122069 w 573554"/>
                  <a:gd name="connsiteY13" fmla="*/ 1346835 h 1996440"/>
                  <a:gd name="connsiteX14" fmla="*/ 264944 w 573554"/>
                  <a:gd name="connsiteY14" fmla="*/ 1524000 h 1996440"/>
                  <a:gd name="connsiteX15" fmla="*/ 365909 w 573554"/>
                  <a:gd name="connsiteY15" fmla="*/ 1663065 h 1996440"/>
                  <a:gd name="connsiteX16" fmla="*/ 457349 w 573554"/>
                  <a:gd name="connsiteY16" fmla="*/ 1796415 h 1996440"/>
                  <a:gd name="connsiteX17" fmla="*/ 508784 w 573554"/>
                  <a:gd name="connsiteY17" fmla="*/ 1885950 h 1996440"/>
                  <a:gd name="connsiteX18" fmla="*/ 573554 w 573554"/>
                  <a:gd name="connsiteY18" fmla="*/ 1996440 h 1996440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617369 w 617369"/>
                  <a:gd name="connsiteY18" fmla="*/ 2093595 h 2093595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564029 w 617369"/>
                  <a:gd name="connsiteY18" fmla="*/ 1986915 h 2093595"/>
                  <a:gd name="connsiteX19" fmla="*/ 617369 w 617369"/>
                  <a:gd name="connsiteY19" fmla="*/ 2093595 h 2093595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76424 w 676424"/>
                  <a:gd name="connsiteY19" fmla="*/ 2255520 h 2255520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11653 w 676424"/>
                  <a:gd name="connsiteY19" fmla="*/ 2093594 h 2255520"/>
                  <a:gd name="connsiteX20" fmla="*/ 676424 w 676424"/>
                  <a:gd name="connsiteY20" fmla="*/ 2255520 h 2255520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704999 w 704999"/>
                  <a:gd name="connsiteY20" fmla="*/ 2398395 h 2398395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661183 w 704999"/>
                  <a:gd name="connsiteY20" fmla="*/ 2242184 h 2398395"/>
                  <a:gd name="connsiteX21" fmla="*/ 704999 w 704999"/>
                  <a:gd name="connsiteY21" fmla="*/ 2398395 h 2398395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714524 w 714524"/>
                  <a:gd name="connsiteY21" fmla="*/ 2529840 h 2529840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689757 w 714524"/>
                  <a:gd name="connsiteY21" fmla="*/ 2371723 h 2529840"/>
                  <a:gd name="connsiteX22" fmla="*/ 714524 w 714524"/>
                  <a:gd name="connsiteY22" fmla="*/ 2529840 h 2529840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20239 w 720239"/>
                  <a:gd name="connsiteY22" fmla="*/ 2607945 h 2607945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06902 w 720239"/>
                  <a:gd name="connsiteY22" fmla="*/ 2480308 h 2607945"/>
                  <a:gd name="connsiteX23" fmla="*/ 720239 w 720239"/>
                  <a:gd name="connsiteY23" fmla="*/ 2607945 h 260794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8334 w 718334"/>
                  <a:gd name="connsiteY23" fmla="*/ 2726055 h 272605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6427 w 718334"/>
                  <a:gd name="connsiteY23" fmla="*/ 2625088 h 2726055"/>
                  <a:gd name="connsiteX24" fmla="*/ 718334 w 718334"/>
                  <a:gd name="connsiteY24" fmla="*/ 2726055 h 2726055"/>
                  <a:gd name="connsiteX0" fmla="*/ 156359 w 716609"/>
                  <a:gd name="connsiteY0" fmla="*/ 0 h 2802255"/>
                  <a:gd name="connsiteX1" fmla="*/ 179219 w 716609"/>
                  <a:gd name="connsiteY1" fmla="*/ 87630 h 2802255"/>
                  <a:gd name="connsiteX2" fmla="*/ 171599 w 716609"/>
                  <a:gd name="connsiteY2" fmla="*/ 241935 h 2802255"/>
                  <a:gd name="connsiteX3" fmla="*/ 154454 w 716609"/>
                  <a:gd name="connsiteY3" fmla="*/ 381000 h 2802255"/>
                  <a:gd name="connsiteX4" fmla="*/ 118259 w 716609"/>
                  <a:gd name="connsiteY4" fmla="*/ 546735 h 2802255"/>
                  <a:gd name="connsiteX5" fmla="*/ 78254 w 716609"/>
                  <a:gd name="connsiteY5" fmla="*/ 670560 h 2802255"/>
                  <a:gd name="connsiteX6" fmla="*/ 40154 w 716609"/>
                  <a:gd name="connsiteY6" fmla="*/ 788670 h 2802255"/>
                  <a:gd name="connsiteX7" fmla="*/ 21104 w 716609"/>
                  <a:gd name="connsiteY7" fmla="*/ 864870 h 2802255"/>
                  <a:gd name="connsiteX8" fmla="*/ 3959 w 716609"/>
                  <a:gd name="connsiteY8" fmla="*/ 960120 h 2802255"/>
                  <a:gd name="connsiteX9" fmla="*/ 149 w 716609"/>
                  <a:gd name="connsiteY9" fmla="*/ 1053465 h 2802255"/>
                  <a:gd name="connsiteX10" fmla="*/ 2054 w 716609"/>
                  <a:gd name="connsiteY10" fmla="*/ 1120140 h 2802255"/>
                  <a:gd name="connsiteX11" fmla="*/ 13484 w 716609"/>
                  <a:gd name="connsiteY11" fmla="*/ 1179195 h 2802255"/>
                  <a:gd name="connsiteX12" fmla="*/ 57299 w 716609"/>
                  <a:gd name="connsiteY12" fmla="*/ 1247775 h 2802255"/>
                  <a:gd name="connsiteX13" fmla="*/ 122069 w 716609"/>
                  <a:gd name="connsiteY13" fmla="*/ 1346835 h 2802255"/>
                  <a:gd name="connsiteX14" fmla="*/ 264944 w 716609"/>
                  <a:gd name="connsiteY14" fmla="*/ 1524000 h 2802255"/>
                  <a:gd name="connsiteX15" fmla="*/ 365909 w 716609"/>
                  <a:gd name="connsiteY15" fmla="*/ 1663065 h 2802255"/>
                  <a:gd name="connsiteX16" fmla="*/ 457349 w 716609"/>
                  <a:gd name="connsiteY16" fmla="*/ 1796415 h 2802255"/>
                  <a:gd name="connsiteX17" fmla="*/ 508784 w 716609"/>
                  <a:gd name="connsiteY17" fmla="*/ 1885950 h 2802255"/>
                  <a:gd name="connsiteX18" fmla="*/ 564029 w 716609"/>
                  <a:gd name="connsiteY18" fmla="*/ 1986915 h 2802255"/>
                  <a:gd name="connsiteX19" fmla="*/ 611653 w 716609"/>
                  <a:gd name="connsiteY19" fmla="*/ 2093594 h 2802255"/>
                  <a:gd name="connsiteX20" fmla="*/ 661183 w 716609"/>
                  <a:gd name="connsiteY20" fmla="*/ 2242184 h 2802255"/>
                  <a:gd name="connsiteX21" fmla="*/ 689757 w 716609"/>
                  <a:gd name="connsiteY21" fmla="*/ 2371723 h 2802255"/>
                  <a:gd name="connsiteX22" fmla="*/ 706902 w 716609"/>
                  <a:gd name="connsiteY22" fmla="*/ 2480308 h 2802255"/>
                  <a:gd name="connsiteX23" fmla="*/ 716427 w 716609"/>
                  <a:gd name="connsiteY23" fmla="*/ 2625088 h 2802255"/>
                  <a:gd name="connsiteX24" fmla="*/ 704999 w 716609"/>
                  <a:gd name="connsiteY24" fmla="*/ 2802255 h 2802255"/>
                  <a:gd name="connsiteX0" fmla="*/ 156359 w 716439"/>
                  <a:gd name="connsiteY0" fmla="*/ 0 h 2802255"/>
                  <a:gd name="connsiteX1" fmla="*/ 179219 w 716439"/>
                  <a:gd name="connsiteY1" fmla="*/ 87630 h 2802255"/>
                  <a:gd name="connsiteX2" fmla="*/ 171599 w 716439"/>
                  <a:gd name="connsiteY2" fmla="*/ 241935 h 2802255"/>
                  <a:gd name="connsiteX3" fmla="*/ 154454 w 716439"/>
                  <a:gd name="connsiteY3" fmla="*/ 381000 h 2802255"/>
                  <a:gd name="connsiteX4" fmla="*/ 118259 w 716439"/>
                  <a:gd name="connsiteY4" fmla="*/ 546735 h 2802255"/>
                  <a:gd name="connsiteX5" fmla="*/ 78254 w 716439"/>
                  <a:gd name="connsiteY5" fmla="*/ 670560 h 2802255"/>
                  <a:gd name="connsiteX6" fmla="*/ 40154 w 716439"/>
                  <a:gd name="connsiteY6" fmla="*/ 788670 h 2802255"/>
                  <a:gd name="connsiteX7" fmla="*/ 21104 w 716439"/>
                  <a:gd name="connsiteY7" fmla="*/ 864870 h 2802255"/>
                  <a:gd name="connsiteX8" fmla="*/ 3959 w 716439"/>
                  <a:gd name="connsiteY8" fmla="*/ 960120 h 2802255"/>
                  <a:gd name="connsiteX9" fmla="*/ 149 w 716439"/>
                  <a:gd name="connsiteY9" fmla="*/ 1053465 h 2802255"/>
                  <a:gd name="connsiteX10" fmla="*/ 2054 w 716439"/>
                  <a:gd name="connsiteY10" fmla="*/ 1120140 h 2802255"/>
                  <a:gd name="connsiteX11" fmla="*/ 13484 w 716439"/>
                  <a:gd name="connsiteY11" fmla="*/ 1179195 h 2802255"/>
                  <a:gd name="connsiteX12" fmla="*/ 57299 w 716439"/>
                  <a:gd name="connsiteY12" fmla="*/ 1247775 h 2802255"/>
                  <a:gd name="connsiteX13" fmla="*/ 122069 w 716439"/>
                  <a:gd name="connsiteY13" fmla="*/ 1346835 h 2802255"/>
                  <a:gd name="connsiteX14" fmla="*/ 264944 w 716439"/>
                  <a:gd name="connsiteY14" fmla="*/ 1524000 h 2802255"/>
                  <a:gd name="connsiteX15" fmla="*/ 365909 w 716439"/>
                  <a:gd name="connsiteY15" fmla="*/ 1663065 h 2802255"/>
                  <a:gd name="connsiteX16" fmla="*/ 457349 w 716439"/>
                  <a:gd name="connsiteY16" fmla="*/ 1796415 h 2802255"/>
                  <a:gd name="connsiteX17" fmla="*/ 508784 w 716439"/>
                  <a:gd name="connsiteY17" fmla="*/ 1885950 h 2802255"/>
                  <a:gd name="connsiteX18" fmla="*/ 564029 w 716439"/>
                  <a:gd name="connsiteY18" fmla="*/ 1986915 h 2802255"/>
                  <a:gd name="connsiteX19" fmla="*/ 611653 w 716439"/>
                  <a:gd name="connsiteY19" fmla="*/ 2093594 h 2802255"/>
                  <a:gd name="connsiteX20" fmla="*/ 661183 w 716439"/>
                  <a:gd name="connsiteY20" fmla="*/ 2242184 h 2802255"/>
                  <a:gd name="connsiteX21" fmla="*/ 689757 w 716439"/>
                  <a:gd name="connsiteY21" fmla="*/ 2371723 h 2802255"/>
                  <a:gd name="connsiteX22" fmla="*/ 706902 w 716439"/>
                  <a:gd name="connsiteY22" fmla="*/ 2480308 h 2802255"/>
                  <a:gd name="connsiteX23" fmla="*/ 716427 w 716439"/>
                  <a:gd name="connsiteY23" fmla="*/ 2625088 h 2802255"/>
                  <a:gd name="connsiteX24" fmla="*/ 708808 w 716439"/>
                  <a:gd name="connsiteY24" fmla="*/ 2737483 h 2802255"/>
                  <a:gd name="connsiteX25" fmla="*/ 704999 w 716439"/>
                  <a:gd name="connsiteY25" fmla="*/ 2802255 h 2802255"/>
                  <a:gd name="connsiteX0" fmla="*/ 156359 w 716439"/>
                  <a:gd name="connsiteY0" fmla="*/ 0 h 2927985"/>
                  <a:gd name="connsiteX1" fmla="*/ 179219 w 716439"/>
                  <a:gd name="connsiteY1" fmla="*/ 87630 h 2927985"/>
                  <a:gd name="connsiteX2" fmla="*/ 171599 w 716439"/>
                  <a:gd name="connsiteY2" fmla="*/ 241935 h 2927985"/>
                  <a:gd name="connsiteX3" fmla="*/ 154454 w 716439"/>
                  <a:gd name="connsiteY3" fmla="*/ 381000 h 2927985"/>
                  <a:gd name="connsiteX4" fmla="*/ 118259 w 716439"/>
                  <a:gd name="connsiteY4" fmla="*/ 546735 h 2927985"/>
                  <a:gd name="connsiteX5" fmla="*/ 78254 w 716439"/>
                  <a:gd name="connsiteY5" fmla="*/ 670560 h 2927985"/>
                  <a:gd name="connsiteX6" fmla="*/ 40154 w 716439"/>
                  <a:gd name="connsiteY6" fmla="*/ 788670 h 2927985"/>
                  <a:gd name="connsiteX7" fmla="*/ 21104 w 716439"/>
                  <a:gd name="connsiteY7" fmla="*/ 864870 h 2927985"/>
                  <a:gd name="connsiteX8" fmla="*/ 3959 w 716439"/>
                  <a:gd name="connsiteY8" fmla="*/ 960120 h 2927985"/>
                  <a:gd name="connsiteX9" fmla="*/ 149 w 716439"/>
                  <a:gd name="connsiteY9" fmla="*/ 1053465 h 2927985"/>
                  <a:gd name="connsiteX10" fmla="*/ 2054 w 716439"/>
                  <a:gd name="connsiteY10" fmla="*/ 1120140 h 2927985"/>
                  <a:gd name="connsiteX11" fmla="*/ 13484 w 716439"/>
                  <a:gd name="connsiteY11" fmla="*/ 1179195 h 2927985"/>
                  <a:gd name="connsiteX12" fmla="*/ 57299 w 716439"/>
                  <a:gd name="connsiteY12" fmla="*/ 1247775 h 2927985"/>
                  <a:gd name="connsiteX13" fmla="*/ 122069 w 716439"/>
                  <a:gd name="connsiteY13" fmla="*/ 1346835 h 2927985"/>
                  <a:gd name="connsiteX14" fmla="*/ 264944 w 716439"/>
                  <a:gd name="connsiteY14" fmla="*/ 1524000 h 2927985"/>
                  <a:gd name="connsiteX15" fmla="*/ 365909 w 716439"/>
                  <a:gd name="connsiteY15" fmla="*/ 1663065 h 2927985"/>
                  <a:gd name="connsiteX16" fmla="*/ 457349 w 716439"/>
                  <a:gd name="connsiteY16" fmla="*/ 1796415 h 2927985"/>
                  <a:gd name="connsiteX17" fmla="*/ 508784 w 716439"/>
                  <a:gd name="connsiteY17" fmla="*/ 1885950 h 2927985"/>
                  <a:gd name="connsiteX18" fmla="*/ 564029 w 716439"/>
                  <a:gd name="connsiteY18" fmla="*/ 1986915 h 2927985"/>
                  <a:gd name="connsiteX19" fmla="*/ 611653 w 716439"/>
                  <a:gd name="connsiteY19" fmla="*/ 2093594 h 2927985"/>
                  <a:gd name="connsiteX20" fmla="*/ 661183 w 716439"/>
                  <a:gd name="connsiteY20" fmla="*/ 2242184 h 2927985"/>
                  <a:gd name="connsiteX21" fmla="*/ 689757 w 716439"/>
                  <a:gd name="connsiteY21" fmla="*/ 2371723 h 2927985"/>
                  <a:gd name="connsiteX22" fmla="*/ 706902 w 716439"/>
                  <a:gd name="connsiteY22" fmla="*/ 2480308 h 2927985"/>
                  <a:gd name="connsiteX23" fmla="*/ 716427 w 716439"/>
                  <a:gd name="connsiteY23" fmla="*/ 2625088 h 2927985"/>
                  <a:gd name="connsiteX24" fmla="*/ 708808 w 716439"/>
                  <a:gd name="connsiteY24" fmla="*/ 2737483 h 2927985"/>
                  <a:gd name="connsiteX25" fmla="*/ 674519 w 716439"/>
                  <a:gd name="connsiteY25" fmla="*/ 2927985 h 2927985"/>
                  <a:gd name="connsiteX0" fmla="*/ 156359 w 716443"/>
                  <a:gd name="connsiteY0" fmla="*/ 0 h 2927985"/>
                  <a:gd name="connsiteX1" fmla="*/ 179219 w 716443"/>
                  <a:gd name="connsiteY1" fmla="*/ 87630 h 2927985"/>
                  <a:gd name="connsiteX2" fmla="*/ 171599 w 716443"/>
                  <a:gd name="connsiteY2" fmla="*/ 241935 h 2927985"/>
                  <a:gd name="connsiteX3" fmla="*/ 154454 w 716443"/>
                  <a:gd name="connsiteY3" fmla="*/ 381000 h 2927985"/>
                  <a:gd name="connsiteX4" fmla="*/ 118259 w 716443"/>
                  <a:gd name="connsiteY4" fmla="*/ 546735 h 2927985"/>
                  <a:gd name="connsiteX5" fmla="*/ 78254 w 716443"/>
                  <a:gd name="connsiteY5" fmla="*/ 670560 h 2927985"/>
                  <a:gd name="connsiteX6" fmla="*/ 40154 w 716443"/>
                  <a:gd name="connsiteY6" fmla="*/ 788670 h 2927985"/>
                  <a:gd name="connsiteX7" fmla="*/ 21104 w 716443"/>
                  <a:gd name="connsiteY7" fmla="*/ 864870 h 2927985"/>
                  <a:gd name="connsiteX8" fmla="*/ 3959 w 716443"/>
                  <a:gd name="connsiteY8" fmla="*/ 960120 h 2927985"/>
                  <a:gd name="connsiteX9" fmla="*/ 149 w 716443"/>
                  <a:gd name="connsiteY9" fmla="*/ 1053465 h 2927985"/>
                  <a:gd name="connsiteX10" fmla="*/ 2054 w 716443"/>
                  <a:gd name="connsiteY10" fmla="*/ 1120140 h 2927985"/>
                  <a:gd name="connsiteX11" fmla="*/ 13484 w 716443"/>
                  <a:gd name="connsiteY11" fmla="*/ 1179195 h 2927985"/>
                  <a:gd name="connsiteX12" fmla="*/ 57299 w 716443"/>
                  <a:gd name="connsiteY12" fmla="*/ 1247775 h 2927985"/>
                  <a:gd name="connsiteX13" fmla="*/ 122069 w 716443"/>
                  <a:gd name="connsiteY13" fmla="*/ 1346835 h 2927985"/>
                  <a:gd name="connsiteX14" fmla="*/ 264944 w 716443"/>
                  <a:gd name="connsiteY14" fmla="*/ 1524000 h 2927985"/>
                  <a:gd name="connsiteX15" fmla="*/ 365909 w 716443"/>
                  <a:gd name="connsiteY15" fmla="*/ 1663065 h 2927985"/>
                  <a:gd name="connsiteX16" fmla="*/ 457349 w 716443"/>
                  <a:gd name="connsiteY16" fmla="*/ 1796415 h 2927985"/>
                  <a:gd name="connsiteX17" fmla="*/ 508784 w 716443"/>
                  <a:gd name="connsiteY17" fmla="*/ 1885950 h 2927985"/>
                  <a:gd name="connsiteX18" fmla="*/ 564029 w 716443"/>
                  <a:gd name="connsiteY18" fmla="*/ 1986915 h 2927985"/>
                  <a:gd name="connsiteX19" fmla="*/ 611653 w 716443"/>
                  <a:gd name="connsiteY19" fmla="*/ 2093594 h 2927985"/>
                  <a:gd name="connsiteX20" fmla="*/ 661183 w 716443"/>
                  <a:gd name="connsiteY20" fmla="*/ 2242184 h 2927985"/>
                  <a:gd name="connsiteX21" fmla="*/ 689757 w 716443"/>
                  <a:gd name="connsiteY21" fmla="*/ 2371723 h 2927985"/>
                  <a:gd name="connsiteX22" fmla="*/ 706902 w 716443"/>
                  <a:gd name="connsiteY22" fmla="*/ 2480308 h 2927985"/>
                  <a:gd name="connsiteX23" fmla="*/ 716427 w 716443"/>
                  <a:gd name="connsiteY23" fmla="*/ 2625088 h 2927985"/>
                  <a:gd name="connsiteX24" fmla="*/ 708808 w 716443"/>
                  <a:gd name="connsiteY24" fmla="*/ 2737483 h 2927985"/>
                  <a:gd name="connsiteX25" fmla="*/ 695473 w 716443"/>
                  <a:gd name="connsiteY25" fmla="*/ 2836543 h 2927985"/>
                  <a:gd name="connsiteX26" fmla="*/ 674519 w 716443"/>
                  <a:gd name="connsiteY26" fmla="*/ 2927985 h 292798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44039 w 716443"/>
                  <a:gd name="connsiteY26" fmla="*/ 3007995 h 300799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68803 w 716443"/>
                  <a:gd name="connsiteY26" fmla="*/ 2941318 h 3007995"/>
                  <a:gd name="connsiteX27" fmla="*/ 644039 w 716443"/>
                  <a:gd name="connsiteY27" fmla="*/ 3007995 h 3007995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577364 w 716443"/>
                  <a:gd name="connsiteY27" fmla="*/ 3158490 h 3158490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619273 w 716443"/>
                  <a:gd name="connsiteY27" fmla="*/ 3065142 h 3158490"/>
                  <a:gd name="connsiteX28" fmla="*/ 577364 w 716443"/>
                  <a:gd name="connsiteY28" fmla="*/ 3158490 h 3158490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39264 w 716443"/>
                  <a:gd name="connsiteY28" fmla="*/ 3225165 h 3225165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75458 w 716443"/>
                  <a:gd name="connsiteY28" fmla="*/ 3150867 h 3225165"/>
                  <a:gd name="connsiteX29" fmla="*/ 539264 w 716443"/>
                  <a:gd name="connsiteY29" fmla="*/ 3225165 h 322516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390674 w 716443"/>
                  <a:gd name="connsiteY29" fmla="*/ 3419475 h 341947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476398 w 716443"/>
                  <a:gd name="connsiteY29" fmla="*/ 3299457 h 3419475"/>
                  <a:gd name="connsiteX30" fmla="*/ 390674 w 716443"/>
                  <a:gd name="connsiteY30" fmla="*/ 3419475 h 341947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148739 w 716443"/>
                  <a:gd name="connsiteY30" fmla="*/ 3682365 h 368236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236368 w 716443"/>
                  <a:gd name="connsiteY30" fmla="*/ 3579492 h 3682365"/>
                  <a:gd name="connsiteX31" fmla="*/ 148739 w 716443"/>
                  <a:gd name="connsiteY31" fmla="*/ 3682365 h 3682365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36368 w 716443"/>
                  <a:gd name="connsiteY30" fmla="*/ 357949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95398 w 716443"/>
                  <a:gd name="connsiteY31" fmla="*/ 3752846 h 3798570"/>
                  <a:gd name="connsiteX32" fmla="*/ 57299 w 716443"/>
                  <a:gd name="connsiteY32" fmla="*/ 3798570 h 379857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2054 w 716443"/>
                  <a:gd name="connsiteY32" fmla="*/ 3878580 h 387858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55393 w 716443"/>
                  <a:gd name="connsiteY32" fmla="*/ 3806186 h 3878580"/>
                  <a:gd name="connsiteX33" fmla="*/ 2054 w 716443"/>
                  <a:gd name="connsiteY33" fmla="*/ 3878580 h 3878580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13334 w 758204"/>
                  <a:gd name="connsiteY33" fmla="*/ 3941441 h 3975735"/>
                  <a:gd name="connsiteX34" fmla="*/ 0 w 758204"/>
                  <a:gd name="connsiteY34" fmla="*/ 3975735 h 397573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0 w 802019"/>
                  <a:gd name="connsiteY34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19050 w 802019"/>
                  <a:gd name="connsiteY34" fmla="*/ 4086221 h 4154805"/>
                  <a:gd name="connsiteX35" fmla="*/ 0 w 802019"/>
                  <a:gd name="connsiteY35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5715 w 802019"/>
                  <a:gd name="connsiteY34" fmla="*/ 4082411 h 4154805"/>
                  <a:gd name="connsiteX35" fmla="*/ 0 w 802019"/>
                  <a:gd name="connsiteY35" fmla="*/ 4154805 h 4154805"/>
                  <a:gd name="connsiteX0" fmla="*/ 237847 w 797931"/>
                  <a:gd name="connsiteY0" fmla="*/ 0 h 4299585"/>
                  <a:gd name="connsiteX1" fmla="*/ 260707 w 797931"/>
                  <a:gd name="connsiteY1" fmla="*/ 87630 h 4299585"/>
                  <a:gd name="connsiteX2" fmla="*/ 253087 w 797931"/>
                  <a:gd name="connsiteY2" fmla="*/ 241935 h 4299585"/>
                  <a:gd name="connsiteX3" fmla="*/ 235942 w 797931"/>
                  <a:gd name="connsiteY3" fmla="*/ 381000 h 4299585"/>
                  <a:gd name="connsiteX4" fmla="*/ 199747 w 797931"/>
                  <a:gd name="connsiteY4" fmla="*/ 546735 h 4299585"/>
                  <a:gd name="connsiteX5" fmla="*/ 159742 w 797931"/>
                  <a:gd name="connsiteY5" fmla="*/ 670560 h 4299585"/>
                  <a:gd name="connsiteX6" fmla="*/ 121642 w 797931"/>
                  <a:gd name="connsiteY6" fmla="*/ 788670 h 4299585"/>
                  <a:gd name="connsiteX7" fmla="*/ 102592 w 797931"/>
                  <a:gd name="connsiteY7" fmla="*/ 864870 h 4299585"/>
                  <a:gd name="connsiteX8" fmla="*/ 85447 w 797931"/>
                  <a:gd name="connsiteY8" fmla="*/ 960120 h 4299585"/>
                  <a:gd name="connsiteX9" fmla="*/ 81637 w 797931"/>
                  <a:gd name="connsiteY9" fmla="*/ 1053465 h 4299585"/>
                  <a:gd name="connsiteX10" fmla="*/ 83542 w 797931"/>
                  <a:gd name="connsiteY10" fmla="*/ 1120140 h 4299585"/>
                  <a:gd name="connsiteX11" fmla="*/ 94972 w 797931"/>
                  <a:gd name="connsiteY11" fmla="*/ 1179195 h 4299585"/>
                  <a:gd name="connsiteX12" fmla="*/ 138787 w 797931"/>
                  <a:gd name="connsiteY12" fmla="*/ 1247775 h 4299585"/>
                  <a:gd name="connsiteX13" fmla="*/ 203557 w 797931"/>
                  <a:gd name="connsiteY13" fmla="*/ 1346835 h 4299585"/>
                  <a:gd name="connsiteX14" fmla="*/ 346432 w 797931"/>
                  <a:gd name="connsiteY14" fmla="*/ 1524000 h 4299585"/>
                  <a:gd name="connsiteX15" fmla="*/ 447397 w 797931"/>
                  <a:gd name="connsiteY15" fmla="*/ 1663065 h 4299585"/>
                  <a:gd name="connsiteX16" fmla="*/ 538837 w 797931"/>
                  <a:gd name="connsiteY16" fmla="*/ 1796415 h 4299585"/>
                  <a:gd name="connsiteX17" fmla="*/ 590272 w 797931"/>
                  <a:gd name="connsiteY17" fmla="*/ 1885950 h 4299585"/>
                  <a:gd name="connsiteX18" fmla="*/ 645517 w 797931"/>
                  <a:gd name="connsiteY18" fmla="*/ 1986915 h 4299585"/>
                  <a:gd name="connsiteX19" fmla="*/ 693141 w 797931"/>
                  <a:gd name="connsiteY19" fmla="*/ 2093594 h 4299585"/>
                  <a:gd name="connsiteX20" fmla="*/ 742671 w 797931"/>
                  <a:gd name="connsiteY20" fmla="*/ 2242184 h 4299585"/>
                  <a:gd name="connsiteX21" fmla="*/ 771245 w 797931"/>
                  <a:gd name="connsiteY21" fmla="*/ 2371723 h 4299585"/>
                  <a:gd name="connsiteX22" fmla="*/ 788390 w 797931"/>
                  <a:gd name="connsiteY22" fmla="*/ 2480308 h 4299585"/>
                  <a:gd name="connsiteX23" fmla="*/ 797915 w 797931"/>
                  <a:gd name="connsiteY23" fmla="*/ 2625088 h 4299585"/>
                  <a:gd name="connsiteX24" fmla="*/ 790296 w 797931"/>
                  <a:gd name="connsiteY24" fmla="*/ 2737483 h 4299585"/>
                  <a:gd name="connsiteX25" fmla="*/ 776961 w 797931"/>
                  <a:gd name="connsiteY25" fmla="*/ 2836543 h 4299585"/>
                  <a:gd name="connsiteX26" fmla="*/ 750291 w 797931"/>
                  <a:gd name="connsiteY26" fmla="*/ 2941318 h 4299585"/>
                  <a:gd name="connsiteX27" fmla="*/ 700761 w 797931"/>
                  <a:gd name="connsiteY27" fmla="*/ 3065142 h 4299585"/>
                  <a:gd name="connsiteX28" fmla="*/ 656946 w 797931"/>
                  <a:gd name="connsiteY28" fmla="*/ 3150867 h 4299585"/>
                  <a:gd name="connsiteX29" fmla="*/ 563601 w 797931"/>
                  <a:gd name="connsiteY29" fmla="*/ 3305172 h 4299585"/>
                  <a:gd name="connsiteX30" fmla="*/ 327381 w 797931"/>
                  <a:gd name="connsiteY30" fmla="*/ 3587112 h 4299585"/>
                  <a:gd name="connsiteX31" fmla="*/ 176886 w 797931"/>
                  <a:gd name="connsiteY31" fmla="*/ 3752846 h 4299585"/>
                  <a:gd name="connsiteX32" fmla="*/ 136881 w 797931"/>
                  <a:gd name="connsiteY32" fmla="*/ 3806186 h 4299585"/>
                  <a:gd name="connsiteX33" fmla="*/ 53061 w 797931"/>
                  <a:gd name="connsiteY33" fmla="*/ 3941441 h 4299585"/>
                  <a:gd name="connsiteX34" fmla="*/ 1627 w 797931"/>
                  <a:gd name="connsiteY34" fmla="*/ 4082411 h 4299585"/>
                  <a:gd name="connsiteX35" fmla="*/ 24487 w 797931"/>
                  <a:gd name="connsiteY35" fmla="*/ 4299585 h 4299585"/>
                  <a:gd name="connsiteX0" fmla="*/ 237967 w 798051"/>
                  <a:gd name="connsiteY0" fmla="*/ 0 h 4299585"/>
                  <a:gd name="connsiteX1" fmla="*/ 260827 w 798051"/>
                  <a:gd name="connsiteY1" fmla="*/ 87630 h 4299585"/>
                  <a:gd name="connsiteX2" fmla="*/ 253207 w 798051"/>
                  <a:gd name="connsiteY2" fmla="*/ 241935 h 4299585"/>
                  <a:gd name="connsiteX3" fmla="*/ 236062 w 798051"/>
                  <a:gd name="connsiteY3" fmla="*/ 381000 h 4299585"/>
                  <a:gd name="connsiteX4" fmla="*/ 199867 w 798051"/>
                  <a:gd name="connsiteY4" fmla="*/ 546735 h 4299585"/>
                  <a:gd name="connsiteX5" fmla="*/ 159862 w 798051"/>
                  <a:gd name="connsiteY5" fmla="*/ 670560 h 4299585"/>
                  <a:gd name="connsiteX6" fmla="*/ 121762 w 798051"/>
                  <a:gd name="connsiteY6" fmla="*/ 788670 h 4299585"/>
                  <a:gd name="connsiteX7" fmla="*/ 102712 w 798051"/>
                  <a:gd name="connsiteY7" fmla="*/ 864870 h 4299585"/>
                  <a:gd name="connsiteX8" fmla="*/ 85567 w 798051"/>
                  <a:gd name="connsiteY8" fmla="*/ 960120 h 4299585"/>
                  <a:gd name="connsiteX9" fmla="*/ 81757 w 798051"/>
                  <a:gd name="connsiteY9" fmla="*/ 1053465 h 4299585"/>
                  <a:gd name="connsiteX10" fmla="*/ 83662 w 798051"/>
                  <a:gd name="connsiteY10" fmla="*/ 1120140 h 4299585"/>
                  <a:gd name="connsiteX11" fmla="*/ 95092 w 798051"/>
                  <a:gd name="connsiteY11" fmla="*/ 1179195 h 4299585"/>
                  <a:gd name="connsiteX12" fmla="*/ 138907 w 798051"/>
                  <a:gd name="connsiteY12" fmla="*/ 1247775 h 4299585"/>
                  <a:gd name="connsiteX13" fmla="*/ 203677 w 798051"/>
                  <a:gd name="connsiteY13" fmla="*/ 1346835 h 4299585"/>
                  <a:gd name="connsiteX14" fmla="*/ 346552 w 798051"/>
                  <a:gd name="connsiteY14" fmla="*/ 1524000 h 4299585"/>
                  <a:gd name="connsiteX15" fmla="*/ 447517 w 798051"/>
                  <a:gd name="connsiteY15" fmla="*/ 1663065 h 4299585"/>
                  <a:gd name="connsiteX16" fmla="*/ 538957 w 798051"/>
                  <a:gd name="connsiteY16" fmla="*/ 1796415 h 4299585"/>
                  <a:gd name="connsiteX17" fmla="*/ 590392 w 798051"/>
                  <a:gd name="connsiteY17" fmla="*/ 1885950 h 4299585"/>
                  <a:gd name="connsiteX18" fmla="*/ 645637 w 798051"/>
                  <a:gd name="connsiteY18" fmla="*/ 1986915 h 4299585"/>
                  <a:gd name="connsiteX19" fmla="*/ 693261 w 798051"/>
                  <a:gd name="connsiteY19" fmla="*/ 2093594 h 4299585"/>
                  <a:gd name="connsiteX20" fmla="*/ 742791 w 798051"/>
                  <a:gd name="connsiteY20" fmla="*/ 2242184 h 4299585"/>
                  <a:gd name="connsiteX21" fmla="*/ 771365 w 798051"/>
                  <a:gd name="connsiteY21" fmla="*/ 2371723 h 4299585"/>
                  <a:gd name="connsiteX22" fmla="*/ 788510 w 798051"/>
                  <a:gd name="connsiteY22" fmla="*/ 2480308 h 4299585"/>
                  <a:gd name="connsiteX23" fmla="*/ 798035 w 798051"/>
                  <a:gd name="connsiteY23" fmla="*/ 2625088 h 4299585"/>
                  <a:gd name="connsiteX24" fmla="*/ 790416 w 798051"/>
                  <a:gd name="connsiteY24" fmla="*/ 2737483 h 4299585"/>
                  <a:gd name="connsiteX25" fmla="*/ 777081 w 798051"/>
                  <a:gd name="connsiteY25" fmla="*/ 2836543 h 4299585"/>
                  <a:gd name="connsiteX26" fmla="*/ 750411 w 798051"/>
                  <a:gd name="connsiteY26" fmla="*/ 2941318 h 4299585"/>
                  <a:gd name="connsiteX27" fmla="*/ 700881 w 798051"/>
                  <a:gd name="connsiteY27" fmla="*/ 3065142 h 4299585"/>
                  <a:gd name="connsiteX28" fmla="*/ 657066 w 798051"/>
                  <a:gd name="connsiteY28" fmla="*/ 3150867 h 4299585"/>
                  <a:gd name="connsiteX29" fmla="*/ 563721 w 798051"/>
                  <a:gd name="connsiteY29" fmla="*/ 3305172 h 4299585"/>
                  <a:gd name="connsiteX30" fmla="*/ 327501 w 798051"/>
                  <a:gd name="connsiteY30" fmla="*/ 3587112 h 4299585"/>
                  <a:gd name="connsiteX31" fmla="*/ 177006 w 798051"/>
                  <a:gd name="connsiteY31" fmla="*/ 3752846 h 4299585"/>
                  <a:gd name="connsiteX32" fmla="*/ 137001 w 798051"/>
                  <a:gd name="connsiteY32" fmla="*/ 3806186 h 4299585"/>
                  <a:gd name="connsiteX33" fmla="*/ 53181 w 798051"/>
                  <a:gd name="connsiteY33" fmla="*/ 3941441 h 4299585"/>
                  <a:gd name="connsiteX34" fmla="*/ 1747 w 798051"/>
                  <a:gd name="connsiteY34" fmla="*/ 4082411 h 4299585"/>
                  <a:gd name="connsiteX35" fmla="*/ 13177 w 798051"/>
                  <a:gd name="connsiteY35" fmla="*/ 4229096 h 4299585"/>
                  <a:gd name="connsiteX36" fmla="*/ 24607 w 798051"/>
                  <a:gd name="connsiteY36" fmla="*/ 4299585 h 4299585"/>
                  <a:gd name="connsiteX0" fmla="*/ 241109 w 801193"/>
                  <a:gd name="connsiteY0" fmla="*/ 0 h 4299585"/>
                  <a:gd name="connsiteX1" fmla="*/ 263969 w 801193"/>
                  <a:gd name="connsiteY1" fmla="*/ 87630 h 4299585"/>
                  <a:gd name="connsiteX2" fmla="*/ 256349 w 801193"/>
                  <a:gd name="connsiteY2" fmla="*/ 241935 h 4299585"/>
                  <a:gd name="connsiteX3" fmla="*/ 239204 w 801193"/>
                  <a:gd name="connsiteY3" fmla="*/ 381000 h 4299585"/>
                  <a:gd name="connsiteX4" fmla="*/ 203009 w 801193"/>
                  <a:gd name="connsiteY4" fmla="*/ 546735 h 4299585"/>
                  <a:gd name="connsiteX5" fmla="*/ 163004 w 801193"/>
                  <a:gd name="connsiteY5" fmla="*/ 670560 h 4299585"/>
                  <a:gd name="connsiteX6" fmla="*/ 124904 w 801193"/>
                  <a:gd name="connsiteY6" fmla="*/ 788670 h 4299585"/>
                  <a:gd name="connsiteX7" fmla="*/ 105854 w 801193"/>
                  <a:gd name="connsiteY7" fmla="*/ 864870 h 4299585"/>
                  <a:gd name="connsiteX8" fmla="*/ 88709 w 801193"/>
                  <a:gd name="connsiteY8" fmla="*/ 960120 h 4299585"/>
                  <a:gd name="connsiteX9" fmla="*/ 84899 w 801193"/>
                  <a:gd name="connsiteY9" fmla="*/ 1053465 h 4299585"/>
                  <a:gd name="connsiteX10" fmla="*/ 86804 w 801193"/>
                  <a:gd name="connsiteY10" fmla="*/ 1120140 h 4299585"/>
                  <a:gd name="connsiteX11" fmla="*/ 98234 w 801193"/>
                  <a:gd name="connsiteY11" fmla="*/ 1179195 h 4299585"/>
                  <a:gd name="connsiteX12" fmla="*/ 142049 w 801193"/>
                  <a:gd name="connsiteY12" fmla="*/ 1247775 h 4299585"/>
                  <a:gd name="connsiteX13" fmla="*/ 206819 w 801193"/>
                  <a:gd name="connsiteY13" fmla="*/ 1346835 h 4299585"/>
                  <a:gd name="connsiteX14" fmla="*/ 349694 w 801193"/>
                  <a:gd name="connsiteY14" fmla="*/ 1524000 h 4299585"/>
                  <a:gd name="connsiteX15" fmla="*/ 450659 w 801193"/>
                  <a:gd name="connsiteY15" fmla="*/ 1663065 h 4299585"/>
                  <a:gd name="connsiteX16" fmla="*/ 542099 w 801193"/>
                  <a:gd name="connsiteY16" fmla="*/ 1796415 h 4299585"/>
                  <a:gd name="connsiteX17" fmla="*/ 593534 w 801193"/>
                  <a:gd name="connsiteY17" fmla="*/ 1885950 h 4299585"/>
                  <a:gd name="connsiteX18" fmla="*/ 648779 w 801193"/>
                  <a:gd name="connsiteY18" fmla="*/ 1986915 h 4299585"/>
                  <a:gd name="connsiteX19" fmla="*/ 696403 w 801193"/>
                  <a:gd name="connsiteY19" fmla="*/ 2093594 h 4299585"/>
                  <a:gd name="connsiteX20" fmla="*/ 745933 w 801193"/>
                  <a:gd name="connsiteY20" fmla="*/ 2242184 h 4299585"/>
                  <a:gd name="connsiteX21" fmla="*/ 774507 w 801193"/>
                  <a:gd name="connsiteY21" fmla="*/ 2371723 h 4299585"/>
                  <a:gd name="connsiteX22" fmla="*/ 791652 w 801193"/>
                  <a:gd name="connsiteY22" fmla="*/ 2480308 h 4299585"/>
                  <a:gd name="connsiteX23" fmla="*/ 801177 w 801193"/>
                  <a:gd name="connsiteY23" fmla="*/ 2625088 h 4299585"/>
                  <a:gd name="connsiteX24" fmla="*/ 793558 w 801193"/>
                  <a:gd name="connsiteY24" fmla="*/ 2737483 h 4299585"/>
                  <a:gd name="connsiteX25" fmla="*/ 780223 w 801193"/>
                  <a:gd name="connsiteY25" fmla="*/ 2836543 h 4299585"/>
                  <a:gd name="connsiteX26" fmla="*/ 753553 w 801193"/>
                  <a:gd name="connsiteY26" fmla="*/ 2941318 h 4299585"/>
                  <a:gd name="connsiteX27" fmla="*/ 704023 w 801193"/>
                  <a:gd name="connsiteY27" fmla="*/ 3065142 h 4299585"/>
                  <a:gd name="connsiteX28" fmla="*/ 660208 w 801193"/>
                  <a:gd name="connsiteY28" fmla="*/ 3150867 h 4299585"/>
                  <a:gd name="connsiteX29" fmla="*/ 566863 w 801193"/>
                  <a:gd name="connsiteY29" fmla="*/ 3305172 h 4299585"/>
                  <a:gd name="connsiteX30" fmla="*/ 330643 w 801193"/>
                  <a:gd name="connsiteY30" fmla="*/ 3587112 h 4299585"/>
                  <a:gd name="connsiteX31" fmla="*/ 180148 w 801193"/>
                  <a:gd name="connsiteY31" fmla="*/ 3752846 h 4299585"/>
                  <a:gd name="connsiteX32" fmla="*/ 140143 w 801193"/>
                  <a:gd name="connsiteY32" fmla="*/ 3806186 h 4299585"/>
                  <a:gd name="connsiteX33" fmla="*/ 56323 w 801193"/>
                  <a:gd name="connsiteY33" fmla="*/ 3941441 h 4299585"/>
                  <a:gd name="connsiteX34" fmla="*/ 4889 w 801193"/>
                  <a:gd name="connsiteY34" fmla="*/ 4082411 h 4299585"/>
                  <a:gd name="connsiteX35" fmla="*/ 2984 w 801193"/>
                  <a:gd name="connsiteY35" fmla="*/ 4225286 h 4299585"/>
                  <a:gd name="connsiteX36" fmla="*/ 27749 w 801193"/>
                  <a:gd name="connsiteY36" fmla="*/ 4299585 h 4299585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88709 w 801193"/>
                  <a:gd name="connsiteY36" fmla="*/ 4415790 h 4415790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58229 w 801193"/>
                  <a:gd name="connsiteY36" fmla="*/ 4343395 h 4415790"/>
                  <a:gd name="connsiteX37" fmla="*/ 88709 w 801193"/>
                  <a:gd name="connsiteY37" fmla="*/ 4415790 h 4415790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83959 w 801193"/>
                  <a:gd name="connsiteY37" fmla="*/ 4524375 h 4524375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30619 w 801193"/>
                  <a:gd name="connsiteY37" fmla="*/ 4451980 h 4524375"/>
                  <a:gd name="connsiteX38" fmla="*/ 183959 w 801193"/>
                  <a:gd name="connsiteY38" fmla="*/ 4524375 h 45243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414464 w 801193"/>
                  <a:gd name="connsiteY38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414464 w 801193"/>
                  <a:gd name="connsiteY39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345884 w 801193"/>
                  <a:gd name="connsiteY39" fmla="*/ 4653910 h 4714875"/>
                  <a:gd name="connsiteX40" fmla="*/ 414464 w 801193"/>
                  <a:gd name="connsiteY40" fmla="*/ 4714875 h 4714875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1041209 w 1041209"/>
                  <a:gd name="connsiteY40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5677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989774 w 1041209"/>
                  <a:gd name="connsiteY41" fmla="*/ 5092059 h 5124450"/>
                  <a:gd name="connsiteX42" fmla="*/ 1041209 w 1041209"/>
                  <a:gd name="connsiteY42" fmla="*/ 5124450 h 51244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40269 w 1140269"/>
                  <a:gd name="connsiteY42" fmla="*/ 5200650 h 52006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11694 w 1140269"/>
                  <a:gd name="connsiteY42" fmla="*/ 5179689 h 5200650"/>
                  <a:gd name="connsiteX43" fmla="*/ 1140269 w 1140269"/>
                  <a:gd name="connsiteY43" fmla="*/ 5200650 h 5200650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416494 w 1416494"/>
                  <a:gd name="connsiteY43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416494 w 1416494"/>
                  <a:gd name="connsiteY44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40293 w 1416494"/>
                  <a:gd name="connsiteY44" fmla="*/ 5495919 h 5606415"/>
                  <a:gd name="connsiteX45" fmla="*/ 1416494 w 1416494"/>
                  <a:gd name="connsiteY45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26958 w 1416494"/>
                  <a:gd name="connsiteY44" fmla="*/ 5497824 h 5606415"/>
                  <a:gd name="connsiteX45" fmla="*/ 1416494 w 1416494"/>
                  <a:gd name="connsiteY45" fmla="*/ 5606415 h 5606415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639379 w 1639379"/>
                  <a:gd name="connsiteY45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96503 w 1639379"/>
                  <a:gd name="connsiteY45" fmla="*/ 5673083 h 5817870"/>
                  <a:gd name="connsiteX46" fmla="*/ 1639379 w 1639379"/>
                  <a:gd name="connsiteY46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77453 w 1639379"/>
                  <a:gd name="connsiteY45" fmla="*/ 5676893 h 5817870"/>
                  <a:gd name="connsiteX46" fmla="*/ 1639379 w 1639379"/>
                  <a:gd name="connsiteY46" fmla="*/ 5817870 h 581787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934654 w 1934654"/>
                  <a:gd name="connsiteY46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734627 w 1934654"/>
                  <a:gd name="connsiteY46" fmla="*/ 580071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82252 w 1934654"/>
                  <a:gd name="connsiteY47" fmla="*/ 5854058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8432 w 1934654"/>
                  <a:gd name="connsiteY47" fmla="*/ 5852153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2717 w 1934654"/>
                  <a:gd name="connsiteY47" fmla="*/ 5854058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3713"/>
                  <a:gd name="connsiteX1" fmla="*/ 263969 w 1934654"/>
                  <a:gd name="connsiteY1" fmla="*/ 87630 h 5903713"/>
                  <a:gd name="connsiteX2" fmla="*/ 256349 w 1934654"/>
                  <a:gd name="connsiteY2" fmla="*/ 241935 h 5903713"/>
                  <a:gd name="connsiteX3" fmla="*/ 239204 w 1934654"/>
                  <a:gd name="connsiteY3" fmla="*/ 381000 h 5903713"/>
                  <a:gd name="connsiteX4" fmla="*/ 203009 w 1934654"/>
                  <a:gd name="connsiteY4" fmla="*/ 546735 h 5903713"/>
                  <a:gd name="connsiteX5" fmla="*/ 163004 w 1934654"/>
                  <a:gd name="connsiteY5" fmla="*/ 670560 h 5903713"/>
                  <a:gd name="connsiteX6" fmla="*/ 124904 w 1934654"/>
                  <a:gd name="connsiteY6" fmla="*/ 788670 h 5903713"/>
                  <a:gd name="connsiteX7" fmla="*/ 105854 w 1934654"/>
                  <a:gd name="connsiteY7" fmla="*/ 864870 h 5903713"/>
                  <a:gd name="connsiteX8" fmla="*/ 88709 w 1934654"/>
                  <a:gd name="connsiteY8" fmla="*/ 960120 h 5903713"/>
                  <a:gd name="connsiteX9" fmla="*/ 84899 w 1934654"/>
                  <a:gd name="connsiteY9" fmla="*/ 1053465 h 5903713"/>
                  <a:gd name="connsiteX10" fmla="*/ 86804 w 1934654"/>
                  <a:gd name="connsiteY10" fmla="*/ 1120140 h 5903713"/>
                  <a:gd name="connsiteX11" fmla="*/ 98234 w 1934654"/>
                  <a:gd name="connsiteY11" fmla="*/ 1179195 h 5903713"/>
                  <a:gd name="connsiteX12" fmla="*/ 142049 w 1934654"/>
                  <a:gd name="connsiteY12" fmla="*/ 1247775 h 5903713"/>
                  <a:gd name="connsiteX13" fmla="*/ 206819 w 1934654"/>
                  <a:gd name="connsiteY13" fmla="*/ 1346835 h 5903713"/>
                  <a:gd name="connsiteX14" fmla="*/ 349694 w 1934654"/>
                  <a:gd name="connsiteY14" fmla="*/ 1524000 h 5903713"/>
                  <a:gd name="connsiteX15" fmla="*/ 450659 w 1934654"/>
                  <a:gd name="connsiteY15" fmla="*/ 1663065 h 5903713"/>
                  <a:gd name="connsiteX16" fmla="*/ 542099 w 1934654"/>
                  <a:gd name="connsiteY16" fmla="*/ 1796415 h 5903713"/>
                  <a:gd name="connsiteX17" fmla="*/ 593534 w 1934654"/>
                  <a:gd name="connsiteY17" fmla="*/ 1885950 h 5903713"/>
                  <a:gd name="connsiteX18" fmla="*/ 648779 w 1934654"/>
                  <a:gd name="connsiteY18" fmla="*/ 1986915 h 5903713"/>
                  <a:gd name="connsiteX19" fmla="*/ 696403 w 1934654"/>
                  <a:gd name="connsiteY19" fmla="*/ 2093594 h 5903713"/>
                  <a:gd name="connsiteX20" fmla="*/ 745933 w 1934654"/>
                  <a:gd name="connsiteY20" fmla="*/ 2242184 h 5903713"/>
                  <a:gd name="connsiteX21" fmla="*/ 774507 w 1934654"/>
                  <a:gd name="connsiteY21" fmla="*/ 2371723 h 5903713"/>
                  <a:gd name="connsiteX22" fmla="*/ 791652 w 1934654"/>
                  <a:gd name="connsiteY22" fmla="*/ 2480308 h 5903713"/>
                  <a:gd name="connsiteX23" fmla="*/ 801177 w 1934654"/>
                  <a:gd name="connsiteY23" fmla="*/ 2625088 h 5903713"/>
                  <a:gd name="connsiteX24" fmla="*/ 793558 w 1934654"/>
                  <a:gd name="connsiteY24" fmla="*/ 2737483 h 5903713"/>
                  <a:gd name="connsiteX25" fmla="*/ 780223 w 1934654"/>
                  <a:gd name="connsiteY25" fmla="*/ 2836543 h 5903713"/>
                  <a:gd name="connsiteX26" fmla="*/ 753553 w 1934654"/>
                  <a:gd name="connsiteY26" fmla="*/ 2941318 h 5903713"/>
                  <a:gd name="connsiteX27" fmla="*/ 704023 w 1934654"/>
                  <a:gd name="connsiteY27" fmla="*/ 3065142 h 5903713"/>
                  <a:gd name="connsiteX28" fmla="*/ 660208 w 1934654"/>
                  <a:gd name="connsiteY28" fmla="*/ 3150867 h 5903713"/>
                  <a:gd name="connsiteX29" fmla="*/ 566863 w 1934654"/>
                  <a:gd name="connsiteY29" fmla="*/ 3305172 h 5903713"/>
                  <a:gd name="connsiteX30" fmla="*/ 330643 w 1934654"/>
                  <a:gd name="connsiteY30" fmla="*/ 3587112 h 5903713"/>
                  <a:gd name="connsiteX31" fmla="*/ 180148 w 1934654"/>
                  <a:gd name="connsiteY31" fmla="*/ 3752846 h 5903713"/>
                  <a:gd name="connsiteX32" fmla="*/ 140143 w 1934654"/>
                  <a:gd name="connsiteY32" fmla="*/ 3806186 h 5903713"/>
                  <a:gd name="connsiteX33" fmla="*/ 56323 w 1934654"/>
                  <a:gd name="connsiteY33" fmla="*/ 3941441 h 5903713"/>
                  <a:gd name="connsiteX34" fmla="*/ 4889 w 1934654"/>
                  <a:gd name="connsiteY34" fmla="*/ 4082411 h 5903713"/>
                  <a:gd name="connsiteX35" fmla="*/ 2984 w 1934654"/>
                  <a:gd name="connsiteY35" fmla="*/ 4225286 h 5903713"/>
                  <a:gd name="connsiteX36" fmla="*/ 58229 w 1934654"/>
                  <a:gd name="connsiteY36" fmla="*/ 4343395 h 5903713"/>
                  <a:gd name="connsiteX37" fmla="*/ 130619 w 1934654"/>
                  <a:gd name="connsiteY37" fmla="*/ 4451980 h 5903713"/>
                  <a:gd name="connsiteX38" fmla="*/ 222059 w 1934654"/>
                  <a:gd name="connsiteY38" fmla="*/ 4543420 h 5903713"/>
                  <a:gd name="connsiteX39" fmla="*/ 345884 w 1934654"/>
                  <a:gd name="connsiteY39" fmla="*/ 4653910 h 5903713"/>
                  <a:gd name="connsiteX40" fmla="*/ 494474 w 1934654"/>
                  <a:gd name="connsiteY40" fmla="*/ 4772019 h 5903713"/>
                  <a:gd name="connsiteX41" fmla="*/ 989774 w 1934654"/>
                  <a:gd name="connsiteY41" fmla="*/ 5092059 h 5903713"/>
                  <a:gd name="connsiteX42" fmla="*/ 1111694 w 1934654"/>
                  <a:gd name="connsiteY42" fmla="*/ 5179689 h 5903713"/>
                  <a:gd name="connsiteX43" fmla="*/ 1216468 w 1934654"/>
                  <a:gd name="connsiteY43" fmla="*/ 5326374 h 5903713"/>
                  <a:gd name="connsiteX44" fmla="*/ 1326958 w 1934654"/>
                  <a:gd name="connsiteY44" fmla="*/ 5497824 h 5903713"/>
                  <a:gd name="connsiteX45" fmla="*/ 1477453 w 1934654"/>
                  <a:gd name="connsiteY45" fmla="*/ 5676893 h 5903713"/>
                  <a:gd name="connsiteX46" fmla="*/ 1597467 w 1934654"/>
                  <a:gd name="connsiteY46" fmla="*/ 5785478 h 5903713"/>
                  <a:gd name="connsiteX47" fmla="*/ 1692717 w 1934654"/>
                  <a:gd name="connsiteY47" fmla="*/ 5854058 h 5903713"/>
                  <a:gd name="connsiteX48" fmla="*/ 1829877 w 1934654"/>
                  <a:gd name="connsiteY48" fmla="*/ 5897873 h 5903713"/>
                  <a:gd name="connsiteX49" fmla="*/ 1934654 w 1934654"/>
                  <a:gd name="connsiteY49" fmla="*/ 5901690 h 5903713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262314 w 2262314"/>
                  <a:gd name="connsiteY49" fmla="*/ 5928360 h 5928360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151822 w 2262314"/>
                  <a:gd name="connsiteY49" fmla="*/ 5920732 h 5928360"/>
                  <a:gd name="connsiteX50" fmla="*/ 2262314 w 2262314"/>
                  <a:gd name="connsiteY50" fmla="*/ 5928360 h 5928360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422334 w 2422334"/>
                  <a:gd name="connsiteY50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298507 w 2422334"/>
                  <a:gd name="connsiteY50" fmla="*/ 595121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11842 w 2422334"/>
                  <a:gd name="connsiteY50" fmla="*/ 593978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42322 w 2422334"/>
                  <a:gd name="connsiteY50" fmla="*/ 5945497 h 5972175"/>
                  <a:gd name="connsiteX51" fmla="*/ 2422334 w 2422334"/>
                  <a:gd name="connsiteY51" fmla="*/ 5972175 h 597217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610929 w 2610929"/>
                  <a:gd name="connsiteY51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610929 w 2610929"/>
                  <a:gd name="connsiteY52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69017 w 2610929"/>
                  <a:gd name="connsiteY52" fmla="*/ 6033127 h 6071235"/>
                  <a:gd name="connsiteX53" fmla="*/ 2610929 w 2610929"/>
                  <a:gd name="connsiteY53" fmla="*/ 6071235 h 6071235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778569 w 2778569"/>
                  <a:gd name="connsiteY53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58552 w 2778569"/>
                  <a:gd name="connsiteY53" fmla="*/ 613409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73792 w 2778569"/>
                  <a:gd name="connsiteY53" fmla="*/ 612266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78569 w 2778569"/>
                  <a:gd name="connsiteY54" fmla="*/ 6275070 h 627507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23322 w 2778569"/>
                  <a:gd name="connsiteY54" fmla="*/ 6198861 h 6275070"/>
                  <a:gd name="connsiteX55" fmla="*/ 2778569 w 2778569"/>
                  <a:gd name="connsiteY55" fmla="*/ 6275070 h 627507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864294 w 2864294"/>
                  <a:gd name="connsiteY55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61421 w 2864294"/>
                  <a:gd name="connsiteY55" fmla="*/ 6303636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30001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43336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900489 w 2900489"/>
                  <a:gd name="connsiteY57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900489 w 2900489"/>
                  <a:gd name="connsiteY58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892866 w 2900489"/>
                  <a:gd name="connsiteY58" fmla="*/ 6720831 h 6757035"/>
                  <a:gd name="connsiteX59" fmla="*/ 2900489 w 2900489"/>
                  <a:gd name="connsiteY59" fmla="*/ 6757035 h 6757035"/>
                  <a:gd name="connsiteX0" fmla="*/ 241109 w 2915729"/>
                  <a:gd name="connsiteY0" fmla="*/ 0 h 6844665"/>
                  <a:gd name="connsiteX1" fmla="*/ 263969 w 2915729"/>
                  <a:gd name="connsiteY1" fmla="*/ 87630 h 6844665"/>
                  <a:gd name="connsiteX2" fmla="*/ 256349 w 2915729"/>
                  <a:gd name="connsiteY2" fmla="*/ 241935 h 6844665"/>
                  <a:gd name="connsiteX3" fmla="*/ 239204 w 2915729"/>
                  <a:gd name="connsiteY3" fmla="*/ 381000 h 6844665"/>
                  <a:gd name="connsiteX4" fmla="*/ 203009 w 2915729"/>
                  <a:gd name="connsiteY4" fmla="*/ 546735 h 6844665"/>
                  <a:gd name="connsiteX5" fmla="*/ 163004 w 2915729"/>
                  <a:gd name="connsiteY5" fmla="*/ 670560 h 6844665"/>
                  <a:gd name="connsiteX6" fmla="*/ 124904 w 2915729"/>
                  <a:gd name="connsiteY6" fmla="*/ 788670 h 6844665"/>
                  <a:gd name="connsiteX7" fmla="*/ 105854 w 2915729"/>
                  <a:gd name="connsiteY7" fmla="*/ 864870 h 6844665"/>
                  <a:gd name="connsiteX8" fmla="*/ 88709 w 2915729"/>
                  <a:gd name="connsiteY8" fmla="*/ 960120 h 6844665"/>
                  <a:gd name="connsiteX9" fmla="*/ 84899 w 2915729"/>
                  <a:gd name="connsiteY9" fmla="*/ 1053465 h 6844665"/>
                  <a:gd name="connsiteX10" fmla="*/ 86804 w 2915729"/>
                  <a:gd name="connsiteY10" fmla="*/ 1120140 h 6844665"/>
                  <a:gd name="connsiteX11" fmla="*/ 98234 w 2915729"/>
                  <a:gd name="connsiteY11" fmla="*/ 1179195 h 6844665"/>
                  <a:gd name="connsiteX12" fmla="*/ 142049 w 2915729"/>
                  <a:gd name="connsiteY12" fmla="*/ 1247775 h 6844665"/>
                  <a:gd name="connsiteX13" fmla="*/ 206819 w 2915729"/>
                  <a:gd name="connsiteY13" fmla="*/ 1346835 h 6844665"/>
                  <a:gd name="connsiteX14" fmla="*/ 349694 w 2915729"/>
                  <a:gd name="connsiteY14" fmla="*/ 1524000 h 6844665"/>
                  <a:gd name="connsiteX15" fmla="*/ 450659 w 2915729"/>
                  <a:gd name="connsiteY15" fmla="*/ 1663065 h 6844665"/>
                  <a:gd name="connsiteX16" fmla="*/ 542099 w 2915729"/>
                  <a:gd name="connsiteY16" fmla="*/ 1796415 h 6844665"/>
                  <a:gd name="connsiteX17" fmla="*/ 593534 w 2915729"/>
                  <a:gd name="connsiteY17" fmla="*/ 1885950 h 6844665"/>
                  <a:gd name="connsiteX18" fmla="*/ 648779 w 2915729"/>
                  <a:gd name="connsiteY18" fmla="*/ 1986915 h 6844665"/>
                  <a:gd name="connsiteX19" fmla="*/ 696403 w 2915729"/>
                  <a:gd name="connsiteY19" fmla="*/ 2093594 h 6844665"/>
                  <a:gd name="connsiteX20" fmla="*/ 745933 w 2915729"/>
                  <a:gd name="connsiteY20" fmla="*/ 2242184 h 6844665"/>
                  <a:gd name="connsiteX21" fmla="*/ 774507 w 2915729"/>
                  <a:gd name="connsiteY21" fmla="*/ 2371723 h 6844665"/>
                  <a:gd name="connsiteX22" fmla="*/ 791652 w 2915729"/>
                  <a:gd name="connsiteY22" fmla="*/ 2480308 h 6844665"/>
                  <a:gd name="connsiteX23" fmla="*/ 801177 w 2915729"/>
                  <a:gd name="connsiteY23" fmla="*/ 2625088 h 6844665"/>
                  <a:gd name="connsiteX24" fmla="*/ 793558 w 2915729"/>
                  <a:gd name="connsiteY24" fmla="*/ 2737483 h 6844665"/>
                  <a:gd name="connsiteX25" fmla="*/ 780223 w 2915729"/>
                  <a:gd name="connsiteY25" fmla="*/ 2836543 h 6844665"/>
                  <a:gd name="connsiteX26" fmla="*/ 753553 w 2915729"/>
                  <a:gd name="connsiteY26" fmla="*/ 2941318 h 6844665"/>
                  <a:gd name="connsiteX27" fmla="*/ 704023 w 2915729"/>
                  <a:gd name="connsiteY27" fmla="*/ 3065142 h 6844665"/>
                  <a:gd name="connsiteX28" fmla="*/ 660208 w 2915729"/>
                  <a:gd name="connsiteY28" fmla="*/ 3150867 h 6844665"/>
                  <a:gd name="connsiteX29" fmla="*/ 566863 w 2915729"/>
                  <a:gd name="connsiteY29" fmla="*/ 3305172 h 6844665"/>
                  <a:gd name="connsiteX30" fmla="*/ 330643 w 2915729"/>
                  <a:gd name="connsiteY30" fmla="*/ 3587112 h 6844665"/>
                  <a:gd name="connsiteX31" fmla="*/ 180148 w 2915729"/>
                  <a:gd name="connsiteY31" fmla="*/ 3752846 h 6844665"/>
                  <a:gd name="connsiteX32" fmla="*/ 140143 w 2915729"/>
                  <a:gd name="connsiteY32" fmla="*/ 3806186 h 6844665"/>
                  <a:gd name="connsiteX33" fmla="*/ 56323 w 2915729"/>
                  <a:gd name="connsiteY33" fmla="*/ 3941441 h 6844665"/>
                  <a:gd name="connsiteX34" fmla="*/ 4889 w 2915729"/>
                  <a:gd name="connsiteY34" fmla="*/ 4082411 h 6844665"/>
                  <a:gd name="connsiteX35" fmla="*/ 2984 w 2915729"/>
                  <a:gd name="connsiteY35" fmla="*/ 4225286 h 6844665"/>
                  <a:gd name="connsiteX36" fmla="*/ 58229 w 2915729"/>
                  <a:gd name="connsiteY36" fmla="*/ 4343395 h 6844665"/>
                  <a:gd name="connsiteX37" fmla="*/ 130619 w 2915729"/>
                  <a:gd name="connsiteY37" fmla="*/ 4451980 h 6844665"/>
                  <a:gd name="connsiteX38" fmla="*/ 222059 w 2915729"/>
                  <a:gd name="connsiteY38" fmla="*/ 4543420 h 6844665"/>
                  <a:gd name="connsiteX39" fmla="*/ 345884 w 2915729"/>
                  <a:gd name="connsiteY39" fmla="*/ 4653910 h 6844665"/>
                  <a:gd name="connsiteX40" fmla="*/ 494474 w 2915729"/>
                  <a:gd name="connsiteY40" fmla="*/ 4772019 h 6844665"/>
                  <a:gd name="connsiteX41" fmla="*/ 989774 w 2915729"/>
                  <a:gd name="connsiteY41" fmla="*/ 5092059 h 6844665"/>
                  <a:gd name="connsiteX42" fmla="*/ 1111694 w 2915729"/>
                  <a:gd name="connsiteY42" fmla="*/ 5179689 h 6844665"/>
                  <a:gd name="connsiteX43" fmla="*/ 1216468 w 2915729"/>
                  <a:gd name="connsiteY43" fmla="*/ 5326374 h 6844665"/>
                  <a:gd name="connsiteX44" fmla="*/ 1326958 w 2915729"/>
                  <a:gd name="connsiteY44" fmla="*/ 5497824 h 6844665"/>
                  <a:gd name="connsiteX45" fmla="*/ 1477453 w 2915729"/>
                  <a:gd name="connsiteY45" fmla="*/ 5676893 h 6844665"/>
                  <a:gd name="connsiteX46" fmla="*/ 1597467 w 2915729"/>
                  <a:gd name="connsiteY46" fmla="*/ 5785478 h 6844665"/>
                  <a:gd name="connsiteX47" fmla="*/ 1692717 w 2915729"/>
                  <a:gd name="connsiteY47" fmla="*/ 5854058 h 6844665"/>
                  <a:gd name="connsiteX48" fmla="*/ 1829877 w 2915729"/>
                  <a:gd name="connsiteY48" fmla="*/ 5897873 h 6844665"/>
                  <a:gd name="connsiteX49" fmla="*/ 2151822 w 2915729"/>
                  <a:gd name="connsiteY49" fmla="*/ 5920732 h 6844665"/>
                  <a:gd name="connsiteX50" fmla="*/ 2342322 w 2915729"/>
                  <a:gd name="connsiteY50" fmla="*/ 5945497 h 6844665"/>
                  <a:gd name="connsiteX51" fmla="*/ 2471862 w 2915729"/>
                  <a:gd name="connsiteY51" fmla="*/ 5983597 h 6844665"/>
                  <a:gd name="connsiteX52" fmla="*/ 2569017 w 2915729"/>
                  <a:gd name="connsiteY52" fmla="*/ 6033127 h 6844665"/>
                  <a:gd name="connsiteX53" fmla="*/ 2673792 w 2915729"/>
                  <a:gd name="connsiteY53" fmla="*/ 6122661 h 6844665"/>
                  <a:gd name="connsiteX54" fmla="*/ 2723322 w 2915729"/>
                  <a:gd name="connsiteY54" fmla="*/ 6198861 h 6844665"/>
                  <a:gd name="connsiteX55" fmla="*/ 2791901 w 2915729"/>
                  <a:gd name="connsiteY55" fmla="*/ 6294111 h 6844665"/>
                  <a:gd name="connsiteX56" fmla="*/ 2843336 w 2915729"/>
                  <a:gd name="connsiteY56" fmla="*/ 6448416 h 6844665"/>
                  <a:gd name="connsiteX57" fmla="*/ 2875721 w 2915729"/>
                  <a:gd name="connsiteY57" fmla="*/ 6617961 h 6844665"/>
                  <a:gd name="connsiteX58" fmla="*/ 2892866 w 2915729"/>
                  <a:gd name="connsiteY58" fmla="*/ 6720831 h 6844665"/>
                  <a:gd name="connsiteX59" fmla="*/ 2915729 w 2915729"/>
                  <a:gd name="connsiteY59" fmla="*/ 6844665 h 6844665"/>
                  <a:gd name="connsiteX0" fmla="*/ 241109 w 2923349"/>
                  <a:gd name="connsiteY0" fmla="*/ 0 h 6844665"/>
                  <a:gd name="connsiteX1" fmla="*/ 263969 w 2923349"/>
                  <a:gd name="connsiteY1" fmla="*/ 87630 h 6844665"/>
                  <a:gd name="connsiteX2" fmla="*/ 256349 w 2923349"/>
                  <a:gd name="connsiteY2" fmla="*/ 241935 h 6844665"/>
                  <a:gd name="connsiteX3" fmla="*/ 239204 w 2923349"/>
                  <a:gd name="connsiteY3" fmla="*/ 381000 h 6844665"/>
                  <a:gd name="connsiteX4" fmla="*/ 203009 w 2923349"/>
                  <a:gd name="connsiteY4" fmla="*/ 546735 h 6844665"/>
                  <a:gd name="connsiteX5" fmla="*/ 163004 w 2923349"/>
                  <a:gd name="connsiteY5" fmla="*/ 670560 h 6844665"/>
                  <a:gd name="connsiteX6" fmla="*/ 124904 w 2923349"/>
                  <a:gd name="connsiteY6" fmla="*/ 788670 h 6844665"/>
                  <a:gd name="connsiteX7" fmla="*/ 105854 w 2923349"/>
                  <a:gd name="connsiteY7" fmla="*/ 864870 h 6844665"/>
                  <a:gd name="connsiteX8" fmla="*/ 88709 w 2923349"/>
                  <a:gd name="connsiteY8" fmla="*/ 960120 h 6844665"/>
                  <a:gd name="connsiteX9" fmla="*/ 84899 w 2923349"/>
                  <a:gd name="connsiteY9" fmla="*/ 1053465 h 6844665"/>
                  <a:gd name="connsiteX10" fmla="*/ 86804 w 2923349"/>
                  <a:gd name="connsiteY10" fmla="*/ 1120140 h 6844665"/>
                  <a:gd name="connsiteX11" fmla="*/ 98234 w 2923349"/>
                  <a:gd name="connsiteY11" fmla="*/ 1179195 h 6844665"/>
                  <a:gd name="connsiteX12" fmla="*/ 142049 w 2923349"/>
                  <a:gd name="connsiteY12" fmla="*/ 1247775 h 6844665"/>
                  <a:gd name="connsiteX13" fmla="*/ 206819 w 2923349"/>
                  <a:gd name="connsiteY13" fmla="*/ 1346835 h 6844665"/>
                  <a:gd name="connsiteX14" fmla="*/ 349694 w 2923349"/>
                  <a:gd name="connsiteY14" fmla="*/ 1524000 h 6844665"/>
                  <a:gd name="connsiteX15" fmla="*/ 450659 w 2923349"/>
                  <a:gd name="connsiteY15" fmla="*/ 1663065 h 6844665"/>
                  <a:gd name="connsiteX16" fmla="*/ 542099 w 2923349"/>
                  <a:gd name="connsiteY16" fmla="*/ 1796415 h 6844665"/>
                  <a:gd name="connsiteX17" fmla="*/ 593534 w 2923349"/>
                  <a:gd name="connsiteY17" fmla="*/ 1885950 h 6844665"/>
                  <a:gd name="connsiteX18" fmla="*/ 648779 w 2923349"/>
                  <a:gd name="connsiteY18" fmla="*/ 1986915 h 6844665"/>
                  <a:gd name="connsiteX19" fmla="*/ 696403 w 2923349"/>
                  <a:gd name="connsiteY19" fmla="*/ 2093594 h 6844665"/>
                  <a:gd name="connsiteX20" fmla="*/ 745933 w 2923349"/>
                  <a:gd name="connsiteY20" fmla="*/ 2242184 h 6844665"/>
                  <a:gd name="connsiteX21" fmla="*/ 774507 w 2923349"/>
                  <a:gd name="connsiteY21" fmla="*/ 2371723 h 6844665"/>
                  <a:gd name="connsiteX22" fmla="*/ 791652 w 2923349"/>
                  <a:gd name="connsiteY22" fmla="*/ 2480308 h 6844665"/>
                  <a:gd name="connsiteX23" fmla="*/ 801177 w 2923349"/>
                  <a:gd name="connsiteY23" fmla="*/ 2625088 h 6844665"/>
                  <a:gd name="connsiteX24" fmla="*/ 793558 w 2923349"/>
                  <a:gd name="connsiteY24" fmla="*/ 2737483 h 6844665"/>
                  <a:gd name="connsiteX25" fmla="*/ 780223 w 2923349"/>
                  <a:gd name="connsiteY25" fmla="*/ 2836543 h 6844665"/>
                  <a:gd name="connsiteX26" fmla="*/ 753553 w 2923349"/>
                  <a:gd name="connsiteY26" fmla="*/ 2941318 h 6844665"/>
                  <a:gd name="connsiteX27" fmla="*/ 704023 w 2923349"/>
                  <a:gd name="connsiteY27" fmla="*/ 3065142 h 6844665"/>
                  <a:gd name="connsiteX28" fmla="*/ 660208 w 2923349"/>
                  <a:gd name="connsiteY28" fmla="*/ 3150867 h 6844665"/>
                  <a:gd name="connsiteX29" fmla="*/ 566863 w 2923349"/>
                  <a:gd name="connsiteY29" fmla="*/ 3305172 h 6844665"/>
                  <a:gd name="connsiteX30" fmla="*/ 330643 w 2923349"/>
                  <a:gd name="connsiteY30" fmla="*/ 3587112 h 6844665"/>
                  <a:gd name="connsiteX31" fmla="*/ 180148 w 2923349"/>
                  <a:gd name="connsiteY31" fmla="*/ 3752846 h 6844665"/>
                  <a:gd name="connsiteX32" fmla="*/ 140143 w 2923349"/>
                  <a:gd name="connsiteY32" fmla="*/ 3806186 h 6844665"/>
                  <a:gd name="connsiteX33" fmla="*/ 56323 w 2923349"/>
                  <a:gd name="connsiteY33" fmla="*/ 3941441 h 6844665"/>
                  <a:gd name="connsiteX34" fmla="*/ 4889 w 2923349"/>
                  <a:gd name="connsiteY34" fmla="*/ 4082411 h 6844665"/>
                  <a:gd name="connsiteX35" fmla="*/ 2984 w 2923349"/>
                  <a:gd name="connsiteY35" fmla="*/ 4225286 h 6844665"/>
                  <a:gd name="connsiteX36" fmla="*/ 58229 w 2923349"/>
                  <a:gd name="connsiteY36" fmla="*/ 4343395 h 6844665"/>
                  <a:gd name="connsiteX37" fmla="*/ 130619 w 2923349"/>
                  <a:gd name="connsiteY37" fmla="*/ 4451980 h 6844665"/>
                  <a:gd name="connsiteX38" fmla="*/ 222059 w 2923349"/>
                  <a:gd name="connsiteY38" fmla="*/ 4543420 h 6844665"/>
                  <a:gd name="connsiteX39" fmla="*/ 345884 w 2923349"/>
                  <a:gd name="connsiteY39" fmla="*/ 4653910 h 6844665"/>
                  <a:gd name="connsiteX40" fmla="*/ 494474 w 2923349"/>
                  <a:gd name="connsiteY40" fmla="*/ 4772019 h 6844665"/>
                  <a:gd name="connsiteX41" fmla="*/ 989774 w 2923349"/>
                  <a:gd name="connsiteY41" fmla="*/ 5092059 h 6844665"/>
                  <a:gd name="connsiteX42" fmla="*/ 1111694 w 2923349"/>
                  <a:gd name="connsiteY42" fmla="*/ 5179689 h 6844665"/>
                  <a:gd name="connsiteX43" fmla="*/ 1216468 w 2923349"/>
                  <a:gd name="connsiteY43" fmla="*/ 5326374 h 6844665"/>
                  <a:gd name="connsiteX44" fmla="*/ 1326958 w 2923349"/>
                  <a:gd name="connsiteY44" fmla="*/ 5497824 h 6844665"/>
                  <a:gd name="connsiteX45" fmla="*/ 1477453 w 2923349"/>
                  <a:gd name="connsiteY45" fmla="*/ 5676893 h 6844665"/>
                  <a:gd name="connsiteX46" fmla="*/ 1597467 w 2923349"/>
                  <a:gd name="connsiteY46" fmla="*/ 5785478 h 6844665"/>
                  <a:gd name="connsiteX47" fmla="*/ 1692717 w 2923349"/>
                  <a:gd name="connsiteY47" fmla="*/ 5854058 h 6844665"/>
                  <a:gd name="connsiteX48" fmla="*/ 1829877 w 2923349"/>
                  <a:gd name="connsiteY48" fmla="*/ 5897873 h 6844665"/>
                  <a:gd name="connsiteX49" fmla="*/ 2151822 w 2923349"/>
                  <a:gd name="connsiteY49" fmla="*/ 5920732 h 6844665"/>
                  <a:gd name="connsiteX50" fmla="*/ 2342322 w 2923349"/>
                  <a:gd name="connsiteY50" fmla="*/ 5945497 h 6844665"/>
                  <a:gd name="connsiteX51" fmla="*/ 2471862 w 2923349"/>
                  <a:gd name="connsiteY51" fmla="*/ 5983597 h 6844665"/>
                  <a:gd name="connsiteX52" fmla="*/ 2569017 w 2923349"/>
                  <a:gd name="connsiteY52" fmla="*/ 6033127 h 6844665"/>
                  <a:gd name="connsiteX53" fmla="*/ 2673792 w 2923349"/>
                  <a:gd name="connsiteY53" fmla="*/ 6122661 h 6844665"/>
                  <a:gd name="connsiteX54" fmla="*/ 2723322 w 2923349"/>
                  <a:gd name="connsiteY54" fmla="*/ 6198861 h 6844665"/>
                  <a:gd name="connsiteX55" fmla="*/ 2791901 w 2923349"/>
                  <a:gd name="connsiteY55" fmla="*/ 6294111 h 6844665"/>
                  <a:gd name="connsiteX56" fmla="*/ 2843336 w 2923349"/>
                  <a:gd name="connsiteY56" fmla="*/ 6448416 h 6844665"/>
                  <a:gd name="connsiteX57" fmla="*/ 2875721 w 2923349"/>
                  <a:gd name="connsiteY57" fmla="*/ 6617961 h 6844665"/>
                  <a:gd name="connsiteX58" fmla="*/ 2892866 w 2923349"/>
                  <a:gd name="connsiteY58" fmla="*/ 6720831 h 6844665"/>
                  <a:gd name="connsiteX59" fmla="*/ 2923349 w 2923349"/>
                  <a:gd name="connsiteY59" fmla="*/ 6844665 h 6844665"/>
                  <a:gd name="connsiteX0" fmla="*/ 241109 w 2932874"/>
                  <a:gd name="connsiteY0" fmla="*/ 0 h 6873240"/>
                  <a:gd name="connsiteX1" fmla="*/ 263969 w 2932874"/>
                  <a:gd name="connsiteY1" fmla="*/ 87630 h 6873240"/>
                  <a:gd name="connsiteX2" fmla="*/ 256349 w 2932874"/>
                  <a:gd name="connsiteY2" fmla="*/ 241935 h 6873240"/>
                  <a:gd name="connsiteX3" fmla="*/ 239204 w 2932874"/>
                  <a:gd name="connsiteY3" fmla="*/ 381000 h 6873240"/>
                  <a:gd name="connsiteX4" fmla="*/ 203009 w 2932874"/>
                  <a:gd name="connsiteY4" fmla="*/ 546735 h 6873240"/>
                  <a:gd name="connsiteX5" fmla="*/ 163004 w 2932874"/>
                  <a:gd name="connsiteY5" fmla="*/ 670560 h 6873240"/>
                  <a:gd name="connsiteX6" fmla="*/ 124904 w 2932874"/>
                  <a:gd name="connsiteY6" fmla="*/ 788670 h 6873240"/>
                  <a:gd name="connsiteX7" fmla="*/ 105854 w 2932874"/>
                  <a:gd name="connsiteY7" fmla="*/ 864870 h 6873240"/>
                  <a:gd name="connsiteX8" fmla="*/ 88709 w 2932874"/>
                  <a:gd name="connsiteY8" fmla="*/ 960120 h 6873240"/>
                  <a:gd name="connsiteX9" fmla="*/ 84899 w 2932874"/>
                  <a:gd name="connsiteY9" fmla="*/ 1053465 h 6873240"/>
                  <a:gd name="connsiteX10" fmla="*/ 86804 w 2932874"/>
                  <a:gd name="connsiteY10" fmla="*/ 1120140 h 6873240"/>
                  <a:gd name="connsiteX11" fmla="*/ 98234 w 2932874"/>
                  <a:gd name="connsiteY11" fmla="*/ 1179195 h 6873240"/>
                  <a:gd name="connsiteX12" fmla="*/ 142049 w 2932874"/>
                  <a:gd name="connsiteY12" fmla="*/ 1247775 h 6873240"/>
                  <a:gd name="connsiteX13" fmla="*/ 206819 w 2932874"/>
                  <a:gd name="connsiteY13" fmla="*/ 1346835 h 6873240"/>
                  <a:gd name="connsiteX14" fmla="*/ 349694 w 2932874"/>
                  <a:gd name="connsiteY14" fmla="*/ 1524000 h 6873240"/>
                  <a:gd name="connsiteX15" fmla="*/ 450659 w 2932874"/>
                  <a:gd name="connsiteY15" fmla="*/ 1663065 h 6873240"/>
                  <a:gd name="connsiteX16" fmla="*/ 542099 w 2932874"/>
                  <a:gd name="connsiteY16" fmla="*/ 1796415 h 6873240"/>
                  <a:gd name="connsiteX17" fmla="*/ 593534 w 2932874"/>
                  <a:gd name="connsiteY17" fmla="*/ 1885950 h 6873240"/>
                  <a:gd name="connsiteX18" fmla="*/ 648779 w 2932874"/>
                  <a:gd name="connsiteY18" fmla="*/ 1986915 h 6873240"/>
                  <a:gd name="connsiteX19" fmla="*/ 696403 w 2932874"/>
                  <a:gd name="connsiteY19" fmla="*/ 2093594 h 6873240"/>
                  <a:gd name="connsiteX20" fmla="*/ 745933 w 2932874"/>
                  <a:gd name="connsiteY20" fmla="*/ 2242184 h 6873240"/>
                  <a:gd name="connsiteX21" fmla="*/ 774507 w 2932874"/>
                  <a:gd name="connsiteY21" fmla="*/ 2371723 h 6873240"/>
                  <a:gd name="connsiteX22" fmla="*/ 791652 w 2932874"/>
                  <a:gd name="connsiteY22" fmla="*/ 2480308 h 6873240"/>
                  <a:gd name="connsiteX23" fmla="*/ 801177 w 2932874"/>
                  <a:gd name="connsiteY23" fmla="*/ 2625088 h 6873240"/>
                  <a:gd name="connsiteX24" fmla="*/ 793558 w 2932874"/>
                  <a:gd name="connsiteY24" fmla="*/ 2737483 h 6873240"/>
                  <a:gd name="connsiteX25" fmla="*/ 780223 w 2932874"/>
                  <a:gd name="connsiteY25" fmla="*/ 2836543 h 6873240"/>
                  <a:gd name="connsiteX26" fmla="*/ 753553 w 2932874"/>
                  <a:gd name="connsiteY26" fmla="*/ 2941318 h 6873240"/>
                  <a:gd name="connsiteX27" fmla="*/ 704023 w 2932874"/>
                  <a:gd name="connsiteY27" fmla="*/ 3065142 h 6873240"/>
                  <a:gd name="connsiteX28" fmla="*/ 660208 w 2932874"/>
                  <a:gd name="connsiteY28" fmla="*/ 3150867 h 6873240"/>
                  <a:gd name="connsiteX29" fmla="*/ 566863 w 2932874"/>
                  <a:gd name="connsiteY29" fmla="*/ 3305172 h 6873240"/>
                  <a:gd name="connsiteX30" fmla="*/ 330643 w 2932874"/>
                  <a:gd name="connsiteY30" fmla="*/ 3587112 h 6873240"/>
                  <a:gd name="connsiteX31" fmla="*/ 180148 w 2932874"/>
                  <a:gd name="connsiteY31" fmla="*/ 3752846 h 6873240"/>
                  <a:gd name="connsiteX32" fmla="*/ 140143 w 2932874"/>
                  <a:gd name="connsiteY32" fmla="*/ 3806186 h 6873240"/>
                  <a:gd name="connsiteX33" fmla="*/ 56323 w 2932874"/>
                  <a:gd name="connsiteY33" fmla="*/ 3941441 h 6873240"/>
                  <a:gd name="connsiteX34" fmla="*/ 4889 w 2932874"/>
                  <a:gd name="connsiteY34" fmla="*/ 4082411 h 6873240"/>
                  <a:gd name="connsiteX35" fmla="*/ 2984 w 2932874"/>
                  <a:gd name="connsiteY35" fmla="*/ 4225286 h 6873240"/>
                  <a:gd name="connsiteX36" fmla="*/ 58229 w 2932874"/>
                  <a:gd name="connsiteY36" fmla="*/ 4343395 h 6873240"/>
                  <a:gd name="connsiteX37" fmla="*/ 130619 w 2932874"/>
                  <a:gd name="connsiteY37" fmla="*/ 4451980 h 6873240"/>
                  <a:gd name="connsiteX38" fmla="*/ 222059 w 2932874"/>
                  <a:gd name="connsiteY38" fmla="*/ 4543420 h 6873240"/>
                  <a:gd name="connsiteX39" fmla="*/ 345884 w 2932874"/>
                  <a:gd name="connsiteY39" fmla="*/ 4653910 h 6873240"/>
                  <a:gd name="connsiteX40" fmla="*/ 494474 w 2932874"/>
                  <a:gd name="connsiteY40" fmla="*/ 4772019 h 6873240"/>
                  <a:gd name="connsiteX41" fmla="*/ 989774 w 2932874"/>
                  <a:gd name="connsiteY41" fmla="*/ 5092059 h 6873240"/>
                  <a:gd name="connsiteX42" fmla="*/ 1111694 w 2932874"/>
                  <a:gd name="connsiteY42" fmla="*/ 5179689 h 6873240"/>
                  <a:gd name="connsiteX43" fmla="*/ 1216468 w 2932874"/>
                  <a:gd name="connsiteY43" fmla="*/ 5326374 h 6873240"/>
                  <a:gd name="connsiteX44" fmla="*/ 1326958 w 2932874"/>
                  <a:gd name="connsiteY44" fmla="*/ 5497824 h 6873240"/>
                  <a:gd name="connsiteX45" fmla="*/ 1477453 w 2932874"/>
                  <a:gd name="connsiteY45" fmla="*/ 5676893 h 6873240"/>
                  <a:gd name="connsiteX46" fmla="*/ 1597467 w 2932874"/>
                  <a:gd name="connsiteY46" fmla="*/ 5785478 h 6873240"/>
                  <a:gd name="connsiteX47" fmla="*/ 1692717 w 2932874"/>
                  <a:gd name="connsiteY47" fmla="*/ 5854058 h 6873240"/>
                  <a:gd name="connsiteX48" fmla="*/ 1829877 w 2932874"/>
                  <a:gd name="connsiteY48" fmla="*/ 5897873 h 6873240"/>
                  <a:gd name="connsiteX49" fmla="*/ 2151822 w 2932874"/>
                  <a:gd name="connsiteY49" fmla="*/ 5920732 h 6873240"/>
                  <a:gd name="connsiteX50" fmla="*/ 2342322 w 2932874"/>
                  <a:gd name="connsiteY50" fmla="*/ 5945497 h 6873240"/>
                  <a:gd name="connsiteX51" fmla="*/ 2471862 w 2932874"/>
                  <a:gd name="connsiteY51" fmla="*/ 5983597 h 6873240"/>
                  <a:gd name="connsiteX52" fmla="*/ 2569017 w 2932874"/>
                  <a:gd name="connsiteY52" fmla="*/ 6033127 h 6873240"/>
                  <a:gd name="connsiteX53" fmla="*/ 2673792 w 2932874"/>
                  <a:gd name="connsiteY53" fmla="*/ 6122661 h 6873240"/>
                  <a:gd name="connsiteX54" fmla="*/ 2723322 w 2932874"/>
                  <a:gd name="connsiteY54" fmla="*/ 6198861 h 6873240"/>
                  <a:gd name="connsiteX55" fmla="*/ 2791901 w 2932874"/>
                  <a:gd name="connsiteY55" fmla="*/ 6294111 h 6873240"/>
                  <a:gd name="connsiteX56" fmla="*/ 2843336 w 2932874"/>
                  <a:gd name="connsiteY56" fmla="*/ 6448416 h 6873240"/>
                  <a:gd name="connsiteX57" fmla="*/ 2875721 w 2932874"/>
                  <a:gd name="connsiteY57" fmla="*/ 6617961 h 6873240"/>
                  <a:gd name="connsiteX58" fmla="*/ 2892866 w 2932874"/>
                  <a:gd name="connsiteY58" fmla="*/ 6720831 h 6873240"/>
                  <a:gd name="connsiteX59" fmla="*/ 2932874 w 2932874"/>
                  <a:gd name="connsiteY59" fmla="*/ 6873240 h 687324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2866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1916 w 2915729"/>
                  <a:gd name="connsiteY59" fmla="*/ 6804650 h 6850380"/>
                  <a:gd name="connsiteX60" fmla="*/ 2915729 w 2915729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23322 w 2917631"/>
                  <a:gd name="connsiteY54" fmla="*/ 6198861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8839 w 2917631"/>
                  <a:gd name="connsiteY42" fmla="*/ 518730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1219 w 2917631"/>
                  <a:gd name="connsiteY42" fmla="*/ 5193024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7681 w 2914203"/>
                  <a:gd name="connsiteY0" fmla="*/ 0 h 6850380"/>
                  <a:gd name="connsiteX1" fmla="*/ 260541 w 2914203"/>
                  <a:gd name="connsiteY1" fmla="*/ 87630 h 6850380"/>
                  <a:gd name="connsiteX2" fmla="*/ 252921 w 2914203"/>
                  <a:gd name="connsiteY2" fmla="*/ 241935 h 6850380"/>
                  <a:gd name="connsiteX3" fmla="*/ 235776 w 2914203"/>
                  <a:gd name="connsiteY3" fmla="*/ 381000 h 6850380"/>
                  <a:gd name="connsiteX4" fmla="*/ 199581 w 2914203"/>
                  <a:gd name="connsiteY4" fmla="*/ 546735 h 6850380"/>
                  <a:gd name="connsiteX5" fmla="*/ 159576 w 2914203"/>
                  <a:gd name="connsiteY5" fmla="*/ 670560 h 6850380"/>
                  <a:gd name="connsiteX6" fmla="*/ 121476 w 2914203"/>
                  <a:gd name="connsiteY6" fmla="*/ 788670 h 6850380"/>
                  <a:gd name="connsiteX7" fmla="*/ 102426 w 2914203"/>
                  <a:gd name="connsiteY7" fmla="*/ 864870 h 6850380"/>
                  <a:gd name="connsiteX8" fmla="*/ 85281 w 2914203"/>
                  <a:gd name="connsiteY8" fmla="*/ 960120 h 6850380"/>
                  <a:gd name="connsiteX9" fmla="*/ 81471 w 2914203"/>
                  <a:gd name="connsiteY9" fmla="*/ 1053465 h 6850380"/>
                  <a:gd name="connsiteX10" fmla="*/ 83376 w 2914203"/>
                  <a:gd name="connsiteY10" fmla="*/ 1120140 h 6850380"/>
                  <a:gd name="connsiteX11" fmla="*/ 94806 w 2914203"/>
                  <a:gd name="connsiteY11" fmla="*/ 1179195 h 6850380"/>
                  <a:gd name="connsiteX12" fmla="*/ 138621 w 2914203"/>
                  <a:gd name="connsiteY12" fmla="*/ 1247775 h 6850380"/>
                  <a:gd name="connsiteX13" fmla="*/ 203391 w 2914203"/>
                  <a:gd name="connsiteY13" fmla="*/ 1346835 h 6850380"/>
                  <a:gd name="connsiteX14" fmla="*/ 346266 w 2914203"/>
                  <a:gd name="connsiteY14" fmla="*/ 1524000 h 6850380"/>
                  <a:gd name="connsiteX15" fmla="*/ 447231 w 2914203"/>
                  <a:gd name="connsiteY15" fmla="*/ 1663065 h 6850380"/>
                  <a:gd name="connsiteX16" fmla="*/ 538671 w 2914203"/>
                  <a:gd name="connsiteY16" fmla="*/ 1796415 h 6850380"/>
                  <a:gd name="connsiteX17" fmla="*/ 590106 w 2914203"/>
                  <a:gd name="connsiteY17" fmla="*/ 1885950 h 6850380"/>
                  <a:gd name="connsiteX18" fmla="*/ 645351 w 2914203"/>
                  <a:gd name="connsiteY18" fmla="*/ 1986915 h 6850380"/>
                  <a:gd name="connsiteX19" fmla="*/ 692975 w 2914203"/>
                  <a:gd name="connsiteY19" fmla="*/ 2093594 h 6850380"/>
                  <a:gd name="connsiteX20" fmla="*/ 742505 w 2914203"/>
                  <a:gd name="connsiteY20" fmla="*/ 2242184 h 6850380"/>
                  <a:gd name="connsiteX21" fmla="*/ 771079 w 2914203"/>
                  <a:gd name="connsiteY21" fmla="*/ 2371723 h 6850380"/>
                  <a:gd name="connsiteX22" fmla="*/ 788224 w 2914203"/>
                  <a:gd name="connsiteY22" fmla="*/ 2480308 h 6850380"/>
                  <a:gd name="connsiteX23" fmla="*/ 797749 w 2914203"/>
                  <a:gd name="connsiteY23" fmla="*/ 2625088 h 6850380"/>
                  <a:gd name="connsiteX24" fmla="*/ 790130 w 2914203"/>
                  <a:gd name="connsiteY24" fmla="*/ 2737483 h 6850380"/>
                  <a:gd name="connsiteX25" fmla="*/ 776795 w 2914203"/>
                  <a:gd name="connsiteY25" fmla="*/ 2836543 h 6850380"/>
                  <a:gd name="connsiteX26" fmla="*/ 750125 w 2914203"/>
                  <a:gd name="connsiteY26" fmla="*/ 2941318 h 6850380"/>
                  <a:gd name="connsiteX27" fmla="*/ 700595 w 2914203"/>
                  <a:gd name="connsiteY27" fmla="*/ 3065142 h 6850380"/>
                  <a:gd name="connsiteX28" fmla="*/ 656780 w 2914203"/>
                  <a:gd name="connsiteY28" fmla="*/ 3150867 h 6850380"/>
                  <a:gd name="connsiteX29" fmla="*/ 563435 w 2914203"/>
                  <a:gd name="connsiteY29" fmla="*/ 3305172 h 6850380"/>
                  <a:gd name="connsiteX30" fmla="*/ 327215 w 2914203"/>
                  <a:gd name="connsiteY30" fmla="*/ 3587112 h 6850380"/>
                  <a:gd name="connsiteX31" fmla="*/ 176720 w 2914203"/>
                  <a:gd name="connsiteY31" fmla="*/ 3752846 h 6850380"/>
                  <a:gd name="connsiteX32" fmla="*/ 136715 w 2914203"/>
                  <a:gd name="connsiteY32" fmla="*/ 3806186 h 6850380"/>
                  <a:gd name="connsiteX33" fmla="*/ 52895 w 2914203"/>
                  <a:gd name="connsiteY33" fmla="*/ 3941441 h 6850380"/>
                  <a:gd name="connsiteX34" fmla="*/ 1461 w 2914203"/>
                  <a:gd name="connsiteY34" fmla="*/ 4082411 h 6850380"/>
                  <a:gd name="connsiteX35" fmla="*/ 16701 w 2914203"/>
                  <a:gd name="connsiteY35" fmla="*/ 4223381 h 6850380"/>
                  <a:gd name="connsiteX36" fmla="*/ 54801 w 2914203"/>
                  <a:gd name="connsiteY36" fmla="*/ 4343395 h 6850380"/>
                  <a:gd name="connsiteX37" fmla="*/ 127191 w 2914203"/>
                  <a:gd name="connsiteY37" fmla="*/ 4451980 h 6850380"/>
                  <a:gd name="connsiteX38" fmla="*/ 207201 w 2914203"/>
                  <a:gd name="connsiteY38" fmla="*/ 4543420 h 6850380"/>
                  <a:gd name="connsiteX39" fmla="*/ 334836 w 2914203"/>
                  <a:gd name="connsiteY39" fmla="*/ 4652005 h 6850380"/>
                  <a:gd name="connsiteX40" fmla="*/ 491046 w 2914203"/>
                  <a:gd name="connsiteY40" fmla="*/ 4772019 h 6850380"/>
                  <a:gd name="connsiteX41" fmla="*/ 986346 w 2914203"/>
                  <a:gd name="connsiteY41" fmla="*/ 5088249 h 6850380"/>
                  <a:gd name="connsiteX42" fmla="*/ 1115886 w 2914203"/>
                  <a:gd name="connsiteY42" fmla="*/ 5183499 h 6850380"/>
                  <a:gd name="connsiteX43" fmla="*/ 1205420 w 2914203"/>
                  <a:gd name="connsiteY43" fmla="*/ 5326374 h 6850380"/>
                  <a:gd name="connsiteX44" fmla="*/ 1323530 w 2914203"/>
                  <a:gd name="connsiteY44" fmla="*/ 5497824 h 6850380"/>
                  <a:gd name="connsiteX45" fmla="*/ 1474025 w 2914203"/>
                  <a:gd name="connsiteY45" fmla="*/ 5676893 h 6850380"/>
                  <a:gd name="connsiteX46" fmla="*/ 1559749 w 2914203"/>
                  <a:gd name="connsiteY46" fmla="*/ 5758808 h 6850380"/>
                  <a:gd name="connsiteX47" fmla="*/ 1683574 w 2914203"/>
                  <a:gd name="connsiteY47" fmla="*/ 5844533 h 6850380"/>
                  <a:gd name="connsiteX48" fmla="*/ 1826449 w 2914203"/>
                  <a:gd name="connsiteY48" fmla="*/ 5897873 h 6850380"/>
                  <a:gd name="connsiteX49" fmla="*/ 2140774 w 2914203"/>
                  <a:gd name="connsiteY49" fmla="*/ 5915017 h 6850380"/>
                  <a:gd name="connsiteX50" fmla="*/ 2338894 w 2914203"/>
                  <a:gd name="connsiteY50" fmla="*/ 5945497 h 6850380"/>
                  <a:gd name="connsiteX51" fmla="*/ 2468434 w 2914203"/>
                  <a:gd name="connsiteY51" fmla="*/ 5983597 h 6850380"/>
                  <a:gd name="connsiteX52" fmla="*/ 2565589 w 2914203"/>
                  <a:gd name="connsiteY52" fmla="*/ 6033127 h 6850380"/>
                  <a:gd name="connsiteX53" fmla="*/ 2653219 w 2914203"/>
                  <a:gd name="connsiteY53" fmla="*/ 6107421 h 6850380"/>
                  <a:gd name="connsiteX54" fmla="*/ 2729419 w 2914203"/>
                  <a:gd name="connsiteY54" fmla="*/ 6189336 h 6850380"/>
                  <a:gd name="connsiteX55" fmla="*/ 2788473 w 2914203"/>
                  <a:gd name="connsiteY55" fmla="*/ 6294111 h 6850380"/>
                  <a:gd name="connsiteX56" fmla="*/ 2839908 w 2914203"/>
                  <a:gd name="connsiteY56" fmla="*/ 6448416 h 6850380"/>
                  <a:gd name="connsiteX57" fmla="*/ 2872293 w 2914203"/>
                  <a:gd name="connsiteY57" fmla="*/ 6617961 h 6850380"/>
                  <a:gd name="connsiteX58" fmla="*/ 2895153 w 2914203"/>
                  <a:gd name="connsiteY58" fmla="*/ 6720831 h 6850380"/>
                  <a:gd name="connsiteX59" fmla="*/ 2914203 w 2914203"/>
                  <a:gd name="connsiteY59" fmla="*/ 6804650 h 6850380"/>
                  <a:gd name="connsiteX60" fmla="*/ 2912301 w 2914203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08141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9480 w 2916002"/>
                  <a:gd name="connsiteY0" fmla="*/ 0 h 6850380"/>
                  <a:gd name="connsiteX1" fmla="*/ 262340 w 2916002"/>
                  <a:gd name="connsiteY1" fmla="*/ 87630 h 6850380"/>
                  <a:gd name="connsiteX2" fmla="*/ 254720 w 2916002"/>
                  <a:gd name="connsiteY2" fmla="*/ 241935 h 6850380"/>
                  <a:gd name="connsiteX3" fmla="*/ 237575 w 2916002"/>
                  <a:gd name="connsiteY3" fmla="*/ 381000 h 6850380"/>
                  <a:gd name="connsiteX4" fmla="*/ 201380 w 2916002"/>
                  <a:gd name="connsiteY4" fmla="*/ 546735 h 6850380"/>
                  <a:gd name="connsiteX5" fmla="*/ 161375 w 2916002"/>
                  <a:gd name="connsiteY5" fmla="*/ 670560 h 6850380"/>
                  <a:gd name="connsiteX6" fmla="*/ 123275 w 2916002"/>
                  <a:gd name="connsiteY6" fmla="*/ 788670 h 6850380"/>
                  <a:gd name="connsiteX7" fmla="*/ 104225 w 2916002"/>
                  <a:gd name="connsiteY7" fmla="*/ 864870 h 6850380"/>
                  <a:gd name="connsiteX8" fmla="*/ 87080 w 2916002"/>
                  <a:gd name="connsiteY8" fmla="*/ 960120 h 6850380"/>
                  <a:gd name="connsiteX9" fmla="*/ 83270 w 2916002"/>
                  <a:gd name="connsiteY9" fmla="*/ 1053465 h 6850380"/>
                  <a:gd name="connsiteX10" fmla="*/ 85175 w 2916002"/>
                  <a:gd name="connsiteY10" fmla="*/ 1120140 h 6850380"/>
                  <a:gd name="connsiteX11" fmla="*/ 96605 w 2916002"/>
                  <a:gd name="connsiteY11" fmla="*/ 1179195 h 6850380"/>
                  <a:gd name="connsiteX12" fmla="*/ 140420 w 2916002"/>
                  <a:gd name="connsiteY12" fmla="*/ 1247775 h 6850380"/>
                  <a:gd name="connsiteX13" fmla="*/ 205190 w 2916002"/>
                  <a:gd name="connsiteY13" fmla="*/ 1346835 h 6850380"/>
                  <a:gd name="connsiteX14" fmla="*/ 348065 w 2916002"/>
                  <a:gd name="connsiteY14" fmla="*/ 1524000 h 6850380"/>
                  <a:gd name="connsiteX15" fmla="*/ 449030 w 2916002"/>
                  <a:gd name="connsiteY15" fmla="*/ 1663065 h 6850380"/>
                  <a:gd name="connsiteX16" fmla="*/ 540470 w 2916002"/>
                  <a:gd name="connsiteY16" fmla="*/ 1796415 h 6850380"/>
                  <a:gd name="connsiteX17" fmla="*/ 591905 w 2916002"/>
                  <a:gd name="connsiteY17" fmla="*/ 1885950 h 6850380"/>
                  <a:gd name="connsiteX18" fmla="*/ 647150 w 2916002"/>
                  <a:gd name="connsiteY18" fmla="*/ 1986915 h 6850380"/>
                  <a:gd name="connsiteX19" fmla="*/ 694774 w 2916002"/>
                  <a:gd name="connsiteY19" fmla="*/ 2093594 h 6850380"/>
                  <a:gd name="connsiteX20" fmla="*/ 744304 w 2916002"/>
                  <a:gd name="connsiteY20" fmla="*/ 2242184 h 6850380"/>
                  <a:gd name="connsiteX21" fmla="*/ 772878 w 2916002"/>
                  <a:gd name="connsiteY21" fmla="*/ 2371723 h 6850380"/>
                  <a:gd name="connsiteX22" fmla="*/ 790023 w 2916002"/>
                  <a:gd name="connsiteY22" fmla="*/ 2480308 h 6850380"/>
                  <a:gd name="connsiteX23" fmla="*/ 799548 w 2916002"/>
                  <a:gd name="connsiteY23" fmla="*/ 2625088 h 6850380"/>
                  <a:gd name="connsiteX24" fmla="*/ 791929 w 2916002"/>
                  <a:gd name="connsiteY24" fmla="*/ 2737483 h 6850380"/>
                  <a:gd name="connsiteX25" fmla="*/ 778594 w 2916002"/>
                  <a:gd name="connsiteY25" fmla="*/ 2836543 h 6850380"/>
                  <a:gd name="connsiteX26" fmla="*/ 751924 w 2916002"/>
                  <a:gd name="connsiteY26" fmla="*/ 2941318 h 6850380"/>
                  <a:gd name="connsiteX27" fmla="*/ 702394 w 2916002"/>
                  <a:gd name="connsiteY27" fmla="*/ 3065142 h 6850380"/>
                  <a:gd name="connsiteX28" fmla="*/ 658579 w 2916002"/>
                  <a:gd name="connsiteY28" fmla="*/ 3150867 h 6850380"/>
                  <a:gd name="connsiteX29" fmla="*/ 565234 w 2916002"/>
                  <a:gd name="connsiteY29" fmla="*/ 3305172 h 6850380"/>
                  <a:gd name="connsiteX30" fmla="*/ 329014 w 2916002"/>
                  <a:gd name="connsiteY30" fmla="*/ 3587112 h 6850380"/>
                  <a:gd name="connsiteX31" fmla="*/ 178519 w 2916002"/>
                  <a:gd name="connsiteY31" fmla="*/ 3752846 h 6850380"/>
                  <a:gd name="connsiteX32" fmla="*/ 138514 w 2916002"/>
                  <a:gd name="connsiteY32" fmla="*/ 3806186 h 6850380"/>
                  <a:gd name="connsiteX33" fmla="*/ 54694 w 2916002"/>
                  <a:gd name="connsiteY33" fmla="*/ 3941441 h 6850380"/>
                  <a:gd name="connsiteX34" fmla="*/ 8975 w 2916002"/>
                  <a:gd name="connsiteY34" fmla="*/ 4080506 h 6850380"/>
                  <a:gd name="connsiteX35" fmla="*/ 1355 w 2916002"/>
                  <a:gd name="connsiteY35" fmla="*/ 4208141 h 6850380"/>
                  <a:gd name="connsiteX36" fmla="*/ 56600 w 2916002"/>
                  <a:gd name="connsiteY36" fmla="*/ 4343395 h 6850380"/>
                  <a:gd name="connsiteX37" fmla="*/ 128990 w 2916002"/>
                  <a:gd name="connsiteY37" fmla="*/ 4451980 h 6850380"/>
                  <a:gd name="connsiteX38" fmla="*/ 209000 w 2916002"/>
                  <a:gd name="connsiteY38" fmla="*/ 4543420 h 6850380"/>
                  <a:gd name="connsiteX39" fmla="*/ 336635 w 2916002"/>
                  <a:gd name="connsiteY39" fmla="*/ 4652005 h 6850380"/>
                  <a:gd name="connsiteX40" fmla="*/ 492845 w 2916002"/>
                  <a:gd name="connsiteY40" fmla="*/ 4772019 h 6850380"/>
                  <a:gd name="connsiteX41" fmla="*/ 988145 w 2916002"/>
                  <a:gd name="connsiteY41" fmla="*/ 5088249 h 6850380"/>
                  <a:gd name="connsiteX42" fmla="*/ 1117685 w 2916002"/>
                  <a:gd name="connsiteY42" fmla="*/ 5183499 h 6850380"/>
                  <a:gd name="connsiteX43" fmla="*/ 1207219 w 2916002"/>
                  <a:gd name="connsiteY43" fmla="*/ 5326374 h 6850380"/>
                  <a:gd name="connsiteX44" fmla="*/ 1325329 w 2916002"/>
                  <a:gd name="connsiteY44" fmla="*/ 5497824 h 6850380"/>
                  <a:gd name="connsiteX45" fmla="*/ 1475824 w 2916002"/>
                  <a:gd name="connsiteY45" fmla="*/ 5676893 h 6850380"/>
                  <a:gd name="connsiteX46" fmla="*/ 1561548 w 2916002"/>
                  <a:gd name="connsiteY46" fmla="*/ 5758808 h 6850380"/>
                  <a:gd name="connsiteX47" fmla="*/ 1685373 w 2916002"/>
                  <a:gd name="connsiteY47" fmla="*/ 5844533 h 6850380"/>
                  <a:gd name="connsiteX48" fmla="*/ 1828248 w 2916002"/>
                  <a:gd name="connsiteY48" fmla="*/ 5897873 h 6850380"/>
                  <a:gd name="connsiteX49" fmla="*/ 2142573 w 2916002"/>
                  <a:gd name="connsiteY49" fmla="*/ 5915017 h 6850380"/>
                  <a:gd name="connsiteX50" fmla="*/ 2340693 w 2916002"/>
                  <a:gd name="connsiteY50" fmla="*/ 5945497 h 6850380"/>
                  <a:gd name="connsiteX51" fmla="*/ 2470233 w 2916002"/>
                  <a:gd name="connsiteY51" fmla="*/ 5983597 h 6850380"/>
                  <a:gd name="connsiteX52" fmla="*/ 2567388 w 2916002"/>
                  <a:gd name="connsiteY52" fmla="*/ 6033127 h 6850380"/>
                  <a:gd name="connsiteX53" fmla="*/ 2655018 w 2916002"/>
                  <a:gd name="connsiteY53" fmla="*/ 6107421 h 6850380"/>
                  <a:gd name="connsiteX54" fmla="*/ 2731218 w 2916002"/>
                  <a:gd name="connsiteY54" fmla="*/ 6189336 h 6850380"/>
                  <a:gd name="connsiteX55" fmla="*/ 2790272 w 2916002"/>
                  <a:gd name="connsiteY55" fmla="*/ 6294111 h 6850380"/>
                  <a:gd name="connsiteX56" fmla="*/ 2841707 w 2916002"/>
                  <a:gd name="connsiteY56" fmla="*/ 6448416 h 6850380"/>
                  <a:gd name="connsiteX57" fmla="*/ 2874092 w 2916002"/>
                  <a:gd name="connsiteY57" fmla="*/ 6617961 h 6850380"/>
                  <a:gd name="connsiteX58" fmla="*/ 2896952 w 2916002"/>
                  <a:gd name="connsiteY58" fmla="*/ 6720831 h 6850380"/>
                  <a:gd name="connsiteX59" fmla="*/ 2916002 w 2916002"/>
                  <a:gd name="connsiteY59" fmla="*/ 6804650 h 6850380"/>
                  <a:gd name="connsiteX60" fmla="*/ 2914100 w 2916002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442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3024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15404 w 2911917"/>
                  <a:gd name="connsiteY30" fmla="*/ 3585207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39226 w 2911917"/>
                  <a:gd name="connsiteY30" fmla="*/ 344423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804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7280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911917" h="6850380">
                    <a:moveTo>
                      <a:pt x="235395" y="0"/>
                    </a:moveTo>
                    <a:cubicBezTo>
                      <a:pt x="247460" y="24606"/>
                      <a:pt x="255715" y="47308"/>
                      <a:pt x="258255" y="87630"/>
                    </a:cubicBezTo>
                    <a:cubicBezTo>
                      <a:pt x="260795" y="127952"/>
                      <a:pt x="254762" y="193040"/>
                      <a:pt x="250635" y="241935"/>
                    </a:cubicBezTo>
                    <a:cubicBezTo>
                      <a:pt x="246508" y="290830"/>
                      <a:pt x="242380" y="330200"/>
                      <a:pt x="233490" y="381000"/>
                    </a:cubicBezTo>
                    <a:cubicBezTo>
                      <a:pt x="224600" y="431800"/>
                      <a:pt x="209995" y="498475"/>
                      <a:pt x="197295" y="546735"/>
                    </a:cubicBezTo>
                    <a:cubicBezTo>
                      <a:pt x="184595" y="594995"/>
                      <a:pt x="157290" y="670560"/>
                      <a:pt x="157290" y="670560"/>
                    </a:cubicBezTo>
                    <a:cubicBezTo>
                      <a:pt x="144273" y="710882"/>
                      <a:pt x="128715" y="756285"/>
                      <a:pt x="119190" y="788670"/>
                    </a:cubicBezTo>
                    <a:cubicBezTo>
                      <a:pt x="109665" y="821055"/>
                      <a:pt x="106172" y="836295"/>
                      <a:pt x="100140" y="864870"/>
                    </a:cubicBezTo>
                    <a:cubicBezTo>
                      <a:pt x="94108" y="893445"/>
                      <a:pt x="86805" y="928688"/>
                      <a:pt x="82995" y="960120"/>
                    </a:cubicBezTo>
                    <a:cubicBezTo>
                      <a:pt x="79185" y="991552"/>
                      <a:pt x="77597" y="1026795"/>
                      <a:pt x="77280" y="1053465"/>
                    </a:cubicBezTo>
                    <a:cubicBezTo>
                      <a:pt x="76963" y="1080135"/>
                      <a:pt x="77915" y="1098550"/>
                      <a:pt x="81090" y="1120140"/>
                    </a:cubicBezTo>
                    <a:cubicBezTo>
                      <a:pt x="84265" y="1141730"/>
                      <a:pt x="87122" y="1161733"/>
                      <a:pt x="96330" y="1183005"/>
                    </a:cubicBezTo>
                    <a:cubicBezTo>
                      <a:pt x="105537" y="1204278"/>
                      <a:pt x="118873" y="1220470"/>
                      <a:pt x="136335" y="1247775"/>
                    </a:cubicBezTo>
                    <a:cubicBezTo>
                      <a:pt x="153797" y="1275080"/>
                      <a:pt x="166498" y="1300798"/>
                      <a:pt x="201105" y="1346835"/>
                    </a:cubicBezTo>
                    <a:cubicBezTo>
                      <a:pt x="235712" y="1392872"/>
                      <a:pt x="303340" y="1471295"/>
                      <a:pt x="343980" y="1524000"/>
                    </a:cubicBezTo>
                    <a:cubicBezTo>
                      <a:pt x="384620" y="1576705"/>
                      <a:pt x="412878" y="1617663"/>
                      <a:pt x="444945" y="1663065"/>
                    </a:cubicBezTo>
                    <a:cubicBezTo>
                      <a:pt x="477012" y="1708467"/>
                      <a:pt x="512573" y="1759268"/>
                      <a:pt x="536385" y="1796415"/>
                    </a:cubicBezTo>
                    <a:cubicBezTo>
                      <a:pt x="560197" y="1833562"/>
                      <a:pt x="570040" y="1854200"/>
                      <a:pt x="587820" y="1885950"/>
                    </a:cubicBezTo>
                    <a:cubicBezTo>
                      <a:pt x="605600" y="1917700"/>
                      <a:pt x="625920" y="1952308"/>
                      <a:pt x="643065" y="1986915"/>
                    </a:cubicBezTo>
                    <a:cubicBezTo>
                      <a:pt x="660210" y="2021522"/>
                      <a:pt x="674497" y="2051049"/>
                      <a:pt x="690689" y="2093594"/>
                    </a:cubicBezTo>
                    <a:cubicBezTo>
                      <a:pt x="706881" y="2136139"/>
                      <a:pt x="727202" y="2195829"/>
                      <a:pt x="740219" y="2242184"/>
                    </a:cubicBezTo>
                    <a:cubicBezTo>
                      <a:pt x="753236" y="2288539"/>
                      <a:pt x="761173" y="2332036"/>
                      <a:pt x="768793" y="2371723"/>
                    </a:cubicBezTo>
                    <a:cubicBezTo>
                      <a:pt x="776413" y="2411410"/>
                      <a:pt x="781493" y="2438081"/>
                      <a:pt x="785938" y="2480308"/>
                    </a:cubicBezTo>
                    <a:cubicBezTo>
                      <a:pt x="790383" y="2522535"/>
                      <a:pt x="795145" y="2582226"/>
                      <a:pt x="795463" y="2625088"/>
                    </a:cubicBezTo>
                    <a:cubicBezTo>
                      <a:pt x="795781" y="2667950"/>
                      <a:pt x="791336" y="2702241"/>
                      <a:pt x="787844" y="2737483"/>
                    </a:cubicBezTo>
                    <a:cubicBezTo>
                      <a:pt x="784352" y="2772725"/>
                      <a:pt x="781176" y="2802571"/>
                      <a:pt x="774509" y="2836543"/>
                    </a:cubicBezTo>
                    <a:cubicBezTo>
                      <a:pt x="767842" y="2870515"/>
                      <a:pt x="760539" y="2903218"/>
                      <a:pt x="747839" y="2941318"/>
                    </a:cubicBezTo>
                    <a:cubicBezTo>
                      <a:pt x="735139" y="2979418"/>
                      <a:pt x="713867" y="3030217"/>
                      <a:pt x="698309" y="3065142"/>
                    </a:cubicBezTo>
                    <a:cubicBezTo>
                      <a:pt x="682752" y="3100067"/>
                      <a:pt x="678306" y="3111815"/>
                      <a:pt x="654494" y="3150867"/>
                    </a:cubicBezTo>
                    <a:cubicBezTo>
                      <a:pt x="630682" y="3189919"/>
                      <a:pt x="597027" y="3256278"/>
                      <a:pt x="561149" y="3305172"/>
                    </a:cubicBezTo>
                    <a:cubicBezTo>
                      <a:pt x="525271" y="3354066"/>
                      <a:pt x="489708" y="3393748"/>
                      <a:pt x="448751" y="3440420"/>
                    </a:cubicBezTo>
                    <a:cubicBezTo>
                      <a:pt x="407794" y="3487092"/>
                      <a:pt x="359536" y="3533771"/>
                      <a:pt x="315404" y="3585207"/>
                    </a:cubicBezTo>
                    <a:lnTo>
                      <a:pt x="174434" y="3752846"/>
                    </a:lnTo>
                    <a:lnTo>
                      <a:pt x="130619" y="3806186"/>
                    </a:lnTo>
                    <a:cubicBezTo>
                      <a:pt x="109982" y="3837619"/>
                      <a:pt x="66801" y="3913183"/>
                      <a:pt x="50609" y="3941441"/>
                    </a:cubicBezTo>
                    <a:cubicBezTo>
                      <a:pt x="30289" y="3988113"/>
                      <a:pt x="14415" y="4044945"/>
                      <a:pt x="4890" y="4080506"/>
                    </a:cubicBezTo>
                    <a:cubicBezTo>
                      <a:pt x="-1777" y="4128449"/>
                      <a:pt x="-825" y="4166230"/>
                      <a:pt x="2985" y="4202426"/>
                    </a:cubicBezTo>
                    <a:cubicBezTo>
                      <a:pt x="11875" y="4245923"/>
                      <a:pt x="38228" y="4311644"/>
                      <a:pt x="52515" y="4343395"/>
                    </a:cubicBezTo>
                    <a:cubicBezTo>
                      <a:pt x="73787" y="4381177"/>
                      <a:pt x="103950" y="4421817"/>
                      <a:pt x="124905" y="4451980"/>
                    </a:cubicBezTo>
                    <a:cubicBezTo>
                      <a:pt x="152210" y="4485318"/>
                      <a:pt x="157608" y="4499604"/>
                      <a:pt x="204915" y="4543420"/>
                    </a:cubicBezTo>
                    <a:cubicBezTo>
                      <a:pt x="240793" y="4577075"/>
                      <a:pt x="300483" y="4623429"/>
                      <a:pt x="332550" y="4652005"/>
                    </a:cubicBezTo>
                    <a:lnTo>
                      <a:pt x="488760" y="4772019"/>
                    </a:lnTo>
                    <a:lnTo>
                      <a:pt x="984060" y="5088249"/>
                    </a:lnTo>
                    <a:lnTo>
                      <a:pt x="1113600" y="5183499"/>
                    </a:lnTo>
                    <a:lnTo>
                      <a:pt x="1203134" y="5326374"/>
                    </a:lnTo>
                    <a:lnTo>
                      <a:pt x="1321244" y="5497824"/>
                    </a:lnTo>
                    <a:lnTo>
                      <a:pt x="1471739" y="5676893"/>
                    </a:lnTo>
                    <a:lnTo>
                      <a:pt x="1557463" y="5758808"/>
                    </a:lnTo>
                    <a:cubicBezTo>
                      <a:pt x="1594293" y="5788018"/>
                      <a:pt x="1652078" y="5826436"/>
                      <a:pt x="1681288" y="5844533"/>
                    </a:cubicBezTo>
                    <a:cubicBezTo>
                      <a:pt x="1710498" y="5862630"/>
                      <a:pt x="1747646" y="5886761"/>
                      <a:pt x="1824163" y="5897873"/>
                    </a:cubicBezTo>
                    <a:lnTo>
                      <a:pt x="2138488" y="5915017"/>
                    </a:lnTo>
                    <a:lnTo>
                      <a:pt x="2336608" y="5945497"/>
                    </a:lnTo>
                    <a:lnTo>
                      <a:pt x="2466148" y="5983597"/>
                    </a:lnTo>
                    <a:lnTo>
                      <a:pt x="2563303" y="6033127"/>
                    </a:lnTo>
                    <a:lnTo>
                      <a:pt x="2650933" y="6107421"/>
                    </a:lnTo>
                    <a:lnTo>
                      <a:pt x="2727133" y="6189336"/>
                    </a:lnTo>
                    <a:lnTo>
                      <a:pt x="2786187" y="6294111"/>
                    </a:lnTo>
                    <a:lnTo>
                      <a:pt x="2837622" y="6448416"/>
                    </a:lnTo>
                    <a:lnTo>
                      <a:pt x="2870007" y="6617961"/>
                    </a:lnTo>
                    <a:lnTo>
                      <a:pt x="2892867" y="6720831"/>
                    </a:lnTo>
                    <a:lnTo>
                      <a:pt x="2911917" y="6804650"/>
                    </a:lnTo>
                    <a:lnTo>
                      <a:pt x="2910015" y="685038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  <p:sp>
            <p:nvSpPr>
              <p:cNvPr id="16" name="Puolivapaa piirto 15"/>
              <p:cNvSpPr/>
              <p:nvPr userDrawn="1"/>
            </p:nvSpPr>
            <p:spPr>
              <a:xfrm>
                <a:off x="698012" y="2063116"/>
                <a:ext cx="1638880" cy="2402205"/>
              </a:xfrm>
              <a:custGeom>
                <a:avLst/>
                <a:gdLst>
                  <a:gd name="connsiteX0" fmla="*/ 0 w 1045302"/>
                  <a:gd name="connsiteY0" fmla="*/ 0 h 1503045"/>
                  <a:gd name="connsiteX1" fmla="*/ 40005 w 1045302"/>
                  <a:gd name="connsiteY1" fmla="*/ 59055 h 1503045"/>
                  <a:gd name="connsiteX2" fmla="*/ 102870 w 1045302"/>
                  <a:gd name="connsiteY2" fmla="*/ 106680 h 1503045"/>
                  <a:gd name="connsiteX3" fmla="*/ 209550 w 1045302"/>
                  <a:gd name="connsiteY3" fmla="*/ 142875 h 1503045"/>
                  <a:gd name="connsiteX4" fmla="*/ 293370 w 1045302"/>
                  <a:gd name="connsiteY4" fmla="*/ 165735 h 1503045"/>
                  <a:gd name="connsiteX5" fmla="*/ 453390 w 1045302"/>
                  <a:gd name="connsiteY5" fmla="*/ 188595 h 1503045"/>
                  <a:gd name="connsiteX6" fmla="*/ 535305 w 1045302"/>
                  <a:gd name="connsiteY6" fmla="*/ 209550 h 1503045"/>
                  <a:gd name="connsiteX7" fmla="*/ 615315 w 1045302"/>
                  <a:gd name="connsiteY7" fmla="*/ 241935 h 1503045"/>
                  <a:gd name="connsiteX8" fmla="*/ 710565 w 1045302"/>
                  <a:gd name="connsiteY8" fmla="*/ 306705 h 1503045"/>
                  <a:gd name="connsiteX9" fmla="*/ 819150 w 1045302"/>
                  <a:gd name="connsiteY9" fmla="*/ 381000 h 1503045"/>
                  <a:gd name="connsiteX10" fmla="*/ 933450 w 1045302"/>
                  <a:gd name="connsiteY10" fmla="*/ 462915 h 1503045"/>
                  <a:gd name="connsiteX11" fmla="*/ 986790 w 1045302"/>
                  <a:gd name="connsiteY11" fmla="*/ 518160 h 1503045"/>
                  <a:gd name="connsiteX12" fmla="*/ 1009650 w 1045302"/>
                  <a:gd name="connsiteY12" fmla="*/ 546735 h 1503045"/>
                  <a:gd name="connsiteX13" fmla="*/ 1036320 w 1045302"/>
                  <a:gd name="connsiteY13" fmla="*/ 607695 h 1503045"/>
                  <a:gd name="connsiteX14" fmla="*/ 1043940 w 1045302"/>
                  <a:gd name="connsiteY14" fmla="*/ 674370 h 1503045"/>
                  <a:gd name="connsiteX15" fmla="*/ 1011555 w 1045302"/>
                  <a:gd name="connsiteY15" fmla="*/ 752475 h 1503045"/>
                  <a:gd name="connsiteX16" fmla="*/ 935355 w 1045302"/>
                  <a:gd name="connsiteY16" fmla="*/ 836295 h 1503045"/>
                  <a:gd name="connsiteX17" fmla="*/ 834390 w 1045302"/>
                  <a:gd name="connsiteY17" fmla="*/ 897255 h 1503045"/>
                  <a:gd name="connsiteX18" fmla="*/ 647700 w 1045302"/>
                  <a:gd name="connsiteY18" fmla="*/ 962025 h 1503045"/>
                  <a:gd name="connsiteX19" fmla="*/ 483870 w 1045302"/>
                  <a:gd name="connsiteY19" fmla="*/ 1003935 h 1503045"/>
                  <a:gd name="connsiteX20" fmla="*/ 360045 w 1045302"/>
                  <a:gd name="connsiteY20" fmla="*/ 1055370 h 1503045"/>
                  <a:gd name="connsiteX21" fmla="*/ 302895 w 1045302"/>
                  <a:gd name="connsiteY21" fmla="*/ 1097280 h 1503045"/>
                  <a:gd name="connsiteX22" fmla="*/ 264795 w 1045302"/>
                  <a:gd name="connsiteY22" fmla="*/ 1156335 h 1503045"/>
                  <a:gd name="connsiteX23" fmla="*/ 234315 w 1045302"/>
                  <a:gd name="connsiteY23" fmla="*/ 1226820 h 1503045"/>
                  <a:gd name="connsiteX24" fmla="*/ 224790 w 1045302"/>
                  <a:gd name="connsiteY24" fmla="*/ 1322070 h 1503045"/>
                  <a:gd name="connsiteX25" fmla="*/ 201930 w 1045302"/>
                  <a:gd name="connsiteY25" fmla="*/ 1419225 h 1503045"/>
                  <a:gd name="connsiteX26" fmla="*/ 142875 w 1045302"/>
                  <a:gd name="connsiteY26" fmla="*/ 1503045 h 15030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30480 w 1045302"/>
                  <a:gd name="connsiteY26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25730 w 1045302"/>
                  <a:gd name="connsiteY26" fmla="*/ 1495425 h 1579245"/>
                  <a:gd name="connsiteX27" fmla="*/ 30480 w 1045302"/>
                  <a:gd name="connsiteY27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31445 w 1045302"/>
                  <a:gd name="connsiteY26" fmla="*/ 1508760 h 1579245"/>
                  <a:gd name="connsiteX27" fmla="*/ 30480 w 1045302"/>
                  <a:gd name="connsiteY27" fmla="*/ 1579245 h 157924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0 w 1254852"/>
                  <a:gd name="connsiteY27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02105 h 1682115"/>
                  <a:gd name="connsiteX28" fmla="*/ 0 w 1254852"/>
                  <a:gd name="connsiteY28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11630 h 1682115"/>
                  <a:gd name="connsiteX28" fmla="*/ 0 w 1254852"/>
                  <a:gd name="connsiteY28" fmla="*/ 1682115 h 1682115"/>
                  <a:gd name="connsiteX0" fmla="*/ 49530 w 1094832"/>
                  <a:gd name="connsiteY0" fmla="*/ 0 h 1611630"/>
                  <a:gd name="connsiteX1" fmla="*/ 89535 w 1094832"/>
                  <a:gd name="connsiteY1" fmla="*/ 59055 h 1611630"/>
                  <a:gd name="connsiteX2" fmla="*/ 152400 w 1094832"/>
                  <a:gd name="connsiteY2" fmla="*/ 106680 h 1611630"/>
                  <a:gd name="connsiteX3" fmla="*/ 259080 w 1094832"/>
                  <a:gd name="connsiteY3" fmla="*/ 142875 h 1611630"/>
                  <a:gd name="connsiteX4" fmla="*/ 342900 w 1094832"/>
                  <a:gd name="connsiteY4" fmla="*/ 165735 h 1611630"/>
                  <a:gd name="connsiteX5" fmla="*/ 502920 w 1094832"/>
                  <a:gd name="connsiteY5" fmla="*/ 188595 h 1611630"/>
                  <a:gd name="connsiteX6" fmla="*/ 584835 w 1094832"/>
                  <a:gd name="connsiteY6" fmla="*/ 209550 h 1611630"/>
                  <a:gd name="connsiteX7" fmla="*/ 664845 w 1094832"/>
                  <a:gd name="connsiteY7" fmla="*/ 241935 h 1611630"/>
                  <a:gd name="connsiteX8" fmla="*/ 760095 w 1094832"/>
                  <a:gd name="connsiteY8" fmla="*/ 306705 h 1611630"/>
                  <a:gd name="connsiteX9" fmla="*/ 868680 w 1094832"/>
                  <a:gd name="connsiteY9" fmla="*/ 381000 h 1611630"/>
                  <a:gd name="connsiteX10" fmla="*/ 982980 w 1094832"/>
                  <a:gd name="connsiteY10" fmla="*/ 462915 h 1611630"/>
                  <a:gd name="connsiteX11" fmla="*/ 1036320 w 1094832"/>
                  <a:gd name="connsiteY11" fmla="*/ 518160 h 1611630"/>
                  <a:gd name="connsiteX12" fmla="*/ 1059180 w 1094832"/>
                  <a:gd name="connsiteY12" fmla="*/ 546735 h 1611630"/>
                  <a:gd name="connsiteX13" fmla="*/ 1085850 w 1094832"/>
                  <a:gd name="connsiteY13" fmla="*/ 607695 h 1611630"/>
                  <a:gd name="connsiteX14" fmla="*/ 1093470 w 1094832"/>
                  <a:gd name="connsiteY14" fmla="*/ 674370 h 1611630"/>
                  <a:gd name="connsiteX15" fmla="*/ 1061085 w 1094832"/>
                  <a:gd name="connsiteY15" fmla="*/ 752475 h 1611630"/>
                  <a:gd name="connsiteX16" fmla="*/ 984885 w 1094832"/>
                  <a:gd name="connsiteY16" fmla="*/ 836295 h 1611630"/>
                  <a:gd name="connsiteX17" fmla="*/ 883920 w 1094832"/>
                  <a:gd name="connsiteY17" fmla="*/ 897255 h 1611630"/>
                  <a:gd name="connsiteX18" fmla="*/ 697230 w 1094832"/>
                  <a:gd name="connsiteY18" fmla="*/ 962025 h 1611630"/>
                  <a:gd name="connsiteX19" fmla="*/ 533400 w 1094832"/>
                  <a:gd name="connsiteY19" fmla="*/ 1003935 h 1611630"/>
                  <a:gd name="connsiteX20" fmla="*/ 409575 w 1094832"/>
                  <a:gd name="connsiteY20" fmla="*/ 1055370 h 1611630"/>
                  <a:gd name="connsiteX21" fmla="*/ 352425 w 1094832"/>
                  <a:gd name="connsiteY21" fmla="*/ 1097280 h 1611630"/>
                  <a:gd name="connsiteX22" fmla="*/ 314325 w 1094832"/>
                  <a:gd name="connsiteY22" fmla="*/ 1156335 h 1611630"/>
                  <a:gd name="connsiteX23" fmla="*/ 283845 w 1094832"/>
                  <a:gd name="connsiteY23" fmla="*/ 1226820 h 1611630"/>
                  <a:gd name="connsiteX24" fmla="*/ 274320 w 1094832"/>
                  <a:gd name="connsiteY24" fmla="*/ 1322070 h 1611630"/>
                  <a:gd name="connsiteX25" fmla="*/ 251460 w 1094832"/>
                  <a:gd name="connsiteY25" fmla="*/ 1419225 h 1611630"/>
                  <a:gd name="connsiteX26" fmla="*/ 180975 w 1094832"/>
                  <a:gd name="connsiteY26" fmla="*/ 1508760 h 1611630"/>
                  <a:gd name="connsiteX27" fmla="*/ 0 w 1094832"/>
                  <a:gd name="connsiteY27" fmla="*/ 1611630 h 1611630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0 w 1386297"/>
                  <a:gd name="connsiteY27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173356 w 1386297"/>
                  <a:gd name="connsiteY27" fmla="*/ 1664970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97156 w 1386297"/>
                  <a:gd name="connsiteY28" fmla="*/ 1704975 h 1754505"/>
                  <a:gd name="connsiteX29" fmla="*/ 0 w 1386297"/>
                  <a:gd name="connsiteY29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89536 w 1386297"/>
                  <a:gd name="connsiteY28" fmla="*/ 1699260 h 1754505"/>
                  <a:gd name="connsiteX29" fmla="*/ 0 w 1386297"/>
                  <a:gd name="connsiteY29" fmla="*/ 1754505 h 1754505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0 w 1523457"/>
                  <a:gd name="connsiteY29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10491 w 1523457"/>
                  <a:gd name="connsiteY29" fmla="*/ 178117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34291 w 1523457"/>
                  <a:gd name="connsiteY30" fmla="*/ 1830704 h 1863090"/>
                  <a:gd name="connsiteX31" fmla="*/ 0 w 1523457"/>
                  <a:gd name="connsiteY31" fmla="*/ 1863090 h 1863090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0 w 1614897"/>
                  <a:gd name="connsiteY31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68581 w 1614897"/>
                  <a:gd name="connsiteY31" fmla="*/ 192595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15241 w 1614897"/>
                  <a:gd name="connsiteY32" fmla="*/ 2017394 h 2055495"/>
                  <a:gd name="connsiteX33" fmla="*/ 0 w 1614897"/>
                  <a:gd name="connsiteY33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3811 w 1614897"/>
                  <a:gd name="connsiteY32" fmla="*/ 2019299 h 2055495"/>
                  <a:gd name="connsiteX33" fmla="*/ 0 w 1614897"/>
                  <a:gd name="connsiteY33" fmla="*/ 2055495 h 205549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0 w 1637757"/>
                  <a:gd name="connsiteY33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9526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1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53339 w 1637756"/>
                  <a:gd name="connsiteY34" fmla="*/ 2402205 h 240220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32384 w 1637756"/>
                  <a:gd name="connsiteY34" fmla="*/ 2261234 h 2402205"/>
                  <a:gd name="connsiteX35" fmla="*/ 53339 w 1637756"/>
                  <a:gd name="connsiteY35" fmla="*/ 2402205 h 2402205"/>
                  <a:gd name="connsiteX0" fmla="*/ 592606 w 1637908"/>
                  <a:gd name="connsiteY0" fmla="*/ 0 h 2402205"/>
                  <a:gd name="connsiteX1" fmla="*/ 632611 w 1637908"/>
                  <a:gd name="connsiteY1" fmla="*/ 59055 h 2402205"/>
                  <a:gd name="connsiteX2" fmla="*/ 695476 w 1637908"/>
                  <a:gd name="connsiteY2" fmla="*/ 106680 h 2402205"/>
                  <a:gd name="connsiteX3" fmla="*/ 802156 w 1637908"/>
                  <a:gd name="connsiteY3" fmla="*/ 142875 h 2402205"/>
                  <a:gd name="connsiteX4" fmla="*/ 885976 w 1637908"/>
                  <a:gd name="connsiteY4" fmla="*/ 165735 h 2402205"/>
                  <a:gd name="connsiteX5" fmla="*/ 1045996 w 1637908"/>
                  <a:gd name="connsiteY5" fmla="*/ 188595 h 2402205"/>
                  <a:gd name="connsiteX6" fmla="*/ 1127911 w 1637908"/>
                  <a:gd name="connsiteY6" fmla="*/ 209550 h 2402205"/>
                  <a:gd name="connsiteX7" fmla="*/ 1207921 w 1637908"/>
                  <a:gd name="connsiteY7" fmla="*/ 241935 h 2402205"/>
                  <a:gd name="connsiteX8" fmla="*/ 1303171 w 1637908"/>
                  <a:gd name="connsiteY8" fmla="*/ 306705 h 2402205"/>
                  <a:gd name="connsiteX9" fmla="*/ 1411756 w 1637908"/>
                  <a:gd name="connsiteY9" fmla="*/ 381000 h 2402205"/>
                  <a:gd name="connsiteX10" fmla="*/ 1526056 w 1637908"/>
                  <a:gd name="connsiteY10" fmla="*/ 462915 h 2402205"/>
                  <a:gd name="connsiteX11" fmla="*/ 1579396 w 1637908"/>
                  <a:gd name="connsiteY11" fmla="*/ 518160 h 2402205"/>
                  <a:gd name="connsiteX12" fmla="*/ 1602256 w 1637908"/>
                  <a:gd name="connsiteY12" fmla="*/ 546735 h 2402205"/>
                  <a:gd name="connsiteX13" fmla="*/ 1628926 w 1637908"/>
                  <a:gd name="connsiteY13" fmla="*/ 607695 h 2402205"/>
                  <a:gd name="connsiteX14" fmla="*/ 1636546 w 1637908"/>
                  <a:gd name="connsiteY14" fmla="*/ 674370 h 2402205"/>
                  <a:gd name="connsiteX15" fmla="*/ 1604161 w 1637908"/>
                  <a:gd name="connsiteY15" fmla="*/ 752475 h 2402205"/>
                  <a:gd name="connsiteX16" fmla="*/ 1527961 w 1637908"/>
                  <a:gd name="connsiteY16" fmla="*/ 836295 h 2402205"/>
                  <a:gd name="connsiteX17" fmla="*/ 1426996 w 1637908"/>
                  <a:gd name="connsiteY17" fmla="*/ 897255 h 2402205"/>
                  <a:gd name="connsiteX18" fmla="*/ 1240306 w 1637908"/>
                  <a:gd name="connsiteY18" fmla="*/ 962025 h 2402205"/>
                  <a:gd name="connsiteX19" fmla="*/ 1076476 w 1637908"/>
                  <a:gd name="connsiteY19" fmla="*/ 1003935 h 2402205"/>
                  <a:gd name="connsiteX20" fmla="*/ 952651 w 1637908"/>
                  <a:gd name="connsiteY20" fmla="*/ 1055370 h 2402205"/>
                  <a:gd name="connsiteX21" fmla="*/ 895501 w 1637908"/>
                  <a:gd name="connsiteY21" fmla="*/ 1097280 h 2402205"/>
                  <a:gd name="connsiteX22" fmla="*/ 857401 w 1637908"/>
                  <a:gd name="connsiteY22" fmla="*/ 1156335 h 2402205"/>
                  <a:gd name="connsiteX23" fmla="*/ 826921 w 1637908"/>
                  <a:gd name="connsiteY23" fmla="*/ 1226820 h 2402205"/>
                  <a:gd name="connsiteX24" fmla="*/ 817396 w 1637908"/>
                  <a:gd name="connsiteY24" fmla="*/ 1322070 h 2402205"/>
                  <a:gd name="connsiteX25" fmla="*/ 794536 w 1637908"/>
                  <a:gd name="connsiteY25" fmla="*/ 1419225 h 2402205"/>
                  <a:gd name="connsiteX26" fmla="*/ 724051 w 1637908"/>
                  <a:gd name="connsiteY26" fmla="*/ 1508760 h 2402205"/>
                  <a:gd name="connsiteX27" fmla="*/ 550697 w 1637908"/>
                  <a:gd name="connsiteY27" fmla="*/ 1602105 h 2402205"/>
                  <a:gd name="connsiteX28" fmla="*/ 341147 w 1637908"/>
                  <a:gd name="connsiteY28" fmla="*/ 1699260 h 2402205"/>
                  <a:gd name="connsiteX29" fmla="*/ 215417 w 1637908"/>
                  <a:gd name="connsiteY29" fmla="*/ 1769744 h 2402205"/>
                  <a:gd name="connsiteX30" fmla="*/ 148742 w 1637908"/>
                  <a:gd name="connsiteY30" fmla="*/ 1830704 h 2402205"/>
                  <a:gd name="connsiteX31" fmla="*/ 72542 w 1637908"/>
                  <a:gd name="connsiteY31" fmla="*/ 1922144 h 2402205"/>
                  <a:gd name="connsiteX32" fmla="*/ 26822 w 1637908"/>
                  <a:gd name="connsiteY32" fmla="*/ 2019299 h 2402205"/>
                  <a:gd name="connsiteX33" fmla="*/ 152 w 1637908"/>
                  <a:gd name="connsiteY33" fmla="*/ 2106929 h 2402205"/>
                  <a:gd name="connsiteX34" fmla="*/ 5866 w 1637908"/>
                  <a:gd name="connsiteY34" fmla="*/ 2257424 h 2402205"/>
                  <a:gd name="connsiteX35" fmla="*/ 53491 w 1637908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9714 w 1638880"/>
                  <a:gd name="connsiteY30" fmla="*/ 183070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89793 w 1638880"/>
                  <a:gd name="connsiteY25" fmla="*/ 140970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78363 w 1638880"/>
                  <a:gd name="connsiteY25" fmla="*/ 145542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4558 w 1638880"/>
                  <a:gd name="connsiteY24" fmla="*/ 1285875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38880" h="2402205">
                    <a:moveTo>
                      <a:pt x="593578" y="0"/>
                    </a:moveTo>
                    <a:cubicBezTo>
                      <a:pt x="605008" y="20637"/>
                      <a:pt x="616438" y="41275"/>
                      <a:pt x="633583" y="59055"/>
                    </a:cubicBezTo>
                    <a:cubicBezTo>
                      <a:pt x="650728" y="76835"/>
                      <a:pt x="668191" y="92710"/>
                      <a:pt x="696448" y="106680"/>
                    </a:cubicBezTo>
                    <a:cubicBezTo>
                      <a:pt x="724705" y="120650"/>
                      <a:pt x="771378" y="133033"/>
                      <a:pt x="803128" y="142875"/>
                    </a:cubicBezTo>
                    <a:cubicBezTo>
                      <a:pt x="834878" y="152718"/>
                      <a:pt x="846308" y="158115"/>
                      <a:pt x="886948" y="165735"/>
                    </a:cubicBezTo>
                    <a:cubicBezTo>
                      <a:pt x="927588" y="173355"/>
                      <a:pt x="1006646" y="181293"/>
                      <a:pt x="1046968" y="188595"/>
                    </a:cubicBezTo>
                    <a:cubicBezTo>
                      <a:pt x="1087290" y="195897"/>
                      <a:pt x="1101896" y="200660"/>
                      <a:pt x="1128883" y="209550"/>
                    </a:cubicBezTo>
                    <a:cubicBezTo>
                      <a:pt x="1155870" y="218440"/>
                      <a:pt x="1179683" y="225743"/>
                      <a:pt x="1208893" y="241935"/>
                    </a:cubicBezTo>
                    <a:cubicBezTo>
                      <a:pt x="1238103" y="258128"/>
                      <a:pt x="1304143" y="306705"/>
                      <a:pt x="1304143" y="306705"/>
                    </a:cubicBezTo>
                    <a:lnTo>
                      <a:pt x="1412728" y="381000"/>
                    </a:lnTo>
                    <a:cubicBezTo>
                      <a:pt x="1449875" y="407035"/>
                      <a:pt x="1499088" y="440055"/>
                      <a:pt x="1527028" y="462915"/>
                    </a:cubicBezTo>
                    <a:cubicBezTo>
                      <a:pt x="1554968" y="485775"/>
                      <a:pt x="1567668" y="504190"/>
                      <a:pt x="1580368" y="518160"/>
                    </a:cubicBezTo>
                    <a:cubicBezTo>
                      <a:pt x="1593068" y="532130"/>
                      <a:pt x="1594973" y="531812"/>
                      <a:pt x="1603228" y="546735"/>
                    </a:cubicBezTo>
                    <a:cubicBezTo>
                      <a:pt x="1611483" y="561658"/>
                      <a:pt x="1624183" y="586423"/>
                      <a:pt x="1629898" y="607695"/>
                    </a:cubicBezTo>
                    <a:cubicBezTo>
                      <a:pt x="1635613" y="628967"/>
                      <a:pt x="1641645" y="650240"/>
                      <a:pt x="1637518" y="674370"/>
                    </a:cubicBezTo>
                    <a:cubicBezTo>
                      <a:pt x="1633391" y="698500"/>
                      <a:pt x="1623230" y="725488"/>
                      <a:pt x="1605133" y="752475"/>
                    </a:cubicBezTo>
                    <a:cubicBezTo>
                      <a:pt x="1587036" y="779462"/>
                      <a:pt x="1558460" y="812165"/>
                      <a:pt x="1528933" y="836295"/>
                    </a:cubicBezTo>
                    <a:cubicBezTo>
                      <a:pt x="1499406" y="860425"/>
                      <a:pt x="1475910" y="876300"/>
                      <a:pt x="1427968" y="897255"/>
                    </a:cubicBezTo>
                    <a:cubicBezTo>
                      <a:pt x="1380026" y="918210"/>
                      <a:pt x="1299698" y="944245"/>
                      <a:pt x="1241278" y="962025"/>
                    </a:cubicBezTo>
                    <a:cubicBezTo>
                      <a:pt x="1182858" y="979805"/>
                      <a:pt x="1125391" y="988378"/>
                      <a:pt x="1077448" y="1003935"/>
                    </a:cubicBezTo>
                    <a:cubicBezTo>
                      <a:pt x="1029506" y="1019493"/>
                      <a:pt x="983785" y="1039813"/>
                      <a:pt x="953623" y="1055370"/>
                    </a:cubicBezTo>
                    <a:cubicBezTo>
                      <a:pt x="923461" y="1070927"/>
                      <a:pt x="912348" y="1080453"/>
                      <a:pt x="896473" y="1097280"/>
                    </a:cubicBezTo>
                    <a:cubicBezTo>
                      <a:pt x="880598" y="1114107"/>
                      <a:pt x="869803" y="1134745"/>
                      <a:pt x="858373" y="1156335"/>
                    </a:cubicBezTo>
                    <a:cubicBezTo>
                      <a:pt x="846943" y="1177925"/>
                      <a:pt x="835195" y="1205230"/>
                      <a:pt x="827893" y="1226820"/>
                    </a:cubicBezTo>
                    <a:cubicBezTo>
                      <a:pt x="820591" y="1248410"/>
                      <a:pt x="818050" y="1260793"/>
                      <a:pt x="814558" y="1285875"/>
                    </a:cubicBezTo>
                    <a:cubicBezTo>
                      <a:pt x="811066" y="1310957"/>
                      <a:pt x="824400" y="1337310"/>
                      <a:pt x="806938" y="1377315"/>
                    </a:cubicBezTo>
                    <a:cubicBezTo>
                      <a:pt x="789476" y="1417320"/>
                      <a:pt x="771378" y="1484948"/>
                      <a:pt x="709783" y="1525905"/>
                    </a:cubicBezTo>
                    <a:cubicBezTo>
                      <a:pt x="648188" y="1566862"/>
                      <a:pt x="614216" y="1575118"/>
                      <a:pt x="551669" y="1607820"/>
                    </a:cubicBezTo>
                    <a:lnTo>
                      <a:pt x="342119" y="1699260"/>
                    </a:lnTo>
                    <a:lnTo>
                      <a:pt x="216389" y="1769744"/>
                    </a:lnTo>
                    <a:lnTo>
                      <a:pt x="142094" y="1826894"/>
                    </a:lnTo>
                    <a:lnTo>
                      <a:pt x="73514" y="1922144"/>
                    </a:lnTo>
                    <a:lnTo>
                      <a:pt x="27794" y="2019299"/>
                    </a:lnTo>
                    <a:lnTo>
                      <a:pt x="1124" y="2106929"/>
                    </a:lnTo>
                    <a:cubicBezTo>
                      <a:pt x="2076" y="2147251"/>
                      <a:pt x="-3957" y="2225356"/>
                      <a:pt x="4933" y="2274569"/>
                    </a:cubicBezTo>
                    <a:cubicBezTo>
                      <a:pt x="13823" y="2323782"/>
                      <a:pt x="50971" y="2378710"/>
                      <a:pt x="54463" y="2402205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</p:grpSp>
        <p:grpSp>
          <p:nvGrpSpPr>
            <p:cNvPr id="12" name="Ryhmä 11"/>
            <p:cNvGrpSpPr/>
            <p:nvPr userDrawn="1"/>
          </p:nvGrpSpPr>
          <p:grpSpPr>
            <a:xfrm>
              <a:off x="6679662" y="-5705"/>
              <a:ext cx="2052000" cy="858700"/>
              <a:chOff x="6679662" y="-5705"/>
              <a:chExt cx="2052000" cy="858700"/>
            </a:xfrm>
          </p:grpSpPr>
          <p:sp>
            <p:nvSpPr>
              <p:cNvPr id="13" name="Puolivapaa piirto 12"/>
              <p:cNvSpPr/>
              <p:nvPr userDrawn="1"/>
            </p:nvSpPr>
            <p:spPr>
              <a:xfrm>
                <a:off x="6702522" y="-5705"/>
                <a:ext cx="1997938" cy="858700"/>
              </a:xfrm>
              <a:custGeom>
                <a:avLst/>
                <a:gdLst>
                  <a:gd name="connsiteX0" fmla="*/ 0 w 1997938"/>
                  <a:gd name="connsiteY0" fmla="*/ 0 h 858700"/>
                  <a:gd name="connsiteX1" fmla="*/ 1997938 w 1997938"/>
                  <a:gd name="connsiteY1" fmla="*/ 0 h 858700"/>
                  <a:gd name="connsiteX2" fmla="*/ 1994015 w 1997938"/>
                  <a:gd name="connsiteY2" fmla="*/ 49975 h 858700"/>
                  <a:gd name="connsiteX3" fmla="*/ 1948295 w 1997938"/>
                  <a:gd name="connsiteY3" fmla="*/ 284290 h 858700"/>
                  <a:gd name="connsiteX4" fmla="*/ 1877810 w 1997938"/>
                  <a:gd name="connsiteY4" fmla="*/ 470980 h 858700"/>
                  <a:gd name="connsiteX5" fmla="*/ 1776845 w 1997938"/>
                  <a:gd name="connsiteY5" fmla="*/ 621475 h 858700"/>
                  <a:gd name="connsiteX6" fmla="*/ 1647305 w 1997938"/>
                  <a:gd name="connsiteY6" fmla="*/ 741490 h 858700"/>
                  <a:gd name="connsiteX7" fmla="*/ 1409180 w 1997938"/>
                  <a:gd name="connsiteY7" fmla="*/ 848170 h 858700"/>
                  <a:gd name="connsiteX8" fmla="*/ 1251065 w 1997938"/>
                  <a:gd name="connsiteY8" fmla="*/ 851980 h 858700"/>
                  <a:gd name="connsiteX9" fmla="*/ 1087235 w 1997938"/>
                  <a:gd name="connsiteY9" fmla="*/ 823405 h 858700"/>
                  <a:gd name="connsiteX10" fmla="*/ 831965 w 1997938"/>
                  <a:gd name="connsiteY10" fmla="*/ 705295 h 858700"/>
                  <a:gd name="connsiteX11" fmla="*/ 618605 w 1997938"/>
                  <a:gd name="connsiteY11" fmla="*/ 547180 h 858700"/>
                  <a:gd name="connsiteX12" fmla="*/ 412865 w 1997938"/>
                  <a:gd name="connsiteY12" fmla="*/ 364300 h 858700"/>
                  <a:gd name="connsiteX13" fmla="*/ 277610 w 1997938"/>
                  <a:gd name="connsiteY13" fmla="*/ 223330 h 858700"/>
                  <a:gd name="connsiteX14" fmla="*/ 222365 w 1997938"/>
                  <a:gd name="connsiteY14" fmla="*/ 171895 h 858700"/>
                  <a:gd name="connsiteX15" fmla="*/ 41390 w 1997938"/>
                  <a:gd name="connsiteY15" fmla="*/ 29020 h 858700"/>
                  <a:gd name="connsiteX16" fmla="*/ 0 w 1997938"/>
                  <a:gd name="connsiteY16" fmla="*/ 0 h 85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97938" h="858700">
                    <a:moveTo>
                      <a:pt x="0" y="0"/>
                    </a:moveTo>
                    <a:lnTo>
                      <a:pt x="1997938" y="0"/>
                    </a:lnTo>
                    <a:lnTo>
                      <a:pt x="1994015" y="49975"/>
                    </a:lnTo>
                    <a:cubicBezTo>
                      <a:pt x="1983855" y="139510"/>
                      <a:pt x="1967662" y="214123"/>
                      <a:pt x="1948295" y="284290"/>
                    </a:cubicBezTo>
                    <a:cubicBezTo>
                      <a:pt x="1928928" y="354457"/>
                      <a:pt x="1906385" y="414783"/>
                      <a:pt x="1877810" y="470980"/>
                    </a:cubicBezTo>
                    <a:cubicBezTo>
                      <a:pt x="1849235" y="527177"/>
                      <a:pt x="1815263" y="576390"/>
                      <a:pt x="1776845" y="621475"/>
                    </a:cubicBezTo>
                    <a:cubicBezTo>
                      <a:pt x="1738428" y="666560"/>
                      <a:pt x="1708583" y="703708"/>
                      <a:pt x="1647305" y="741490"/>
                    </a:cubicBezTo>
                    <a:cubicBezTo>
                      <a:pt x="1586028" y="779273"/>
                      <a:pt x="1475220" y="829755"/>
                      <a:pt x="1409180" y="848170"/>
                    </a:cubicBezTo>
                    <a:cubicBezTo>
                      <a:pt x="1343140" y="866585"/>
                      <a:pt x="1304722" y="856107"/>
                      <a:pt x="1251065" y="851980"/>
                    </a:cubicBezTo>
                    <a:cubicBezTo>
                      <a:pt x="1197408" y="847853"/>
                      <a:pt x="1157085" y="847853"/>
                      <a:pt x="1087235" y="823405"/>
                    </a:cubicBezTo>
                    <a:cubicBezTo>
                      <a:pt x="1017385" y="798957"/>
                      <a:pt x="910070" y="751333"/>
                      <a:pt x="831965" y="705295"/>
                    </a:cubicBezTo>
                    <a:cubicBezTo>
                      <a:pt x="753860" y="659258"/>
                      <a:pt x="688455" y="604012"/>
                      <a:pt x="618605" y="547180"/>
                    </a:cubicBezTo>
                    <a:cubicBezTo>
                      <a:pt x="548755" y="490348"/>
                      <a:pt x="469698" y="418275"/>
                      <a:pt x="412865" y="364300"/>
                    </a:cubicBezTo>
                    <a:cubicBezTo>
                      <a:pt x="356033" y="310325"/>
                      <a:pt x="309360" y="255397"/>
                      <a:pt x="277610" y="223330"/>
                    </a:cubicBezTo>
                    <a:cubicBezTo>
                      <a:pt x="245860" y="191263"/>
                      <a:pt x="261735" y="204280"/>
                      <a:pt x="222365" y="171895"/>
                    </a:cubicBezTo>
                    <a:cubicBezTo>
                      <a:pt x="182995" y="139510"/>
                      <a:pt x="126797" y="90615"/>
                      <a:pt x="41390" y="2902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  <p:cxnSp>
            <p:nvCxnSpPr>
              <p:cNvPr id="14" name="Suora yhdysviiva 13"/>
              <p:cNvCxnSpPr/>
              <p:nvPr userDrawn="1"/>
            </p:nvCxnSpPr>
            <p:spPr>
              <a:xfrm>
                <a:off x="6679662" y="-5705"/>
                <a:ext cx="205200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7599" y="368300"/>
            <a:ext cx="9217025" cy="4194175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24447" y="4589463"/>
            <a:ext cx="827818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4B043-F5F1-427E-9B64-385ABD15C270}" type="datetimeFigureOut">
              <a:rPr lang="fi-FI" smtClean="0"/>
              <a:pPr/>
              <a:t>6.10.2022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858687" y="6502400"/>
            <a:ext cx="2743200" cy="219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E57F97-EFE8-4168-A3EC-5BFC93D3FB5A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788" y="6026726"/>
            <a:ext cx="1227137" cy="2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30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10">
          <p15:clr>
            <a:srgbClr val="FBAE40"/>
          </p15:clr>
        </p15:guide>
        <p15:guide id="2" orient="horz" pos="4088">
          <p15:clr>
            <a:srgbClr val="FBAE40"/>
          </p15:clr>
        </p15:guide>
        <p15:guide id="3" pos="150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/>
          <p:cNvGrpSpPr/>
          <p:nvPr userDrawn="1"/>
        </p:nvGrpSpPr>
        <p:grpSpPr>
          <a:xfrm>
            <a:off x="0" y="1592"/>
            <a:ext cx="1216800" cy="6860217"/>
            <a:chOff x="0" y="1593"/>
            <a:chExt cx="1216800" cy="6839990"/>
          </a:xfrm>
        </p:grpSpPr>
        <p:sp>
          <p:nvSpPr>
            <p:cNvPr id="8" name="Suorakulmio 7"/>
            <p:cNvSpPr/>
            <p:nvPr userDrawn="1"/>
          </p:nvSpPr>
          <p:spPr>
            <a:xfrm rot="10800000">
              <a:off x="0" y="1593"/>
              <a:ext cx="1216800" cy="45719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/>
            <p:cNvSpPr/>
            <p:nvPr userDrawn="1"/>
          </p:nvSpPr>
          <p:spPr>
            <a:xfrm>
              <a:off x="0" y="4573583"/>
              <a:ext cx="1216800" cy="226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10" name="Ryhmä 9"/>
          <p:cNvGrpSpPr/>
          <p:nvPr userDrawn="1"/>
        </p:nvGrpSpPr>
        <p:grpSpPr>
          <a:xfrm>
            <a:off x="612334" y="-5705"/>
            <a:ext cx="8119328" cy="6854190"/>
            <a:chOff x="612334" y="-5705"/>
            <a:chExt cx="8119328" cy="6854190"/>
          </a:xfrm>
        </p:grpSpPr>
        <p:grpSp>
          <p:nvGrpSpPr>
            <p:cNvPr id="11" name="Ryhmä 10"/>
            <p:cNvGrpSpPr/>
            <p:nvPr userDrawn="1"/>
          </p:nvGrpSpPr>
          <p:grpSpPr>
            <a:xfrm>
              <a:off x="612334" y="-1895"/>
              <a:ext cx="2911917" cy="6850380"/>
              <a:chOff x="612334" y="-1895"/>
              <a:chExt cx="2911917" cy="6850380"/>
            </a:xfrm>
          </p:grpSpPr>
          <p:sp>
            <p:nvSpPr>
              <p:cNvPr id="15" name="Puolivapaa piirto 14"/>
              <p:cNvSpPr/>
              <p:nvPr userDrawn="1"/>
            </p:nvSpPr>
            <p:spPr>
              <a:xfrm>
                <a:off x="612334" y="-1895"/>
                <a:ext cx="2911917" cy="6850380"/>
              </a:xfrm>
              <a:custGeom>
                <a:avLst/>
                <a:gdLst>
                  <a:gd name="connsiteX0" fmla="*/ 156359 w 524024"/>
                  <a:gd name="connsiteY0" fmla="*/ 0 h 1908810"/>
                  <a:gd name="connsiteX1" fmla="*/ 183029 w 524024"/>
                  <a:gd name="connsiteY1" fmla="*/ 89535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24024"/>
                  <a:gd name="connsiteY0" fmla="*/ 0 h 1908810"/>
                  <a:gd name="connsiteX1" fmla="*/ 179219 w 524024"/>
                  <a:gd name="connsiteY1" fmla="*/ 87630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73554"/>
                  <a:gd name="connsiteY0" fmla="*/ 0 h 1996440"/>
                  <a:gd name="connsiteX1" fmla="*/ 179219 w 573554"/>
                  <a:gd name="connsiteY1" fmla="*/ 87630 h 1996440"/>
                  <a:gd name="connsiteX2" fmla="*/ 171599 w 573554"/>
                  <a:gd name="connsiteY2" fmla="*/ 241935 h 1996440"/>
                  <a:gd name="connsiteX3" fmla="*/ 154454 w 573554"/>
                  <a:gd name="connsiteY3" fmla="*/ 381000 h 1996440"/>
                  <a:gd name="connsiteX4" fmla="*/ 118259 w 573554"/>
                  <a:gd name="connsiteY4" fmla="*/ 546735 h 1996440"/>
                  <a:gd name="connsiteX5" fmla="*/ 78254 w 573554"/>
                  <a:gd name="connsiteY5" fmla="*/ 670560 h 1996440"/>
                  <a:gd name="connsiteX6" fmla="*/ 40154 w 573554"/>
                  <a:gd name="connsiteY6" fmla="*/ 788670 h 1996440"/>
                  <a:gd name="connsiteX7" fmla="*/ 21104 w 573554"/>
                  <a:gd name="connsiteY7" fmla="*/ 864870 h 1996440"/>
                  <a:gd name="connsiteX8" fmla="*/ 3959 w 573554"/>
                  <a:gd name="connsiteY8" fmla="*/ 960120 h 1996440"/>
                  <a:gd name="connsiteX9" fmla="*/ 149 w 573554"/>
                  <a:gd name="connsiteY9" fmla="*/ 1053465 h 1996440"/>
                  <a:gd name="connsiteX10" fmla="*/ 2054 w 573554"/>
                  <a:gd name="connsiteY10" fmla="*/ 1120140 h 1996440"/>
                  <a:gd name="connsiteX11" fmla="*/ 13484 w 573554"/>
                  <a:gd name="connsiteY11" fmla="*/ 1179195 h 1996440"/>
                  <a:gd name="connsiteX12" fmla="*/ 57299 w 573554"/>
                  <a:gd name="connsiteY12" fmla="*/ 1247775 h 1996440"/>
                  <a:gd name="connsiteX13" fmla="*/ 122069 w 573554"/>
                  <a:gd name="connsiteY13" fmla="*/ 1346835 h 1996440"/>
                  <a:gd name="connsiteX14" fmla="*/ 264944 w 573554"/>
                  <a:gd name="connsiteY14" fmla="*/ 1524000 h 1996440"/>
                  <a:gd name="connsiteX15" fmla="*/ 365909 w 573554"/>
                  <a:gd name="connsiteY15" fmla="*/ 1663065 h 1996440"/>
                  <a:gd name="connsiteX16" fmla="*/ 457349 w 573554"/>
                  <a:gd name="connsiteY16" fmla="*/ 1796415 h 1996440"/>
                  <a:gd name="connsiteX17" fmla="*/ 508784 w 573554"/>
                  <a:gd name="connsiteY17" fmla="*/ 1885950 h 1996440"/>
                  <a:gd name="connsiteX18" fmla="*/ 573554 w 573554"/>
                  <a:gd name="connsiteY18" fmla="*/ 1996440 h 1996440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617369 w 617369"/>
                  <a:gd name="connsiteY18" fmla="*/ 2093595 h 2093595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564029 w 617369"/>
                  <a:gd name="connsiteY18" fmla="*/ 1986915 h 2093595"/>
                  <a:gd name="connsiteX19" fmla="*/ 617369 w 617369"/>
                  <a:gd name="connsiteY19" fmla="*/ 2093595 h 2093595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76424 w 676424"/>
                  <a:gd name="connsiteY19" fmla="*/ 2255520 h 2255520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11653 w 676424"/>
                  <a:gd name="connsiteY19" fmla="*/ 2093594 h 2255520"/>
                  <a:gd name="connsiteX20" fmla="*/ 676424 w 676424"/>
                  <a:gd name="connsiteY20" fmla="*/ 2255520 h 2255520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704999 w 704999"/>
                  <a:gd name="connsiteY20" fmla="*/ 2398395 h 2398395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661183 w 704999"/>
                  <a:gd name="connsiteY20" fmla="*/ 2242184 h 2398395"/>
                  <a:gd name="connsiteX21" fmla="*/ 704999 w 704999"/>
                  <a:gd name="connsiteY21" fmla="*/ 2398395 h 2398395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714524 w 714524"/>
                  <a:gd name="connsiteY21" fmla="*/ 2529840 h 2529840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689757 w 714524"/>
                  <a:gd name="connsiteY21" fmla="*/ 2371723 h 2529840"/>
                  <a:gd name="connsiteX22" fmla="*/ 714524 w 714524"/>
                  <a:gd name="connsiteY22" fmla="*/ 2529840 h 2529840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20239 w 720239"/>
                  <a:gd name="connsiteY22" fmla="*/ 2607945 h 2607945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06902 w 720239"/>
                  <a:gd name="connsiteY22" fmla="*/ 2480308 h 2607945"/>
                  <a:gd name="connsiteX23" fmla="*/ 720239 w 720239"/>
                  <a:gd name="connsiteY23" fmla="*/ 2607945 h 260794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8334 w 718334"/>
                  <a:gd name="connsiteY23" fmla="*/ 2726055 h 272605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6427 w 718334"/>
                  <a:gd name="connsiteY23" fmla="*/ 2625088 h 2726055"/>
                  <a:gd name="connsiteX24" fmla="*/ 718334 w 718334"/>
                  <a:gd name="connsiteY24" fmla="*/ 2726055 h 2726055"/>
                  <a:gd name="connsiteX0" fmla="*/ 156359 w 716609"/>
                  <a:gd name="connsiteY0" fmla="*/ 0 h 2802255"/>
                  <a:gd name="connsiteX1" fmla="*/ 179219 w 716609"/>
                  <a:gd name="connsiteY1" fmla="*/ 87630 h 2802255"/>
                  <a:gd name="connsiteX2" fmla="*/ 171599 w 716609"/>
                  <a:gd name="connsiteY2" fmla="*/ 241935 h 2802255"/>
                  <a:gd name="connsiteX3" fmla="*/ 154454 w 716609"/>
                  <a:gd name="connsiteY3" fmla="*/ 381000 h 2802255"/>
                  <a:gd name="connsiteX4" fmla="*/ 118259 w 716609"/>
                  <a:gd name="connsiteY4" fmla="*/ 546735 h 2802255"/>
                  <a:gd name="connsiteX5" fmla="*/ 78254 w 716609"/>
                  <a:gd name="connsiteY5" fmla="*/ 670560 h 2802255"/>
                  <a:gd name="connsiteX6" fmla="*/ 40154 w 716609"/>
                  <a:gd name="connsiteY6" fmla="*/ 788670 h 2802255"/>
                  <a:gd name="connsiteX7" fmla="*/ 21104 w 716609"/>
                  <a:gd name="connsiteY7" fmla="*/ 864870 h 2802255"/>
                  <a:gd name="connsiteX8" fmla="*/ 3959 w 716609"/>
                  <a:gd name="connsiteY8" fmla="*/ 960120 h 2802255"/>
                  <a:gd name="connsiteX9" fmla="*/ 149 w 716609"/>
                  <a:gd name="connsiteY9" fmla="*/ 1053465 h 2802255"/>
                  <a:gd name="connsiteX10" fmla="*/ 2054 w 716609"/>
                  <a:gd name="connsiteY10" fmla="*/ 1120140 h 2802255"/>
                  <a:gd name="connsiteX11" fmla="*/ 13484 w 716609"/>
                  <a:gd name="connsiteY11" fmla="*/ 1179195 h 2802255"/>
                  <a:gd name="connsiteX12" fmla="*/ 57299 w 716609"/>
                  <a:gd name="connsiteY12" fmla="*/ 1247775 h 2802255"/>
                  <a:gd name="connsiteX13" fmla="*/ 122069 w 716609"/>
                  <a:gd name="connsiteY13" fmla="*/ 1346835 h 2802255"/>
                  <a:gd name="connsiteX14" fmla="*/ 264944 w 716609"/>
                  <a:gd name="connsiteY14" fmla="*/ 1524000 h 2802255"/>
                  <a:gd name="connsiteX15" fmla="*/ 365909 w 716609"/>
                  <a:gd name="connsiteY15" fmla="*/ 1663065 h 2802255"/>
                  <a:gd name="connsiteX16" fmla="*/ 457349 w 716609"/>
                  <a:gd name="connsiteY16" fmla="*/ 1796415 h 2802255"/>
                  <a:gd name="connsiteX17" fmla="*/ 508784 w 716609"/>
                  <a:gd name="connsiteY17" fmla="*/ 1885950 h 2802255"/>
                  <a:gd name="connsiteX18" fmla="*/ 564029 w 716609"/>
                  <a:gd name="connsiteY18" fmla="*/ 1986915 h 2802255"/>
                  <a:gd name="connsiteX19" fmla="*/ 611653 w 716609"/>
                  <a:gd name="connsiteY19" fmla="*/ 2093594 h 2802255"/>
                  <a:gd name="connsiteX20" fmla="*/ 661183 w 716609"/>
                  <a:gd name="connsiteY20" fmla="*/ 2242184 h 2802255"/>
                  <a:gd name="connsiteX21" fmla="*/ 689757 w 716609"/>
                  <a:gd name="connsiteY21" fmla="*/ 2371723 h 2802255"/>
                  <a:gd name="connsiteX22" fmla="*/ 706902 w 716609"/>
                  <a:gd name="connsiteY22" fmla="*/ 2480308 h 2802255"/>
                  <a:gd name="connsiteX23" fmla="*/ 716427 w 716609"/>
                  <a:gd name="connsiteY23" fmla="*/ 2625088 h 2802255"/>
                  <a:gd name="connsiteX24" fmla="*/ 704999 w 716609"/>
                  <a:gd name="connsiteY24" fmla="*/ 2802255 h 2802255"/>
                  <a:gd name="connsiteX0" fmla="*/ 156359 w 716439"/>
                  <a:gd name="connsiteY0" fmla="*/ 0 h 2802255"/>
                  <a:gd name="connsiteX1" fmla="*/ 179219 w 716439"/>
                  <a:gd name="connsiteY1" fmla="*/ 87630 h 2802255"/>
                  <a:gd name="connsiteX2" fmla="*/ 171599 w 716439"/>
                  <a:gd name="connsiteY2" fmla="*/ 241935 h 2802255"/>
                  <a:gd name="connsiteX3" fmla="*/ 154454 w 716439"/>
                  <a:gd name="connsiteY3" fmla="*/ 381000 h 2802255"/>
                  <a:gd name="connsiteX4" fmla="*/ 118259 w 716439"/>
                  <a:gd name="connsiteY4" fmla="*/ 546735 h 2802255"/>
                  <a:gd name="connsiteX5" fmla="*/ 78254 w 716439"/>
                  <a:gd name="connsiteY5" fmla="*/ 670560 h 2802255"/>
                  <a:gd name="connsiteX6" fmla="*/ 40154 w 716439"/>
                  <a:gd name="connsiteY6" fmla="*/ 788670 h 2802255"/>
                  <a:gd name="connsiteX7" fmla="*/ 21104 w 716439"/>
                  <a:gd name="connsiteY7" fmla="*/ 864870 h 2802255"/>
                  <a:gd name="connsiteX8" fmla="*/ 3959 w 716439"/>
                  <a:gd name="connsiteY8" fmla="*/ 960120 h 2802255"/>
                  <a:gd name="connsiteX9" fmla="*/ 149 w 716439"/>
                  <a:gd name="connsiteY9" fmla="*/ 1053465 h 2802255"/>
                  <a:gd name="connsiteX10" fmla="*/ 2054 w 716439"/>
                  <a:gd name="connsiteY10" fmla="*/ 1120140 h 2802255"/>
                  <a:gd name="connsiteX11" fmla="*/ 13484 w 716439"/>
                  <a:gd name="connsiteY11" fmla="*/ 1179195 h 2802255"/>
                  <a:gd name="connsiteX12" fmla="*/ 57299 w 716439"/>
                  <a:gd name="connsiteY12" fmla="*/ 1247775 h 2802255"/>
                  <a:gd name="connsiteX13" fmla="*/ 122069 w 716439"/>
                  <a:gd name="connsiteY13" fmla="*/ 1346835 h 2802255"/>
                  <a:gd name="connsiteX14" fmla="*/ 264944 w 716439"/>
                  <a:gd name="connsiteY14" fmla="*/ 1524000 h 2802255"/>
                  <a:gd name="connsiteX15" fmla="*/ 365909 w 716439"/>
                  <a:gd name="connsiteY15" fmla="*/ 1663065 h 2802255"/>
                  <a:gd name="connsiteX16" fmla="*/ 457349 w 716439"/>
                  <a:gd name="connsiteY16" fmla="*/ 1796415 h 2802255"/>
                  <a:gd name="connsiteX17" fmla="*/ 508784 w 716439"/>
                  <a:gd name="connsiteY17" fmla="*/ 1885950 h 2802255"/>
                  <a:gd name="connsiteX18" fmla="*/ 564029 w 716439"/>
                  <a:gd name="connsiteY18" fmla="*/ 1986915 h 2802255"/>
                  <a:gd name="connsiteX19" fmla="*/ 611653 w 716439"/>
                  <a:gd name="connsiteY19" fmla="*/ 2093594 h 2802255"/>
                  <a:gd name="connsiteX20" fmla="*/ 661183 w 716439"/>
                  <a:gd name="connsiteY20" fmla="*/ 2242184 h 2802255"/>
                  <a:gd name="connsiteX21" fmla="*/ 689757 w 716439"/>
                  <a:gd name="connsiteY21" fmla="*/ 2371723 h 2802255"/>
                  <a:gd name="connsiteX22" fmla="*/ 706902 w 716439"/>
                  <a:gd name="connsiteY22" fmla="*/ 2480308 h 2802255"/>
                  <a:gd name="connsiteX23" fmla="*/ 716427 w 716439"/>
                  <a:gd name="connsiteY23" fmla="*/ 2625088 h 2802255"/>
                  <a:gd name="connsiteX24" fmla="*/ 708808 w 716439"/>
                  <a:gd name="connsiteY24" fmla="*/ 2737483 h 2802255"/>
                  <a:gd name="connsiteX25" fmla="*/ 704999 w 716439"/>
                  <a:gd name="connsiteY25" fmla="*/ 2802255 h 2802255"/>
                  <a:gd name="connsiteX0" fmla="*/ 156359 w 716439"/>
                  <a:gd name="connsiteY0" fmla="*/ 0 h 2927985"/>
                  <a:gd name="connsiteX1" fmla="*/ 179219 w 716439"/>
                  <a:gd name="connsiteY1" fmla="*/ 87630 h 2927985"/>
                  <a:gd name="connsiteX2" fmla="*/ 171599 w 716439"/>
                  <a:gd name="connsiteY2" fmla="*/ 241935 h 2927985"/>
                  <a:gd name="connsiteX3" fmla="*/ 154454 w 716439"/>
                  <a:gd name="connsiteY3" fmla="*/ 381000 h 2927985"/>
                  <a:gd name="connsiteX4" fmla="*/ 118259 w 716439"/>
                  <a:gd name="connsiteY4" fmla="*/ 546735 h 2927985"/>
                  <a:gd name="connsiteX5" fmla="*/ 78254 w 716439"/>
                  <a:gd name="connsiteY5" fmla="*/ 670560 h 2927985"/>
                  <a:gd name="connsiteX6" fmla="*/ 40154 w 716439"/>
                  <a:gd name="connsiteY6" fmla="*/ 788670 h 2927985"/>
                  <a:gd name="connsiteX7" fmla="*/ 21104 w 716439"/>
                  <a:gd name="connsiteY7" fmla="*/ 864870 h 2927985"/>
                  <a:gd name="connsiteX8" fmla="*/ 3959 w 716439"/>
                  <a:gd name="connsiteY8" fmla="*/ 960120 h 2927985"/>
                  <a:gd name="connsiteX9" fmla="*/ 149 w 716439"/>
                  <a:gd name="connsiteY9" fmla="*/ 1053465 h 2927985"/>
                  <a:gd name="connsiteX10" fmla="*/ 2054 w 716439"/>
                  <a:gd name="connsiteY10" fmla="*/ 1120140 h 2927985"/>
                  <a:gd name="connsiteX11" fmla="*/ 13484 w 716439"/>
                  <a:gd name="connsiteY11" fmla="*/ 1179195 h 2927985"/>
                  <a:gd name="connsiteX12" fmla="*/ 57299 w 716439"/>
                  <a:gd name="connsiteY12" fmla="*/ 1247775 h 2927985"/>
                  <a:gd name="connsiteX13" fmla="*/ 122069 w 716439"/>
                  <a:gd name="connsiteY13" fmla="*/ 1346835 h 2927985"/>
                  <a:gd name="connsiteX14" fmla="*/ 264944 w 716439"/>
                  <a:gd name="connsiteY14" fmla="*/ 1524000 h 2927985"/>
                  <a:gd name="connsiteX15" fmla="*/ 365909 w 716439"/>
                  <a:gd name="connsiteY15" fmla="*/ 1663065 h 2927985"/>
                  <a:gd name="connsiteX16" fmla="*/ 457349 w 716439"/>
                  <a:gd name="connsiteY16" fmla="*/ 1796415 h 2927985"/>
                  <a:gd name="connsiteX17" fmla="*/ 508784 w 716439"/>
                  <a:gd name="connsiteY17" fmla="*/ 1885950 h 2927985"/>
                  <a:gd name="connsiteX18" fmla="*/ 564029 w 716439"/>
                  <a:gd name="connsiteY18" fmla="*/ 1986915 h 2927985"/>
                  <a:gd name="connsiteX19" fmla="*/ 611653 w 716439"/>
                  <a:gd name="connsiteY19" fmla="*/ 2093594 h 2927985"/>
                  <a:gd name="connsiteX20" fmla="*/ 661183 w 716439"/>
                  <a:gd name="connsiteY20" fmla="*/ 2242184 h 2927985"/>
                  <a:gd name="connsiteX21" fmla="*/ 689757 w 716439"/>
                  <a:gd name="connsiteY21" fmla="*/ 2371723 h 2927985"/>
                  <a:gd name="connsiteX22" fmla="*/ 706902 w 716439"/>
                  <a:gd name="connsiteY22" fmla="*/ 2480308 h 2927985"/>
                  <a:gd name="connsiteX23" fmla="*/ 716427 w 716439"/>
                  <a:gd name="connsiteY23" fmla="*/ 2625088 h 2927985"/>
                  <a:gd name="connsiteX24" fmla="*/ 708808 w 716439"/>
                  <a:gd name="connsiteY24" fmla="*/ 2737483 h 2927985"/>
                  <a:gd name="connsiteX25" fmla="*/ 674519 w 716439"/>
                  <a:gd name="connsiteY25" fmla="*/ 2927985 h 2927985"/>
                  <a:gd name="connsiteX0" fmla="*/ 156359 w 716443"/>
                  <a:gd name="connsiteY0" fmla="*/ 0 h 2927985"/>
                  <a:gd name="connsiteX1" fmla="*/ 179219 w 716443"/>
                  <a:gd name="connsiteY1" fmla="*/ 87630 h 2927985"/>
                  <a:gd name="connsiteX2" fmla="*/ 171599 w 716443"/>
                  <a:gd name="connsiteY2" fmla="*/ 241935 h 2927985"/>
                  <a:gd name="connsiteX3" fmla="*/ 154454 w 716443"/>
                  <a:gd name="connsiteY3" fmla="*/ 381000 h 2927985"/>
                  <a:gd name="connsiteX4" fmla="*/ 118259 w 716443"/>
                  <a:gd name="connsiteY4" fmla="*/ 546735 h 2927985"/>
                  <a:gd name="connsiteX5" fmla="*/ 78254 w 716443"/>
                  <a:gd name="connsiteY5" fmla="*/ 670560 h 2927985"/>
                  <a:gd name="connsiteX6" fmla="*/ 40154 w 716443"/>
                  <a:gd name="connsiteY6" fmla="*/ 788670 h 2927985"/>
                  <a:gd name="connsiteX7" fmla="*/ 21104 w 716443"/>
                  <a:gd name="connsiteY7" fmla="*/ 864870 h 2927985"/>
                  <a:gd name="connsiteX8" fmla="*/ 3959 w 716443"/>
                  <a:gd name="connsiteY8" fmla="*/ 960120 h 2927985"/>
                  <a:gd name="connsiteX9" fmla="*/ 149 w 716443"/>
                  <a:gd name="connsiteY9" fmla="*/ 1053465 h 2927985"/>
                  <a:gd name="connsiteX10" fmla="*/ 2054 w 716443"/>
                  <a:gd name="connsiteY10" fmla="*/ 1120140 h 2927985"/>
                  <a:gd name="connsiteX11" fmla="*/ 13484 w 716443"/>
                  <a:gd name="connsiteY11" fmla="*/ 1179195 h 2927985"/>
                  <a:gd name="connsiteX12" fmla="*/ 57299 w 716443"/>
                  <a:gd name="connsiteY12" fmla="*/ 1247775 h 2927985"/>
                  <a:gd name="connsiteX13" fmla="*/ 122069 w 716443"/>
                  <a:gd name="connsiteY13" fmla="*/ 1346835 h 2927985"/>
                  <a:gd name="connsiteX14" fmla="*/ 264944 w 716443"/>
                  <a:gd name="connsiteY14" fmla="*/ 1524000 h 2927985"/>
                  <a:gd name="connsiteX15" fmla="*/ 365909 w 716443"/>
                  <a:gd name="connsiteY15" fmla="*/ 1663065 h 2927985"/>
                  <a:gd name="connsiteX16" fmla="*/ 457349 w 716443"/>
                  <a:gd name="connsiteY16" fmla="*/ 1796415 h 2927985"/>
                  <a:gd name="connsiteX17" fmla="*/ 508784 w 716443"/>
                  <a:gd name="connsiteY17" fmla="*/ 1885950 h 2927985"/>
                  <a:gd name="connsiteX18" fmla="*/ 564029 w 716443"/>
                  <a:gd name="connsiteY18" fmla="*/ 1986915 h 2927985"/>
                  <a:gd name="connsiteX19" fmla="*/ 611653 w 716443"/>
                  <a:gd name="connsiteY19" fmla="*/ 2093594 h 2927985"/>
                  <a:gd name="connsiteX20" fmla="*/ 661183 w 716443"/>
                  <a:gd name="connsiteY20" fmla="*/ 2242184 h 2927985"/>
                  <a:gd name="connsiteX21" fmla="*/ 689757 w 716443"/>
                  <a:gd name="connsiteY21" fmla="*/ 2371723 h 2927985"/>
                  <a:gd name="connsiteX22" fmla="*/ 706902 w 716443"/>
                  <a:gd name="connsiteY22" fmla="*/ 2480308 h 2927985"/>
                  <a:gd name="connsiteX23" fmla="*/ 716427 w 716443"/>
                  <a:gd name="connsiteY23" fmla="*/ 2625088 h 2927985"/>
                  <a:gd name="connsiteX24" fmla="*/ 708808 w 716443"/>
                  <a:gd name="connsiteY24" fmla="*/ 2737483 h 2927985"/>
                  <a:gd name="connsiteX25" fmla="*/ 695473 w 716443"/>
                  <a:gd name="connsiteY25" fmla="*/ 2836543 h 2927985"/>
                  <a:gd name="connsiteX26" fmla="*/ 674519 w 716443"/>
                  <a:gd name="connsiteY26" fmla="*/ 2927985 h 292798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44039 w 716443"/>
                  <a:gd name="connsiteY26" fmla="*/ 3007995 h 300799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68803 w 716443"/>
                  <a:gd name="connsiteY26" fmla="*/ 2941318 h 3007995"/>
                  <a:gd name="connsiteX27" fmla="*/ 644039 w 716443"/>
                  <a:gd name="connsiteY27" fmla="*/ 3007995 h 3007995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577364 w 716443"/>
                  <a:gd name="connsiteY27" fmla="*/ 3158490 h 3158490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619273 w 716443"/>
                  <a:gd name="connsiteY27" fmla="*/ 3065142 h 3158490"/>
                  <a:gd name="connsiteX28" fmla="*/ 577364 w 716443"/>
                  <a:gd name="connsiteY28" fmla="*/ 3158490 h 3158490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39264 w 716443"/>
                  <a:gd name="connsiteY28" fmla="*/ 3225165 h 3225165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75458 w 716443"/>
                  <a:gd name="connsiteY28" fmla="*/ 3150867 h 3225165"/>
                  <a:gd name="connsiteX29" fmla="*/ 539264 w 716443"/>
                  <a:gd name="connsiteY29" fmla="*/ 3225165 h 322516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390674 w 716443"/>
                  <a:gd name="connsiteY29" fmla="*/ 3419475 h 341947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476398 w 716443"/>
                  <a:gd name="connsiteY29" fmla="*/ 3299457 h 3419475"/>
                  <a:gd name="connsiteX30" fmla="*/ 390674 w 716443"/>
                  <a:gd name="connsiteY30" fmla="*/ 3419475 h 341947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148739 w 716443"/>
                  <a:gd name="connsiteY30" fmla="*/ 3682365 h 368236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236368 w 716443"/>
                  <a:gd name="connsiteY30" fmla="*/ 3579492 h 3682365"/>
                  <a:gd name="connsiteX31" fmla="*/ 148739 w 716443"/>
                  <a:gd name="connsiteY31" fmla="*/ 3682365 h 3682365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36368 w 716443"/>
                  <a:gd name="connsiteY30" fmla="*/ 357949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95398 w 716443"/>
                  <a:gd name="connsiteY31" fmla="*/ 3752846 h 3798570"/>
                  <a:gd name="connsiteX32" fmla="*/ 57299 w 716443"/>
                  <a:gd name="connsiteY32" fmla="*/ 3798570 h 379857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2054 w 716443"/>
                  <a:gd name="connsiteY32" fmla="*/ 3878580 h 387858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55393 w 716443"/>
                  <a:gd name="connsiteY32" fmla="*/ 3806186 h 3878580"/>
                  <a:gd name="connsiteX33" fmla="*/ 2054 w 716443"/>
                  <a:gd name="connsiteY33" fmla="*/ 3878580 h 3878580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13334 w 758204"/>
                  <a:gd name="connsiteY33" fmla="*/ 3941441 h 3975735"/>
                  <a:gd name="connsiteX34" fmla="*/ 0 w 758204"/>
                  <a:gd name="connsiteY34" fmla="*/ 3975735 h 397573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0 w 802019"/>
                  <a:gd name="connsiteY34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19050 w 802019"/>
                  <a:gd name="connsiteY34" fmla="*/ 4086221 h 4154805"/>
                  <a:gd name="connsiteX35" fmla="*/ 0 w 802019"/>
                  <a:gd name="connsiteY35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5715 w 802019"/>
                  <a:gd name="connsiteY34" fmla="*/ 4082411 h 4154805"/>
                  <a:gd name="connsiteX35" fmla="*/ 0 w 802019"/>
                  <a:gd name="connsiteY35" fmla="*/ 4154805 h 4154805"/>
                  <a:gd name="connsiteX0" fmla="*/ 237847 w 797931"/>
                  <a:gd name="connsiteY0" fmla="*/ 0 h 4299585"/>
                  <a:gd name="connsiteX1" fmla="*/ 260707 w 797931"/>
                  <a:gd name="connsiteY1" fmla="*/ 87630 h 4299585"/>
                  <a:gd name="connsiteX2" fmla="*/ 253087 w 797931"/>
                  <a:gd name="connsiteY2" fmla="*/ 241935 h 4299585"/>
                  <a:gd name="connsiteX3" fmla="*/ 235942 w 797931"/>
                  <a:gd name="connsiteY3" fmla="*/ 381000 h 4299585"/>
                  <a:gd name="connsiteX4" fmla="*/ 199747 w 797931"/>
                  <a:gd name="connsiteY4" fmla="*/ 546735 h 4299585"/>
                  <a:gd name="connsiteX5" fmla="*/ 159742 w 797931"/>
                  <a:gd name="connsiteY5" fmla="*/ 670560 h 4299585"/>
                  <a:gd name="connsiteX6" fmla="*/ 121642 w 797931"/>
                  <a:gd name="connsiteY6" fmla="*/ 788670 h 4299585"/>
                  <a:gd name="connsiteX7" fmla="*/ 102592 w 797931"/>
                  <a:gd name="connsiteY7" fmla="*/ 864870 h 4299585"/>
                  <a:gd name="connsiteX8" fmla="*/ 85447 w 797931"/>
                  <a:gd name="connsiteY8" fmla="*/ 960120 h 4299585"/>
                  <a:gd name="connsiteX9" fmla="*/ 81637 w 797931"/>
                  <a:gd name="connsiteY9" fmla="*/ 1053465 h 4299585"/>
                  <a:gd name="connsiteX10" fmla="*/ 83542 w 797931"/>
                  <a:gd name="connsiteY10" fmla="*/ 1120140 h 4299585"/>
                  <a:gd name="connsiteX11" fmla="*/ 94972 w 797931"/>
                  <a:gd name="connsiteY11" fmla="*/ 1179195 h 4299585"/>
                  <a:gd name="connsiteX12" fmla="*/ 138787 w 797931"/>
                  <a:gd name="connsiteY12" fmla="*/ 1247775 h 4299585"/>
                  <a:gd name="connsiteX13" fmla="*/ 203557 w 797931"/>
                  <a:gd name="connsiteY13" fmla="*/ 1346835 h 4299585"/>
                  <a:gd name="connsiteX14" fmla="*/ 346432 w 797931"/>
                  <a:gd name="connsiteY14" fmla="*/ 1524000 h 4299585"/>
                  <a:gd name="connsiteX15" fmla="*/ 447397 w 797931"/>
                  <a:gd name="connsiteY15" fmla="*/ 1663065 h 4299585"/>
                  <a:gd name="connsiteX16" fmla="*/ 538837 w 797931"/>
                  <a:gd name="connsiteY16" fmla="*/ 1796415 h 4299585"/>
                  <a:gd name="connsiteX17" fmla="*/ 590272 w 797931"/>
                  <a:gd name="connsiteY17" fmla="*/ 1885950 h 4299585"/>
                  <a:gd name="connsiteX18" fmla="*/ 645517 w 797931"/>
                  <a:gd name="connsiteY18" fmla="*/ 1986915 h 4299585"/>
                  <a:gd name="connsiteX19" fmla="*/ 693141 w 797931"/>
                  <a:gd name="connsiteY19" fmla="*/ 2093594 h 4299585"/>
                  <a:gd name="connsiteX20" fmla="*/ 742671 w 797931"/>
                  <a:gd name="connsiteY20" fmla="*/ 2242184 h 4299585"/>
                  <a:gd name="connsiteX21" fmla="*/ 771245 w 797931"/>
                  <a:gd name="connsiteY21" fmla="*/ 2371723 h 4299585"/>
                  <a:gd name="connsiteX22" fmla="*/ 788390 w 797931"/>
                  <a:gd name="connsiteY22" fmla="*/ 2480308 h 4299585"/>
                  <a:gd name="connsiteX23" fmla="*/ 797915 w 797931"/>
                  <a:gd name="connsiteY23" fmla="*/ 2625088 h 4299585"/>
                  <a:gd name="connsiteX24" fmla="*/ 790296 w 797931"/>
                  <a:gd name="connsiteY24" fmla="*/ 2737483 h 4299585"/>
                  <a:gd name="connsiteX25" fmla="*/ 776961 w 797931"/>
                  <a:gd name="connsiteY25" fmla="*/ 2836543 h 4299585"/>
                  <a:gd name="connsiteX26" fmla="*/ 750291 w 797931"/>
                  <a:gd name="connsiteY26" fmla="*/ 2941318 h 4299585"/>
                  <a:gd name="connsiteX27" fmla="*/ 700761 w 797931"/>
                  <a:gd name="connsiteY27" fmla="*/ 3065142 h 4299585"/>
                  <a:gd name="connsiteX28" fmla="*/ 656946 w 797931"/>
                  <a:gd name="connsiteY28" fmla="*/ 3150867 h 4299585"/>
                  <a:gd name="connsiteX29" fmla="*/ 563601 w 797931"/>
                  <a:gd name="connsiteY29" fmla="*/ 3305172 h 4299585"/>
                  <a:gd name="connsiteX30" fmla="*/ 327381 w 797931"/>
                  <a:gd name="connsiteY30" fmla="*/ 3587112 h 4299585"/>
                  <a:gd name="connsiteX31" fmla="*/ 176886 w 797931"/>
                  <a:gd name="connsiteY31" fmla="*/ 3752846 h 4299585"/>
                  <a:gd name="connsiteX32" fmla="*/ 136881 w 797931"/>
                  <a:gd name="connsiteY32" fmla="*/ 3806186 h 4299585"/>
                  <a:gd name="connsiteX33" fmla="*/ 53061 w 797931"/>
                  <a:gd name="connsiteY33" fmla="*/ 3941441 h 4299585"/>
                  <a:gd name="connsiteX34" fmla="*/ 1627 w 797931"/>
                  <a:gd name="connsiteY34" fmla="*/ 4082411 h 4299585"/>
                  <a:gd name="connsiteX35" fmla="*/ 24487 w 797931"/>
                  <a:gd name="connsiteY35" fmla="*/ 4299585 h 4299585"/>
                  <a:gd name="connsiteX0" fmla="*/ 237967 w 798051"/>
                  <a:gd name="connsiteY0" fmla="*/ 0 h 4299585"/>
                  <a:gd name="connsiteX1" fmla="*/ 260827 w 798051"/>
                  <a:gd name="connsiteY1" fmla="*/ 87630 h 4299585"/>
                  <a:gd name="connsiteX2" fmla="*/ 253207 w 798051"/>
                  <a:gd name="connsiteY2" fmla="*/ 241935 h 4299585"/>
                  <a:gd name="connsiteX3" fmla="*/ 236062 w 798051"/>
                  <a:gd name="connsiteY3" fmla="*/ 381000 h 4299585"/>
                  <a:gd name="connsiteX4" fmla="*/ 199867 w 798051"/>
                  <a:gd name="connsiteY4" fmla="*/ 546735 h 4299585"/>
                  <a:gd name="connsiteX5" fmla="*/ 159862 w 798051"/>
                  <a:gd name="connsiteY5" fmla="*/ 670560 h 4299585"/>
                  <a:gd name="connsiteX6" fmla="*/ 121762 w 798051"/>
                  <a:gd name="connsiteY6" fmla="*/ 788670 h 4299585"/>
                  <a:gd name="connsiteX7" fmla="*/ 102712 w 798051"/>
                  <a:gd name="connsiteY7" fmla="*/ 864870 h 4299585"/>
                  <a:gd name="connsiteX8" fmla="*/ 85567 w 798051"/>
                  <a:gd name="connsiteY8" fmla="*/ 960120 h 4299585"/>
                  <a:gd name="connsiteX9" fmla="*/ 81757 w 798051"/>
                  <a:gd name="connsiteY9" fmla="*/ 1053465 h 4299585"/>
                  <a:gd name="connsiteX10" fmla="*/ 83662 w 798051"/>
                  <a:gd name="connsiteY10" fmla="*/ 1120140 h 4299585"/>
                  <a:gd name="connsiteX11" fmla="*/ 95092 w 798051"/>
                  <a:gd name="connsiteY11" fmla="*/ 1179195 h 4299585"/>
                  <a:gd name="connsiteX12" fmla="*/ 138907 w 798051"/>
                  <a:gd name="connsiteY12" fmla="*/ 1247775 h 4299585"/>
                  <a:gd name="connsiteX13" fmla="*/ 203677 w 798051"/>
                  <a:gd name="connsiteY13" fmla="*/ 1346835 h 4299585"/>
                  <a:gd name="connsiteX14" fmla="*/ 346552 w 798051"/>
                  <a:gd name="connsiteY14" fmla="*/ 1524000 h 4299585"/>
                  <a:gd name="connsiteX15" fmla="*/ 447517 w 798051"/>
                  <a:gd name="connsiteY15" fmla="*/ 1663065 h 4299585"/>
                  <a:gd name="connsiteX16" fmla="*/ 538957 w 798051"/>
                  <a:gd name="connsiteY16" fmla="*/ 1796415 h 4299585"/>
                  <a:gd name="connsiteX17" fmla="*/ 590392 w 798051"/>
                  <a:gd name="connsiteY17" fmla="*/ 1885950 h 4299585"/>
                  <a:gd name="connsiteX18" fmla="*/ 645637 w 798051"/>
                  <a:gd name="connsiteY18" fmla="*/ 1986915 h 4299585"/>
                  <a:gd name="connsiteX19" fmla="*/ 693261 w 798051"/>
                  <a:gd name="connsiteY19" fmla="*/ 2093594 h 4299585"/>
                  <a:gd name="connsiteX20" fmla="*/ 742791 w 798051"/>
                  <a:gd name="connsiteY20" fmla="*/ 2242184 h 4299585"/>
                  <a:gd name="connsiteX21" fmla="*/ 771365 w 798051"/>
                  <a:gd name="connsiteY21" fmla="*/ 2371723 h 4299585"/>
                  <a:gd name="connsiteX22" fmla="*/ 788510 w 798051"/>
                  <a:gd name="connsiteY22" fmla="*/ 2480308 h 4299585"/>
                  <a:gd name="connsiteX23" fmla="*/ 798035 w 798051"/>
                  <a:gd name="connsiteY23" fmla="*/ 2625088 h 4299585"/>
                  <a:gd name="connsiteX24" fmla="*/ 790416 w 798051"/>
                  <a:gd name="connsiteY24" fmla="*/ 2737483 h 4299585"/>
                  <a:gd name="connsiteX25" fmla="*/ 777081 w 798051"/>
                  <a:gd name="connsiteY25" fmla="*/ 2836543 h 4299585"/>
                  <a:gd name="connsiteX26" fmla="*/ 750411 w 798051"/>
                  <a:gd name="connsiteY26" fmla="*/ 2941318 h 4299585"/>
                  <a:gd name="connsiteX27" fmla="*/ 700881 w 798051"/>
                  <a:gd name="connsiteY27" fmla="*/ 3065142 h 4299585"/>
                  <a:gd name="connsiteX28" fmla="*/ 657066 w 798051"/>
                  <a:gd name="connsiteY28" fmla="*/ 3150867 h 4299585"/>
                  <a:gd name="connsiteX29" fmla="*/ 563721 w 798051"/>
                  <a:gd name="connsiteY29" fmla="*/ 3305172 h 4299585"/>
                  <a:gd name="connsiteX30" fmla="*/ 327501 w 798051"/>
                  <a:gd name="connsiteY30" fmla="*/ 3587112 h 4299585"/>
                  <a:gd name="connsiteX31" fmla="*/ 177006 w 798051"/>
                  <a:gd name="connsiteY31" fmla="*/ 3752846 h 4299585"/>
                  <a:gd name="connsiteX32" fmla="*/ 137001 w 798051"/>
                  <a:gd name="connsiteY32" fmla="*/ 3806186 h 4299585"/>
                  <a:gd name="connsiteX33" fmla="*/ 53181 w 798051"/>
                  <a:gd name="connsiteY33" fmla="*/ 3941441 h 4299585"/>
                  <a:gd name="connsiteX34" fmla="*/ 1747 w 798051"/>
                  <a:gd name="connsiteY34" fmla="*/ 4082411 h 4299585"/>
                  <a:gd name="connsiteX35" fmla="*/ 13177 w 798051"/>
                  <a:gd name="connsiteY35" fmla="*/ 4229096 h 4299585"/>
                  <a:gd name="connsiteX36" fmla="*/ 24607 w 798051"/>
                  <a:gd name="connsiteY36" fmla="*/ 4299585 h 4299585"/>
                  <a:gd name="connsiteX0" fmla="*/ 241109 w 801193"/>
                  <a:gd name="connsiteY0" fmla="*/ 0 h 4299585"/>
                  <a:gd name="connsiteX1" fmla="*/ 263969 w 801193"/>
                  <a:gd name="connsiteY1" fmla="*/ 87630 h 4299585"/>
                  <a:gd name="connsiteX2" fmla="*/ 256349 w 801193"/>
                  <a:gd name="connsiteY2" fmla="*/ 241935 h 4299585"/>
                  <a:gd name="connsiteX3" fmla="*/ 239204 w 801193"/>
                  <a:gd name="connsiteY3" fmla="*/ 381000 h 4299585"/>
                  <a:gd name="connsiteX4" fmla="*/ 203009 w 801193"/>
                  <a:gd name="connsiteY4" fmla="*/ 546735 h 4299585"/>
                  <a:gd name="connsiteX5" fmla="*/ 163004 w 801193"/>
                  <a:gd name="connsiteY5" fmla="*/ 670560 h 4299585"/>
                  <a:gd name="connsiteX6" fmla="*/ 124904 w 801193"/>
                  <a:gd name="connsiteY6" fmla="*/ 788670 h 4299585"/>
                  <a:gd name="connsiteX7" fmla="*/ 105854 w 801193"/>
                  <a:gd name="connsiteY7" fmla="*/ 864870 h 4299585"/>
                  <a:gd name="connsiteX8" fmla="*/ 88709 w 801193"/>
                  <a:gd name="connsiteY8" fmla="*/ 960120 h 4299585"/>
                  <a:gd name="connsiteX9" fmla="*/ 84899 w 801193"/>
                  <a:gd name="connsiteY9" fmla="*/ 1053465 h 4299585"/>
                  <a:gd name="connsiteX10" fmla="*/ 86804 w 801193"/>
                  <a:gd name="connsiteY10" fmla="*/ 1120140 h 4299585"/>
                  <a:gd name="connsiteX11" fmla="*/ 98234 w 801193"/>
                  <a:gd name="connsiteY11" fmla="*/ 1179195 h 4299585"/>
                  <a:gd name="connsiteX12" fmla="*/ 142049 w 801193"/>
                  <a:gd name="connsiteY12" fmla="*/ 1247775 h 4299585"/>
                  <a:gd name="connsiteX13" fmla="*/ 206819 w 801193"/>
                  <a:gd name="connsiteY13" fmla="*/ 1346835 h 4299585"/>
                  <a:gd name="connsiteX14" fmla="*/ 349694 w 801193"/>
                  <a:gd name="connsiteY14" fmla="*/ 1524000 h 4299585"/>
                  <a:gd name="connsiteX15" fmla="*/ 450659 w 801193"/>
                  <a:gd name="connsiteY15" fmla="*/ 1663065 h 4299585"/>
                  <a:gd name="connsiteX16" fmla="*/ 542099 w 801193"/>
                  <a:gd name="connsiteY16" fmla="*/ 1796415 h 4299585"/>
                  <a:gd name="connsiteX17" fmla="*/ 593534 w 801193"/>
                  <a:gd name="connsiteY17" fmla="*/ 1885950 h 4299585"/>
                  <a:gd name="connsiteX18" fmla="*/ 648779 w 801193"/>
                  <a:gd name="connsiteY18" fmla="*/ 1986915 h 4299585"/>
                  <a:gd name="connsiteX19" fmla="*/ 696403 w 801193"/>
                  <a:gd name="connsiteY19" fmla="*/ 2093594 h 4299585"/>
                  <a:gd name="connsiteX20" fmla="*/ 745933 w 801193"/>
                  <a:gd name="connsiteY20" fmla="*/ 2242184 h 4299585"/>
                  <a:gd name="connsiteX21" fmla="*/ 774507 w 801193"/>
                  <a:gd name="connsiteY21" fmla="*/ 2371723 h 4299585"/>
                  <a:gd name="connsiteX22" fmla="*/ 791652 w 801193"/>
                  <a:gd name="connsiteY22" fmla="*/ 2480308 h 4299585"/>
                  <a:gd name="connsiteX23" fmla="*/ 801177 w 801193"/>
                  <a:gd name="connsiteY23" fmla="*/ 2625088 h 4299585"/>
                  <a:gd name="connsiteX24" fmla="*/ 793558 w 801193"/>
                  <a:gd name="connsiteY24" fmla="*/ 2737483 h 4299585"/>
                  <a:gd name="connsiteX25" fmla="*/ 780223 w 801193"/>
                  <a:gd name="connsiteY25" fmla="*/ 2836543 h 4299585"/>
                  <a:gd name="connsiteX26" fmla="*/ 753553 w 801193"/>
                  <a:gd name="connsiteY26" fmla="*/ 2941318 h 4299585"/>
                  <a:gd name="connsiteX27" fmla="*/ 704023 w 801193"/>
                  <a:gd name="connsiteY27" fmla="*/ 3065142 h 4299585"/>
                  <a:gd name="connsiteX28" fmla="*/ 660208 w 801193"/>
                  <a:gd name="connsiteY28" fmla="*/ 3150867 h 4299585"/>
                  <a:gd name="connsiteX29" fmla="*/ 566863 w 801193"/>
                  <a:gd name="connsiteY29" fmla="*/ 3305172 h 4299585"/>
                  <a:gd name="connsiteX30" fmla="*/ 330643 w 801193"/>
                  <a:gd name="connsiteY30" fmla="*/ 3587112 h 4299585"/>
                  <a:gd name="connsiteX31" fmla="*/ 180148 w 801193"/>
                  <a:gd name="connsiteY31" fmla="*/ 3752846 h 4299585"/>
                  <a:gd name="connsiteX32" fmla="*/ 140143 w 801193"/>
                  <a:gd name="connsiteY32" fmla="*/ 3806186 h 4299585"/>
                  <a:gd name="connsiteX33" fmla="*/ 56323 w 801193"/>
                  <a:gd name="connsiteY33" fmla="*/ 3941441 h 4299585"/>
                  <a:gd name="connsiteX34" fmla="*/ 4889 w 801193"/>
                  <a:gd name="connsiteY34" fmla="*/ 4082411 h 4299585"/>
                  <a:gd name="connsiteX35" fmla="*/ 2984 w 801193"/>
                  <a:gd name="connsiteY35" fmla="*/ 4225286 h 4299585"/>
                  <a:gd name="connsiteX36" fmla="*/ 27749 w 801193"/>
                  <a:gd name="connsiteY36" fmla="*/ 4299585 h 4299585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88709 w 801193"/>
                  <a:gd name="connsiteY36" fmla="*/ 4415790 h 4415790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58229 w 801193"/>
                  <a:gd name="connsiteY36" fmla="*/ 4343395 h 4415790"/>
                  <a:gd name="connsiteX37" fmla="*/ 88709 w 801193"/>
                  <a:gd name="connsiteY37" fmla="*/ 4415790 h 4415790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83959 w 801193"/>
                  <a:gd name="connsiteY37" fmla="*/ 4524375 h 4524375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30619 w 801193"/>
                  <a:gd name="connsiteY37" fmla="*/ 4451980 h 4524375"/>
                  <a:gd name="connsiteX38" fmla="*/ 183959 w 801193"/>
                  <a:gd name="connsiteY38" fmla="*/ 4524375 h 45243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414464 w 801193"/>
                  <a:gd name="connsiteY38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414464 w 801193"/>
                  <a:gd name="connsiteY39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345884 w 801193"/>
                  <a:gd name="connsiteY39" fmla="*/ 4653910 h 4714875"/>
                  <a:gd name="connsiteX40" fmla="*/ 414464 w 801193"/>
                  <a:gd name="connsiteY40" fmla="*/ 4714875 h 4714875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1041209 w 1041209"/>
                  <a:gd name="connsiteY40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5677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989774 w 1041209"/>
                  <a:gd name="connsiteY41" fmla="*/ 5092059 h 5124450"/>
                  <a:gd name="connsiteX42" fmla="*/ 1041209 w 1041209"/>
                  <a:gd name="connsiteY42" fmla="*/ 5124450 h 51244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40269 w 1140269"/>
                  <a:gd name="connsiteY42" fmla="*/ 5200650 h 52006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11694 w 1140269"/>
                  <a:gd name="connsiteY42" fmla="*/ 5179689 h 5200650"/>
                  <a:gd name="connsiteX43" fmla="*/ 1140269 w 1140269"/>
                  <a:gd name="connsiteY43" fmla="*/ 5200650 h 5200650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416494 w 1416494"/>
                  <a:gd name="connsiteY43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416494 w 1416494"/>
                  <a:gd name="connsiteY44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40293 w 1416494"/>
                  <a:gd name="connsiteY44" fmla="*/ 5495919 h 5606415"/>
                  <a:gd name="connsiteX45" fmla="*/ 1416494 w 1416494"/>
                  <a:gd name="connsiteY45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26958 w 1416494"/>
                  <a:gd name="connsiteY44" fmla="*/ 5497824 h 5606415"/>
                  <a:gd name="connsiteX45" fmla="*/ 1416494 w 1416494"/>
                  <a:gd name="connsiteY45" fmla="*/ 5606415 h 5606415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639379 w 1639379"/>
                  <a:gd name="connsiteY45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96503 w 1639379"/>
                  <a:gd name="connsiteY45" fmla="*/ 5673083 h 5817870"/>
                  <a:gd name="connsiteX46" fmla="*/ 1639379 w 1639379"/>
                  <a:gd name="connsiteY46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77453 w 1639379"/>
                  <a:gd name="connsiteY45" fmla="*/ 5676893 h 5817870"/>
                  <a:gd name="connsiteX46" fmla="*/ 1639379 w 1639379"/>
                  <a:gd name="connsiteY46" fmla="*/ 5817870 h 581787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934654 w 1934654"/>
                  <a:gd name="connsiteY46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734627 w 1934654"/>
                  <a:gd name="connsiteY46" fmla="*/ 580071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82252 w 1934654"/>
                  <a:gd name="connsiteY47" fmla="*/ 5854058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8432 w 1934654"/>
                  <a:gd name="connsiteY47" fmla="*/ 5852153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2717 w 1934654"/>
                  <a:gd name="connsiteY47" fmla="*/ 5854058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3713"/>
                  <a:gd name="connsiteX1" fmla="*/ 263969 w 1934654"/>
                  <a:gd name="connsiteY1" fmla="*/ 87630 h 5903713"/>
                  <a:gd name="connsiteX2" fmla="*/ 256349 w 1934654"/>
                  <a:gd name="connsiteY2" fmla="*/ 241935 h 5903713"/>
                  <a:gd name="connsiteX3" fmla="*/ 239204 w 1934654"/>
                  <a:gd name="connsiteY3" fmla="*/ 381000 h 5903713"/>
                  <a:gd name="connsiteX4" fmla="*/ 203009 w 1934654"/>
                  <a:gd name="connsiteY4" fmla="*/ 546735 h 5903713"/>
                  <a:gd name="connsiteX5" fmla="*/ 163004 w 1934654"/>
                  <a:gd name="connsiteY5" fmla="*/ 670560 h 5903713"/>
                  <a:gd name="connsiteX6" fmla="*/ 124904 w 1934654"/>
                  <a:gd name="connsiteY6" fmla="*/ 788670 h 5903713"/>
                  <a:gd name="connsiteX7" fmla="*/ 105854 w 1934654"/>
                  <a:gd name="connsiteY7" fmla="*/ 864870 h 5903713"/>
                  <a:gd name="connsiteX8" fmla="*/ 88709 w 1934654"/>
                  <a:gd name="connsiteY8" fmla="*/ 960120 h 5903713"/>
                  <a:gd name="connsiteX9" fmla="*/ 84899 w 1934654"/>
                  <a:gd name="connsiteY9" fmla="*/ 1053465 h 5903713"/>
                  <a:gd name="connsiteX10" fmla="*/ 86804 w 1934654"/>
                  <a:gd name="connsiteY10" fmla="*/ 1120140 h 5903713"/>
                  <a:gd name="connsiteX11" fmla="*/ 98234 w 1934654"/>
                  <a:gd name="connsiteY11" fmla="*/ 1179195 h 5903713"/>
                  <a:gd name="connsiteX12" fmla="*/ 142049 w 1934654"/>
                  <a:gd name="connsiteY12" fmla="*/ 1247775 h 5903713"/>
                  <a:gd name="connsiteX13" fmla="*/ 206819 w 1934654"/>
                  <a:gd name="connsiteY13" fmla="*/ 1346835 h 5903713"/>
                  <a:gd name="connsiteX14" fmla="*/ 349694 w 1934654"/>
                  <a:gd name="connsiteY14" fmla="*/ 1524000 h 5903713"/>
                  <a:gd name="connsiteX15" fmla="*/ 450659 w 1934654"/>
                  <a:gd name="connsiteY15" fmla="*/ 1663065 h 5903713"/>
                  <a:gd name="connsiteX16" fmla="*/ 542099 w 1934654"/>
                  <a:gd name="connsiteY16" fmla="*/ 1796415 h 5903713"/>
                  <a:gd name="connsiteX17" fmla="*/ 593534 w 1934654"/>
                  <a:gd name="connsiteY17" fmla="*/ 1885950 h 5903713"/>
                  <a:gd name="connsiteX18" fmla="*/ 648779 w 1934654"/>
                  <a:gd name="connsiteY18" fmla="*/ 1986915 h 5903713"/>
                  <a:gd name="connsiteX19" fmla="*/ 696403 w 1934654"/>
                  <a:gd name="connsiteY19" fmla="*/ 2093594 h 5903713"/>
                  <a:gd name="connsiteX20" fmla="*/ 745933 w 1934654"/>
                  <a:gd name="connsiteY20" fmla="*/ 2242184 h 5903713"/>
                  <a:gd name="connsiteX21" fmla="*/ 774507 w 1934654"/>
                  <a:gd name="connsiteY21" fmla="*/ 2371723 h 5903713"/>
                  <a:gd name="connsiteX22" fmla="*/ 791652 w 1934654"/>
                  <a:gd name="connsiteY22" fmla="*/ 2480308 h 5903713"/>
                  <a:gd name="connsiteX23" fmla="*/ 801177 w 1934654"/>
                  <a:gd name="connsiteY23" fmla="*/ 2625088 h 5903713"/>
                  <a:gd name="connsiteX24" fmla="*/ 793558 w 1934654"/>
                  <a:gd name="connsiteY24" fmla="*/ 2737483 h 5903713"/>
                  <a:gd name="connsiteX25" fmla="*/ 780223 w 1934654"/>
                  <a:gd name="connsiteY25" fmla="*/ 2836543 h 5903713"/>
                  <a:gd name="connsiteX26" fmla="*/ 753553 w 1934654"/>
                  <a:gd name="connsiteY26" fmla="*/ 2941318 h 5903713"/>
                  <a:gd name="connsiteX27" fmla="*/ 704023 w 1934654"/>
                  <a:gd name="connsiteY27" fmla="*/ 3065142 h 5903713"/>
                  <a:gd name="connsiteX28" fmla="*/ 660208 w 1934654"/>
                  <a:gd name="connsiteY28" fmla="*/ 3150867 h 5903713"/>
                  <a:gd name="connsiteX29" fmla="*/ 566863 w 1934654"/>
                  <a:gd name="connsiteY29" fmla="*/ 3305172 h 5903713"/>
                  <a:gd name="connsiteX30" fmla="*/ 330643 w 1934654"/>
                  <a:gd name="connsiteY30" fmla="*/ 3587112 h 5903713"/>
                  <a:gd name="connsiteX31" fmla="*/ 180148 w 1934654"/>
                  <a:gd name="connsiteY31" fmla="*/ 3752846 h 5903713"/>
                  <a:gd name="connsiteX32" fmla="*/ 140143 w 1934654"/>
                  <a:gd name="connsiteY32" fmla="*/ 3806186 h 5903713"/>
                  <a:gd name="connsiteX33" fmla="*/ 56323 w 1934654"/>
                  <a:gd name="connsiteY33" fmla="*/ 3941441 h 5903713"/>
                  <a:gd name="connsiteX34" fmla="*/ 4889 w 1934654"/>
                  <a:gd name="connsiteY34" fmla="*/ 4082411 h 5903713"/>
                  <a:gd name="connsiteX35" fmla="*/ 2984 w 1934654"/>
                  <a:gd name="connsiteY35" fmla="*/ 4225286 h 5903713"/>
                  <a:gd name="connsiteX36" fmla="*/ 58229 w 1934654"/>
                  <a:gd name="connsiteY36" fmla="*/ 4343395 h 5903713"/>
                  <a:gd name="connsiteX37" fmla="*/ 130619 w 1934654"/>
                  <a:gd name="connsiteY37" fmla="*/ 4451980 h 5903713"/>
                  <a:gd name="connsiteX38" fmla="*/ 222059 w 1934654"/>
                  <a:gd name="connsiteY38" fmla="*/ 4543420 h 5903713"/>
                  <a:gd name="connsiteX39" fmla="*/ 345884 w 1934654"/>
                  <a:gd name="connsiteY39" fmla="*/ 4653910 h 5903713"/>
                  <a:gd name="connsiteX40" fmla="*/ 494474 w 1934654"/>
                  <a:gd name="connsiteY40" fmla="*/ 4772019 h 5903713"/>
                  <a:gd name="connsiteX41" fmla="*/ 989774 w 1934654"/>
                  <a:gd name="connsiteY41" fmla="*/ 5092059 h 5903713"/>
                  <a:gd name="connsiteX42" fmla="*/ 1111694 w 1934654"/>
                  <a:gd name="connsiteY42" fmla="*/ 5179689 h 5903713"/>
                  <a:gd name="connsiteX43" fmla="*/ 1216468 w 1934654"/>
                  <a:gd name="connsiteY43" fmla="*/ 5326374 h 5903713"/>
                  <a:gd name="connsiteX44" fmla="*/ 1326958 w 1934654"/>
                  <a:gd name="connsiteY44" fmla="*/ 5497824 h 5903713"/>
                  <a:gd name="connsiteX45" fmla="*/ 1477453 w 1934654"/>
                  <a:gd name="connsiteY45" fmla="*/ 5676893 h 5903713"/>
                  <a:gd name="connsiteX46" fmla="*/ 1597467 w 1934654"/>
                  <a:gd name="connsiteY46" fmla="*/ 5785478 h 5903713"/>
                  <a:gd name="connsiteX47" fmla="*/ 1692717 w 1934654"/>
                  <a:gd name="connsiteY47" fmla="*/ 5854058 h 5903713"/>
                  <a:gd name="connsiteX48" fmla="*/ 1829877 w 1934654"/>
                  <a:gd name="connsiteY48" fmla="*/ 5897873 h 5903713"/>
                  <a:gd name="connsiteX49" fmla="*/ 1934654 w 1934654"/>
                  <a:gd name="connsiteY49" fmla="*/ 5901690 h 5903713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262314 w 2262314"/>
                  <a:gd name="connsiteY49" fmla="*/ 5928360 h 5928360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151822 w 2262314"/>
                  <a:gd name="connsiteY49" fmla="*/ 5920732 h 5928360"/>
                  <a:gd name="connsiteX50" fmla="*/ 2262314 w 2262314"/>
                  <a:gd name="connsiteY50" fmla="*/ 5928360 h 5928360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422334 w 2422334"/>
                  <a:gd name="connsiteY50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298507 w 2422334"/>
                  <a:gd name="connsiteY50" fmla="*/ 595121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11842 w 2422334"/>
                  <a:gd name="connsiteY50" fmla="*/ 593978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42322 w 2422334"/>
                  <a:gd name="connsiteY50" fmla="*/ 5945497 h 5972175"/>
                  <a:gd name="connsiteX51" fmla="*/ 2422334 w 2422334"/>
                  <a:gd name="connsiteY51" fmla="*/ 5972175 h 597217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610929 w 2610929"/>
                  <a:gd name="connsiteY51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610929 w 2610929"/>
                  <a:gd name="connsiteY52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69017 w 2610929"/>
                  <a:gd name="connsiteY52" fmla="*/ 6033127 h 6071235"/>
                  <a:gd name="connsiteX53" fmla="*/ 2610929 w 2610929"/>
                  <a:gd name="connsiteY53" fmla="*/ 6071235 h 6071235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778569 w 2778569"/>
                  <a:gd name="connsiteY53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58552 w 2778569"/>
                  <a:gd name="connsiteY53" fmla="*/ 613409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73792 w 2778569"/>
                  <a:gd name="connsiteY53" fmla="*/ 612266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78569 w 2778569"/>
                  <a:gd name="connsiteY54" fmla="*/ 6275070 h 627507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23322 w 2778569"/>
                  <a:gd name="connsiteY54" fmla="*/ 6198861 h 6275070"/>
                  <a:gd name="connsiteX55" fmla="*/ 2778569 w 2778569"/>
                  <a:gd name="connsiteY55" fmla="*/ 6275070 h 627507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864294 w 2864294"/>
                  <a:gd name="connsiteY55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61421 w 2864294"/>
                  <a:gd name="connsiteY55" fmla="*/ 6303636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30001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43336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900489 w 2900489"/>
                  <a:gd name="connsiteY57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900489 w 2900489"/>
                  <a:gd name="connsiteY58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892866 w 2900489"/>
                  <a:gd name="connsiteY58" fmla="*/ 6720831 h 6757035"/>
                  <a:gd name="connsiteX59" fmla="*/ 2900489 w 2900489"/>
                  <a:gd name="connsiteY59" fmla="*/ 6757035 h 6757035"/>
                  <a:gd name="connsiteX0" fmla="*/ 241109 w 2915729"/>
                  <a:gd name="connsiteY0" fmla="*/ 0 h 6844665"/>
                  <a:gd name="connsiteX1" fmla="*/ 263969 w 2915729"/>
                  <a:gd name="connsiteY1" fmla="*/ 87630 h 6844665"/>
                  <a:gd name="connsiteX2" fmla="*/ 256349 w 2915729"/>
                  <a:gd name="connsiteY2" fmla="*/ 241935 h 6844665"/>
                  <a:gd name="connsiteX3" fmla="*/ 239204 w 2915729"/>
                  <a:gd name="connsiteY3" fmla="*/ 381000 h 6844665"/>
                  <a:gd name="connsiteX4" fmla="*/ 203009 w 2915729"/>
                  <a:gd name="connsiteY4" fmla="*/ 546735 h 6844665"/>
                  <a:gd name="connsiteX5" fmla="*/ 163004 w 2915729"/>
                  <a:gd name="connsiteY5" fmla="*/ 670560 h 6844665"/>
                  <a:gd name="connsiteX6" fmla="*/ 124904 w 2915729"/>
                  <a:gd name="connsiteY6" fmla="*/ 788670 h 6844665"/>
                  <a:gd name="connsiteX7" fmla="*/ 105854 w 2915729"/>
                  <a:gd name="connsiteY7" fmla="*/ 864870 h 6844665"/>
                  <a:gd name="connsiteX8" fmla="*/ 88709 w 2915729"/>
                  <a:gd name="connsiteY8" fmla="*/ 960120 h 6844665"/>
                  <a:gd name="connsiteX9" fmla="*/ 84899 w 2915729"/>
                  <a:gd name="connsiteY9" fmla="*/ 1053465 h 6844665"/>
                  <a:gd name="connsiteX10" fmla="*/ 86804 w 2915729"/>
                  <a:gd name="connsiteY10" fmla="*/ 1120140 h 6844665"/>
                  <a:gd name="connsiteX11" fmla="*/ 98234 w 2915729"/>
                  <a:gd name="connsiteY11" fmla="*/ 1179195 h 6844665"/>
                  <a:gd name="connsiteX12" fmla="*/ 142049 w 2915729"/>
                  <a:gd name="connsiteY12" fmla="*/ 1247775 h 6844665"/>
                  <a:gd name="connsiteX13" fmla="*/ 206819 w 2915729"/>
                  <a:gd name="connsiteY13" fmla="*/ 1346835 h 6844665"/>
                  <a:gd name="connsiteX14" fmla="*/ 349694 w 2915729"/>
                  <a:gd name="connsiteY14" fmla="*/ 1524000 h 6844665"/>
                  <a:gd name="connsiteX15" fmla="*/ 450659 w 2915729"/>
                  <a:gd name="connsiteY15" fmla="*/ 1663065 h 6844665"/>
                  <a:gd name="connsiteX16" fmla="*/ 542099 w 2915729"/>
                  <a:gd name="connsiteY16" fmla="*/ 1796415 h 6844665"/>
                  <a:gd name="connsiteX17" fmla="*/ 593534 w 2915729"/>
                  <a:gd name="connsiteY17" fmla="*/ 1885950 h 6844665"/>
                  <a:gd name="connsiteX18" fmla="*/ 648779 w 2915729"/>
                  <a:gd name="connsiteY18" fmla="*/ 1986915 h 6844665"/>
                  <a:gd name="connsiteX19" fmla="*/ 696403 w 2915729"/>
                  <a:gd name="connsiteY19" fmla="*/ 2093594 h 6844665"/>
                  <a:gd name="connsiteX20" fmla="*/ 745933 w 2915729"/>
                  <a:gd name="connsiteY20" fmla="*/ 2242184 h 6844665"/>
                  <a:gd name="connsiteX21" fmla="*/ 774507 w 2915729"/>
                  <a:gd name="connsiteY21" fmla="*/ 2371723 h 6844665"/>
                  <a:gd name="connsiteX22" fmla="*/ 791652 w 2915729"/>
                  <a:gd name="connsiteY22" fmla="*/ 2480308 h 6844665"/>
                  <a:gd name="connsiteX23" fmla="*/ 801177 w 2915729"/>
                  <a:gd name="connsiteY23" fmla="*/ 2625088 h 6844665"/>
                  <a:gd name="connsiteX24" fmla="*/ 793558 w 2915729"/>
                  <a:gd name="connsiteY24" fmla="*/ 2737483 h 6844665"/>
                  <a:gd name="connsiteX25" fmla="*/ 780223 w 2915729"/>
                  <a:gd name="connsiteY25" fmla="*/ 2836543 h 6844665"/>
                  <a:gd name="connsiteX26" fmla="*/ 753553 w 2915729"/>
                  <a:gd name="connsiteY26" fmla="*/ 2941318 h 6844665"/>
                  <a:gd name="connsiteX27" fmla="*/ 704023 w 2915729"/>
                  <a:gd name="connsiteY27" fmla="*/ 3065142 h 6844665"/>
                  <a:gd name="connsiteX28" fmla="*/ 660208 w 2915729"/>
                  <a:gd name="connsiteY28" fmla="*/ 3150867 h 6844665"/>
                  <a:gd name="connsiteX29" fmla="*/ 566863 w 2915729"/>
                  <a:gd name="connsiteY29" fmla="*/ 3305172 h 6844665"/>
                  <a:gd name="connsiteX30" fmla="*/ 330643 w 2915729"/>
                  <a:gd name="connsiteY30" fmla="*/ 3587112 h 6844665"/>
                  <a:gd name="connsiteX31" fmla="*/ 180148 w 2915729"/>
                  <a:gd name="connsiteY31" fmla="*/ 3752846 h 6844665"/>
                  <a:gd name="connsiteX32" fmla="*/ 140143 w 2915729"/>
                  <a:gd name="connsiteY32" fmla="*/ 3806186 h 6844665"/>
                  <a:gd name="connsiteX33" fmla="*/ 56323 w 2915729"/>
                  <a:gd name="connsiteY33" fmla="*/ 3941441 h 6844665"/>
                  <a:gd name="connsiteX34" fmla="*/ 4889 w 2915729"/>
                  <a:gd name="connsiteY34" fmla="*/ 4082411 h 6844665"/>
                  <a:gd name="connsiteX35" fmla="*/ 2984 w 2915729"/>
                  <a:gd name="connsiteY35" fmla="*/ 4225286 h 6844665"/>
                  <a:gd name="connsiteX36" fmla="*/ 58229 w 2915729"/>
                  <a:gd name="connsiteY36" fmla="*/ 4343395 h 6844665"/>
                  <a:gd name="connsiteX37" fmla="*/ 130619 w 2915729"/>
                  <a:gd name="connsiteY37" fmla="*/ 4451980 h 6844665"/>
                  <a:gd name="connsiteX38" fmla="*/ 222059 w 2915729"/>
                  <a:gd name="connsiteY38" fmla="*/ 4543420 h 6844665"/>
                  <a:gd name="connsiteX39" fmla="*/ 345884 w 2915729"/>
                  <a:gd name="connsiteY39" fmla="*/ 4653910 h 6844665"/>
                  <a:gd name="connsiteX40" fmla="*/ 494474 w 2915729"/>
                  <a:gd name="connsiteY40" fmla="*/ 4772019 h 6844665"/>
                  <a:gd name="connsiteX41" fmla="*/ 989774 w 2915729"/>
                  <a:gd name="connsiteY41" fmla="*/ 5092059 h 6844665"/>
                  <a:gd name="connsiteX42" fmla="*/ 1111694 w 2915729"/>
                  <a:gd name="connsiteY42" fmla="*/ 5179689 h 6844665"/>
                  <a:gd name="connsiteX43" fmla="*/ 1216468 w 2915729"/>
                  <a:gd name="connsiteY43" fmla="*/ 5326374 h 6844665"/>
                  <a:gd name="connsiteX44" fmla="*/ 1326958 w 2915729"/>
                  <a:gd name="connsiteY44" fmla="*/ 5497824 h 6844665"/>
                  <a:gd name="connsiteX45" fmla="*/ 1477453 w 2915729"/>
                  <a:gd name="connsiteY45" fmla="*/ 5676893 h 6844665"/>
                  <a:gd name="connsiteX46" fmla="*/ 1597467 w 2915729"/>
                  <a:gd name="connsiteY46" fmla="*/ 5785478 h 6844665"/>
                  <a:gd name="connsiteX47" fmla="*/ 1692717 w 2915729"/>
                  <a:gd name="connsiteY47" fmla="*/ 5854058 h 6844665"/>
                  <a:gd name="connsiteX48" fmla="*/ 1829877 w 2915729"/>
                  <a:gd name="connsiteY48" fmla="*/ 5897873 h 6844665"/>
                  <a:gd name="connsiteX49" fmla="*/ 2151822 w 2915729"/>
                  <a:gd name="connsiteY49" fmla="*/ 5920732 h 6844665"/>
                  <a:gd name="connsiteX50" fmla="*/ 2342322 w 2915729"/>
                  <a:gd name="connsiteY50" fmla="*/ 5945497 h 6844665"/>
                  <a:gd name="connsiteX51" fmla="*/ 2471862 w 2915729"/>
                  <a:gd name="connsiteY51" fmla="*/ 5983597 h 6844665"/>
                  <a:gd name="connsiteX52" fmla="*/ 2569017 w 2915729"/>
                  <a:gd name="connsiteY52" fmla="*/ 6033127 h 6844665"/>
                  <a:gd name="connsiteX53" fmla="*/ 2673792 w 2915729"/>
                  <a:gd name="connsiteY53" fmla="*/ 6122661 h 6844665"/>
                  <a:gd name="connsiteX54" fmla="*/ 2723322 w 2915729"/>
                  <a:gd name="connsiteY54" fmla="*/ 6198861 h 6844665"/>
                  <a:gd name="connsiteX55" fmla="*/ 2791901 w 2915729"/>
                  <a:gd name="connsiteY55" fmla="*/ 6294111 h 6844665"/>
                  <a:gd name="connsiteX56" fmla="*/ 2843336 w 2915729"/>
                  <a:gd name="connsiteY56" fmla="*/ 6448416 h 6844665"/>
                  <a:gd name="connsiteX57" fmla="*/ 2875721 w 2915729"/>
                  <a:gd name="connsiteY57" fmla="*/ 6617961 h 6844665"/>
                  <a:gd name="connsiteX58" fmla="*/ 2892866 w 2915729"/>
                  <a:gd name="connsiteY58" fmla="*/ 6720831 h 6844665"/>
                  <a:gd name="connsiteX59" fmla="*/ 2915729 w 2915729"/>
                  <a:gd name="connsiteY59" fmla="*/ 6844665 h 6844665"/>
                  <a:gd name="connsiteX0" fmla="*/ 241109 w 2923349"/>
                  <a:gd name="connsiteY0" fmla="*/ 0 h 6844665"/>
                  <a:gd name="connsiteX1" fmla="*/ 263969 w 2923349"/>
                  <a:gd name="connsiteY1" fmla="*/ 87630 h 6844665"/>
                  <a:gd name="connsiteX2" fmla="*/ 256349 w 2923349"/>
                  <a:gd name="connsiteY2" fmla="*/ 241935 h 6844665"/>
                  <a:gd name="connsiteX3" fmla="*/ 239204 w 2923349"/>
                  <a:gd name="connsiteY3" fmla="*/ 381000 h 6844665"/>
                  <a:gd name="connsiteX4" fmla="*/ 203009 w 2923349"/>
                  <a:gd name="connsiteY4" fmla="*/ 546735 h 6844665"/>
                  <a:gd name="connsiteX5" fmla="*/ 163004 w 2923349"/>
                  <a:gd name="connsiteY5" fmla="*/ 670560 h 6844665"/>
                  <a:gd name="connsiteX6" fmla="*/ 124904 w 2923349"/>
                  <a:gd name="connsiteY6" fmla="*/ 788670 h 6844665"/>
                  <a:gd name="connsiteX7" fmla="*/ 105854 w 2923349"/>
                  <a:gd name="connsiteY7" fmla="*/ 864870 h 6844665"/>
                  <a:gd name="connsiteX8" fmla="*/ 88709 w 2923349"/>
                  <a:gd name="connsiteY8" fmla="*/ 960120 h 6844665"/>
                  <a:gd name="connsiteX9" fmla="*/ 84899 w 2923349"/>
                  <a:gd name="connsiteY9" fmla="*/ 1053465 h 6844665"/>
                  <a:gd name="connsiteX10" fmla="*/ 86804 w 2923349"/>
                  <a:gd name="connsiteY10" fmla="*/ 1120140 h 6844665"/>
                  <a:gd name="connsiteX11" fmla="*/ 98234 w 2923349"/>
                  <a:gd name="connsiteY11" fmla="*/ 1179195 h 6844665"/>
                  <a:gd name="connsiteX12" fmla="*/ 142049 w 2923349"/>
                  <a:gd name="connsiteY12" fmla="*/ 1247775 h 6844665"/>
                  <a:gd name="connsiteX13" fmla="*/ 206819 w 2923349"/>
                  <a:gd name="connsiteY13" fmla="*/ 1346835 h 6844665"/>
                  <a:gd name="connsiteX14" fmla="*/ 349694 w 2923349"/>
                  <a:gd name="connsiteY14" fmla="*/ 1524000 h 6844665"/>
                  <a:gd name="connsiteX15" fmla="*/ 450659 w 2923349"/>
                  <a:gd name="connsiteY15" fmla="*/ 1663065 h 6844665"/>
                  <a:gd name="connsiteX16" fmla="*/ 542099 w 2923349"/>
                  <a:gd name="connsiteY16" fmla="*/ 1796415 h 6844665"/>
                  <a:gd name="connsiteX17" fmla="*/ 593534 w 2923349"/>
                  <a:gd name="connsiteY17" fmla="*/ 1885950 h 6844665"/>
                  <a:gd name="connsiteX18" fmla="*/ 648779 w 2923349"/>
                  <a:gd name="connsiteY18" fmla="*/ 1986915 h 6844665"/>
                  <a:gd name="connsiteX19" fmla="*/ 696403 w 2923349"/>
                  <a:gd name="connsiteY19" fmla="*/ 2093594 h 6844665"/>
                  <a:gd name="connsiteX20" fmla="*/ 745933 w 2923349"/>
                  <a:gd name="connsiteY20" fmla="*/ 2242184 h 6844665"/>
                  <a:gd name="connsiteX21" fmla="*/ 774507 w 2923349"/>
                  <a:gd name="connsiteY21" fmla="*/ 2371723 h 6844665"/>
                  <a:gd name="connsiteX22" fmla="*/ 791652 w 2923349"/>
                  <a:gd name="connsiteY22" fmla="*/ 2480308 h 6844665"/>
                  <a:gd name="connsiteX23" fmla="*/ 801177 w 2923349"/>
                  <a:gd name="connsiteY23" fmla="*/ 2625088 h 6844665"/>
                  <a:gd name="connsiteX24" fmla="*/ 793558 w 2923349"/>
                  <a:gd name="connsiteY24" fmla="*/ 2737483 h 6844665"/>
                  <a:gd name="connsiteX25" fmla="*/ 780223 w 2923349"/>
                  <a:gd name="connsiteY25" fmla="*/ 2836543 h 6844665"/>
                  <a:gd name="connsiteX26" fmla="*/ 753553 w 2923349"/>
                  <a:gd name="connsiteY26" fmla="*/ 2941318 h 6844665"/>
                  <a:gd name="connsiteX27" fmla="*/ 704023 w 2923349"/>
                  <a:gd name="connsiteY27" fmla="*/ 3065142 h 6844665"/>
                  <a:gd name="connsiteX28" fmla="*/ 660208 w 2923349"/>
                  <a:gd name="connsiteY28" fmla="*/ 3150867 h 6844665"/>
                  <a:gd name="connsiteX29" fmla="*/ 566863 w 2923349"/>
                  <a:gd name="connsiteY29" fmla="*/ 3305172 h 6844665"/>
                  <a:gd name="connsiteX30" fmla="*/ 330643 w 2923349"/>
                  <a:gd name="connsiteY30" fmla="*/ 3587112 h 6844665"/>
                  <a:gd name="connsiteX31" fmla="*/ 180148 w 2923349"/>
                  <a:gd name="connsiteY31" fmla="*/ 3752846 h 6844665"/>
                  <a:gd name="connsiteX32" fmla="*/ 140143 w 2923349"/>
                  <a:gd name="connsiteY32" fmla="*/ 3806186 h 6844665"/>
                  <a:gd name="connsiteX33" fmla="*/ 56323 w 2923349"/>
                  <a:gd name="connsiteY33" fmla="*/ 3941441 h 6844665"/>
                  <a:gd name="connsiteX34" fmla="*/ 4889 w 2923349"/>
                  <a:gd name="connsiteY34" fmla="*/ 4082411 h 6844665"/>
                  <a:gd name="connsiteX35" fmla="*/ 2984 w 2923349"/>
                  <a:gd name="connsiteY35" fmla="*/ 4225286 h 6844665"/>
                  <a:gd name="connsiteX36" fmla="*/ 58229 w 2923349"/>
                  <a:gd name="connsiteY36" fmla="*/ 4343395 h 6844665"/>
                  <a:gd name="connsiteX37" fmla="*/ 130619 w 2923349"/>
                  <a:gd name="connsiteY37" fmla="*/ 4451980 h 6844665"/>
                  <a:gd name="connsiteX38" fmla="*/ 222059 w 2923349"/>
                  <a:gd name="connsiteY38" fmla="*/ 4543420 h 6844665"/>
                  <a:gd name="connsiteX39" fmla="*/ 345884 w 2923349"/>
                  <a:gd name="connsiteY39" fmla="*/ 4653910 h 6844665"/>
                  <a:gd name="connsiteX40" fmla="*/ 494474 w 2923349"/>
                  <a:gd name="connsiteY40" fmla="*/ 4772019 h 6844665"/>
                  <a:gd name="connsiteX41" fmla="*/ 989774 w 2923349"/>
                  <a:gd name="connsiteY41" fmla="*/ 5092059 h 6844665"/>
                  <a:gd name="connsiteX42" fmla="*/ 1111694 w 2923349"/>
                  <a:gd name="connsiteY42" fmla="*/ 5179689 h 6844665"/>
                  <a:gd name="connsiteX43" fmla="*/ 1216468 w 2923349"/>
                  <a:gd name="connsiteY43" fmla="*/ 5326374 h 6844665"/>
                  <a:gd name="connsiteX44" fmla="*/ 1326958 w 2923349"/>
                  <a:gd name="connsiteY44" fmla="*/ 5497824 h 6844665"/>
                  <a:gd name="connsiteX45" fmla="*/ 1477453 w 2923349"/>
                  <a:gd name="connsiteY45" fmla="*/ 5676893 h 6844665"/>
                  <a:gd name="connsiteX46" fmla="*/ 1597467 w 2923349"/>
                  <a:gd name="connsiteY46" fmla="*/ 5785478 h 6844665"/>
                  <a:gd name="connsiteX47" fmla="*/ 1692717 w 2923349"/>
                  <a:gd name="connsiteY47" fmla="*/ 5854058 h 6844665"/>
                  <a:gd name="connsiteX48" fmla="*/ 1829877 w 2923349"/>
                  <a:gd name="connsiteY48" fmla="*/ 5897873 h 6844665"/>
                  <a:gd name="connsiteX49" fmla="*/ 2151822 w 2923349"/>
                  <a:gd name="connsiteY49" fmla="*/ 5920732 h 6844665"/>
                  <a:gd name="connsiteX50" fmla="*/ 2342322 w 2923349"/>
                  <a:gd name="connsiteY50" fmla="*/ 5945497 h 6844665"/>
                  <a:gd name="connsiteX51" fmla="*/ 2471862 w 2923349"/>
                  <a:gd name="connsiteY51" fmla="*/ 5983597 h 6844665"/>
                  <a:gd name="connsiteX52" fmla="*/ 2569017 w 2923349"/>
                  <a:gd name="connsiteY52" fmla="*/ 6033127 h 6844665"/>
                  <a:gd name="connsiteX53" fmla="*/ 2673792 w 2923349"/>
                  <a:gd name="connsiteY53" fmla="*/ 6122661 h 6844665"/>
                  <a:gd name="connsiteX54" fmla="*/ 2723322 w 2923349"/>
                  <a:gd name="connsiteY54" fmla="*/ 6198861 h 6844665"/>
                  <a:gd name="connsiteX55" fmla="*/ 2791901 w 2923349"/>
                  <a:gd name="connsiteY55" fmla="*/ 6294111 h 6844665"/>
                  <a:gd name="connsiteX56" fmla="*/ 2843336 w 2923349"/>
                  <a:gd name="connsiteY56" fmla="*/ 6448416 h 6844665"/>
                  <a:gd name="connsiteX57" fmla="*/ 2875721 w 2923349"/>
                  <a:gd name="connsiteY57" fmla="*/ 6617961 h 6844665"/>
                  <a:gd name="connsiteX58" fmla="*/ 2892866 w 2923349"/>
                  <a:gd name="connsiteY58" fmla="*/ 6720831 h 6844665"/>
                  <a:gd name="connsiteX59" fmla="*/ 2923349 w 2923349"/>
                  <a:gd name="connsiteY59" fmla="*/ 6844665 h 6844665"/>
                  <a:gd name="connsiteX0" fmla="*/ 241109 w 2932874"/>
                  <a:gd name="connsiteY0" fmla="*/ 0 h 6873240"/>
                  <a:gd name="connsiteX1" fmla="*/ 263969 w 2932874"/>
                  <a:gd name="connsiteY1" fmla="*/ 87630 h 6873240"/>
                  <a:gd name="connsiteX2" fmla="*/ 256349 w 2932874"/>
                  <a:gd name="connsiteY2" fmla="*/ 241935 h 6873240"/>
                  <a:gd name="connsiteX3" fmla="*/ 239204 w 2932874"/>
                  <a:gd name="connsiteY3" fmla="*/ 381000 h 6873240"/>
                  <a:gd name="connsiteX4" fmla="*/ 203009 w 2932874"/>
                  <a:gd name="connsiteY4" fmla="*/ 546735 h 6873240"/>
                  <a:gd name="connsiteX5" fmla="*/ 163004 w 2932874"/>
                  <a:gd name="connsiteY5" fmla="*/ 670560 h 6873240"/>
                  <a:gd name="connsiteX6" fmla="*/ 124904 w 2932874"/>
                  <a:gd name="connsiteY6" fmla="*/ 788670 h 6873240"/>
                  <a:gd name="connsiteX7" fmla="*/ 105854 w 2932874"/>
                  <a:gd name="connsiteY7" fmla="*/ 864870 h 6873240"/>
                  <a:gd name="connsiteX8" fmla="*/ 88709 w 2932874"/>
                  <a:gd name="connsiteY8" fmla="*/ 960120 h 6873240"/>
                  <a:gd name="connsiteX9" fmla="*/ 84899 w 2932874"/>
                  <a:gd name="connsiteY9" fmla="*/ 1053465 h 6873240"/>
                  <a:gd name="connsiteX10" fmla="*/ 86804 w 2932874"/>
                  <a:gd name="connsiteY10" fmla="*/ 1120140 h 6873240"/>
                  <a:gd name="connsiteX11" fmla="*/ 98234 w 2932874"/>
                  <a:gd name="connsiteY11" fmla="*/ 1179195 h 6873240"/>
                  <a:gd name="connsiteX12" fmla="*/ 142049 w 2932874"/>
                  <a:gd name="connsiteY12" fmla="*/ 1247775 h 6873240"/>
                  <a:gd name="connsiteX13" fmla="*/ 206819 w 2932874"/>
                  <a:gd name="connsiteY13" fmla="*/ 1346835 h 6873240"/>
                  <a:gd name="connsiteX14" fmla="*/ 349694 w 2932874"/>
                  <a:gd name="connsiteY14" fmla="*/ 1524000 h 6873240"/>
                  <a:gd name="connsiteX15" fmla="*/ 450659 w 2932874"/>
                  <a:gd name="connsiteY15" fmla="*/ 1663065 h 6873240"/>
                  <a:gd name="connsiteX16" fmla="*/ 542099 w 2932874"/>
                  <a:gd name="connsiteY16" fmla="*/ 1796415 h 6873240"/>
                  <a:gd name="connsiteX17" fmla="*/ 593534 w 2932874"/>
                  <a:gd name="connsiteY17" fmla="*/ 1885950 h 6873240"/>
                  <a:gd name="connsiteX18" fmla="*/ 648779 w 2932874"/>
                  <a:gd name="connsiteY18" fmla="*/ 1986915 h 6873240"/>
                  <a:gd name="connsiteX19" fmla="*/ 696403 w 2932874"/>
                  <a:gd name="connsiteY19" fmla="*/ 2093594 h 6873240"/>
                  <a:gd name="connsiteX20" fmla="*/ 745933 w 2932874"/>
                  <a:gd name="connsiteY20" fmla="*/ 2242184 h 6873240"/>
                  <a:gd name="connsiteX21" fmla="*/ 774507 w 2932874"/>
                  <a:gd name="connsiteY21" fmla="*/ 2371723 h 6873240"/>
                  <a:gd name="connsiteX22" fmla="*/ 791652 w 2932874"/>
                  <a:gd name="connsiteY22" fmla="*/ 2480308 h 6873240"/>
                  <a:gd name="connsiteX23" fmla="*/ 801177 w 2932874"/>
                  <a:gd name="connsiteY23" fmla="*/ 2625088 h 6873240"/>
                  <a:gd name="connsiteX24" fmla="*/ 793558 w 2932874"/>
                  <a:gd name="connsiteY24" fmla="*/ 2737483 h 6873240"/>
                  <a:gd name="connsiteX25" fmla="*/ 780223 w 2932874"/>
                  <a:gd name="connsiteY25" fmla="*/ 2836543 h 6873240"/>
                  <a:gd name="connsiteX26" fmla="*/ 753553 w 2932874"/>
                  <a:gd name="connsiteY26" fmla="*/ 2941318 h 6873240"/>
                  <a:gd name="connsiteX27" fmla="*/ 704023 w 2932874"/>
                  <a:gd name="connsiteY27" fmla="*/ 3065142 h 6873240"/>
                  <a:gd name="connsiteX28" fmla="*/ 660208 w 2932874"/>
                  <a:gd name="connsiteY28" fmla="*/ 3150867 h 6873240"/>
                  <a:gd name="connsiteX29" fmla="*/ 566863 w 2932874"/>
                  <a:gd name="connsiteY29" fmla="*/ 3305172 h 6873240"/>
                  <a:gd name="connsiteX30" fmla="*/ 330643 w 2932874"/>
                  <a:gd name="connsiteY30" fmla="*/ 3587112 h 6873240"/>
                  <a:gd name="connsiteX31" fmla="*/ 180148 w 2932874"/>
                  <a:gd name="connsiteY31" fmla="*/ 3752846 h 6873240"/>
                  <a:gd name="connsiteX32" fmla="*/ 140143 w 2932874"/>
                  <a:gd name="connsiteY32" fmla="*/ 3806186 h 6873240"/>
                  <a:gd name="connsiteX33" fmla="*/ 56323 w 2932874"/>
                  <a:gd name="connsiteY33" fmla="*/ 3941441 h 6873240"/>
                  <a:gd name="connsiteX34" fmla="*/ 4889 w 2932874"/>
                  <a:gd name="connsiteY34" fmla="*/ 4082411 h 6873240"/>
                  <a:gd name="connsiteX35" fmla="*/ 2984 w 2932874"/>
                  <a:gd name="connsiteY35" fmla="*/ 4225286 h 6873240"/>
                  <a:gd name="connsiteX36" fmla="*/ 58229 w 2932874"/>
                  <a:gd name="connsiteY36" fmla="*/ 4343395 h 6873240"/>
                  <a:gd name="connsiteX37" fmla="*/ 130619 w 2932874"/>
                  <a:gd name="connsiteY37" fmla="*/ 4451980 h 6873240"/>
                  <a:gd name="connsiteX38" fmla="*/ 222059 w 2932874"/>
                  <a:gd name="connsiteY38" fmla="*/ 4543420 h 6873240"/>
                  <a:gd name="connsiteX39" fmla="*/ 345884 w 2932874"/>
                  <a:gd name="connsiteY39" fmla="*/ 4653910 h 6873240"/>
                  <a:gd name="connsiteX40" fmla="*/ 494474 w 2932874"/>
                  <a:gd name="connsiteY40" fmla="*/ 4772019 h 6873240"/>
                  <a:gd name="connsiteX41" fmla="*/ 989774 w 2932874"/>
                  <a:gd name="connsiteY41" fmla="*/ 5092059 h 6873240"/>
                  <a:gd name="connsiteX42" fmla="*/ 1111694 w 2932874"/>
                  <a:gd name="connsiteY42" fmla="*/ 5179689 h 6873240"/>
                  <a:gd name="connsiteX43" fmla="*/ 1216468 w 2932874"/>
                  <a:gd name="connsiteY43" fmla="*/ 5326374 h 6873240"/>
                  <a:gd name="connsiteX44" fmla="*/ 1326958 w 2932874"/>
                  <a:gd name="connsiteY44" fmla="*/ 5497824 h 6873240"/>
                  <a:gd name="connsiteX45" fmla="*/ 1477453 w 2932874"/>
                  <a:gd name="connsiteY45" fmla="*/ 5676893 h 6873240"/>
                  <a:gd name="connsiteX46" fmla="*/ 1597467 w 2932874"/>
                  <a:gd name="connsiteY46" fmla="*/ 5785478 h 6873240"/>
                  <a:gd name="connsiteX47" fmla="*/ 1692717 w 2932874"/>
                  <a:gd name="connsiteY47" fmla="*/ 5854058 h 6873240"/>
                  <a:gd name="connsiteX48" fmla="*/ 1829877 w 2932874"/>
                  <a:gd name="connsiteY48" fmla="*/ 5897873 h 6873240"/>
                  <a:gd name="connsiteX49" fmla="*/ 2151822 w 2932874"/>
                  <a:gd name="connsiteY49" fmla="*/ 5920732 h 6873240"/>
                  <a:gd name="connsiteX50" fmla="*/ 2342322 w 2932874"/>
                  <a:gd name="connsiteY50" fmla="*/ 5945497 h 6873240"/>
                  <a:gd name="connsiteX51" fmla="*/ 2471862 w 2932874"/>
                  <a:gd name="connsiteY51" fmla="*/ 5983597 h 6873240"/>
                  <a:gd name="connsiteX52" fmla="*/ 2569017 w 2932874"/>
                  <a:gd name="connsiteY52" fmla="*/ 6033127 h 6873240"/>
                  <a:gd name="connsiteX53" fmla="*/ 2673792 w 2932874"/>
                  <a:gd name="connsiteY53" fmla="*/ 6122661 h 6873240"/>
                  <a:gd name="connsiteX54" fmla="*/ 2723322 w 2932874"/>
                  <a:gd name="connsiteY54" fmla="*/ 6198861 h 6873240"/>
                  <a:gd name="connsiteX55" fmla="*/ 2791901 w 2932874"/>
                  <a:gd name="connsiteY55" fmla="*/ 6294111 h 6873240"/>
                  <a:gd name="connsiteX56" fmla="*/ 2843336 w 2932874"/>
                  <a:gd name="connsiteY56" fmla="*/ 6448416 h 6873240"/>
                  <a:gd name="connsiteX57" fmla="*/ 2875721 w 2932874"/>
                  <a:gd name="connsiteY57" fmla="*/ 6617961 h 6873240"/>
                  <a:gd name="connsiteX58" fmla="*/ 2892866 w 2932874"/>
                  <a:gd name="connsiteY58" fmla="*/ 6720831 h 6873240"/>
                  <a:gd name="connsiteX59" fmla="*/ 2932874 w 2932874"/>
                  <a:gd name="connsiteY59" fmla="*/ 6873240 h 687324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2866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1916 w 2915729"/>
                  <a:gd name="connsiteY59" fmla="*/ 6804650 h 6850380"/>
                  <a:gd name="connsiteX60" fmla="*/ 2915729 w 2915729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23322 w 2917631"/>
                  <a:gd name="connsiteY54" fmla="*/ 6198861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8839 w 2917631"/>
                  <a:gd name="connsiteY42" fmla="*/ 518730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1219 w 2917631"/>
                  <a:gd name="connsiteY42" fmla="*/ 5193024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7681 w 2914203"/>
                  <a:gd name="connsiteY0" fmla="*/ 0 h 6850380"/>
                  <a:gd name="connsiteX1" fmla="*/ 260541 w 2914203"/>
                  <a:gd name="connsiteY1" fmla="*/ 87630 h 6850380"/>
                  <a:gd name="connsiteX2" fmla="*/ 252921 w 2914203"/>
                  <a:gd name="connsiteY2" fmla="*/ 241935 h 6850380"/>
                  <a:gd name="connsiteX3" fmla="*/ 235776 w 2914203"/>
                  <a:gd name="connsiteY3" fmla="*/ 381000 h 6850380"/>
                  <a:gd name="connsiteX4" fmla="*/ 199581 w 2914203"/>
                  <a:gd name="connsiteY4" fmla="*/ 546735 h 6850380"/>
                  <a:gd name="connsiteX5" fmla="*/ 159576 w 2914203"/>
                  <a:gd name="connsiteY5" fmla="*/ 670560 h 6850380"/>
                  <a:gd name="connsiteX6" fmla="*/ 121476 w 2914203"/>
                  <a:gd name="connsiteY6" fmla="*/ 788670 h 6850380"/>
                  <a:gd name="connsiteX7" fmla="*/ 102426 w 2914203"/>
                  <a:gd name="connsiteY7" fmla="*/ 864870 h 6850380"/>
                  <a:gd name="connsiteX8" fmla="*/ 85281 w 2914203"/>
                  <a:gd name="connsiteY8" fmla="*/ 960120 h 6850380"/>
                  <a:gd name="connsiteX9" fmla="*/ 81471 w 2914203"/>
                  <a:gd name="connsiteY9" fmla="*/ 1053465 h 6850380"/>
                  <a:gd name="connsiteX10" fmla="*/ 83376 w 2914203"/>
                  <a:gd name="connsiteY10" fmla="*/ 1120140 h 6850380"/>
                  <a:gd name="connsiteX11" fmla="*/ 94806 w 2914203"/>
                  <a:gd name="connsiteY11" fmla="*/ 1179195 h 6850380"/>
                  <a:gd name="connsiteX12" fmla="*/ 138621 w 2914203"/>
                  <a:gd name="connsiteY12" fmla="*/ 1247775 h 6850380"/>
                  <a:gd name="connsiteX13" fmla="*/ 203391 w 2914203"/>
                  <a:gd name="connsiteY13" fmla="*/ 1346835 h 6850380"/>
                  <a:gd name="connsiteX14" fmla="*/ 346266 w 2914203"/>
                  <a:gd name="connsiteY14" fmla="*/ 1524000 h 6850380"/>
                  <a:gd name="connsiteX15" fmla="*/ 447231 w 2914203"/>
                  <a:gd name="connsiteY15" fmla="*/ 1663065 h 6850380"/>
                  <a:gd name="connsiteX16" fmla="*/ 538671 w 2914203"/>
                  <a:gd name="connsiteY16" fmla="*/ 1796415 h 6850380"/>
                  <a:gd name="connsiteX17" fmla="*/ 590106 w 2914203"/>
                  <a:gd name="connsiteY17" fmla="*/ 1885950 h 6850380"/>
                  <a:gd name="connsiteX18" fmla="*/ 645351 w 2914203"/>
                  <a:gd name="connsiteY18" fmla="*/ 1986915 h 6850380"/>
                  <a:gd name="connsiteX19" fmla="*/ 692975 w 2914203"/>
                  <a:gd name="connsiteY19" fmla="*/ 2093594 h 6850380"/>
                  <a:gd name="connsiteX20" fmla="*/ 742505 w 2914203"/>
                  <a:gd name="connsiteY20" fmla="*/ 2242184 h 6850380"/>
                  <a:gd name="connsiteX21" fmla="*/ 771079 w 2914203"/>
                  <a:gd name="connsiteY21" fmla="*/ 2371723 h 6850380"/>
                  <a:gd name="connsiteX22" fmla="*/ 788224 w 2914203"/>
                  <a:gd name="connsiteY22" fmla="*/ 2480308 h 6850380"/>
                  <a:gd name="connsiteX23" fmla="*/ 797749 w 2914203"/>
                  <a:gd name="connsiteY23" fmla="*/ 2625088 h 6850380"/>
                  <a:gd name="connsiteX24" fmla="*/ 790130 w 2914203"/>
                  <a:gd name="connsiteY24" fmla="*/ 2737483 h 6850380"/>
                  <a:gd name="connsiteX25" fmla="*/ 776795 w 2914203"/>
                  <a:gd name="connsiteY25" fmla="*/ 2836543 h 6850380"/>
                  <a:gd name="connsiteX26" fmla="*/ 750125 w 2914203"/>
                  <a:gd name="connsiteY26" fmla="*/ 2941318 h 6850380"/>
                  <a:gd name="connsiteX27" fmla="*/ 700595 w 2914203"/>
                  <a:gd name="connsiteY27" fmla="*/ 3065142 h 6850380"/>
                  <a:gd name="connsiteX28" fmla="*/ 656780 w 2914203"/>
                  <a:gd name="connsiteY28" fmla="*/ 3150867 h 6850380"/>
                  <a:gd name="connsiteX29" fmla="*/ 563435 w 2914203"/>
                  <a:gd name="connsiteY29" fmla="*/ 3305172 h 6850380"/>
                  <a:gd name="connsiteX30" fmla="*/ 327215 w 2914203"/>
                  <a:gd name="connsiteY30" fmla="*/ 3587112 h 6850380"/>
                  <a:gd name="connsiteX31" fmla="*/ 176720 w 2914203"/>
                  <a:gd name="connsiteY31" fmla="*/ 3752846 h 6850380"/>
                  <a:gd name="connsiteX32" fmla="*/ 136715 w 2914203"/>
                  <a:gd name="connsiteY32" fmla="*/ 3806186 h 6850380"/>
                  <a:gd name="connsiteX33" fmla="*/ 52895 w 2914203"/>
                  <a:gd name="connsiteY33" fmla="*/ 3941441 h 6850380"/>
                  <a:gd name="connsiteX34" fmla="*/ 1461 w 2914203"/>
                  <a:gd name="connsiteY34" fmla="*/ 4082411 h 6850380"/>
                  <a:gd name="connsiteX35" fmla="*/ 16701 w 2914203"/>
                  <a:gd name="connsiteY35" fmla="*/ 4223381 h 6850380"/>
                  <a:gd name="connsiteX36" fmla="*/ 54801 w 2914203"/>
                  <a:gd name="connsiteY36" fmla="*/ 4343395 h 6850380"/>
                  <a:gd name="connsiteX37" fmla="*/ 127191 w 2914203"/>
                  <a:gd name="connsiteY37" fmla="*/ 4451980 h 6850380"/>
                  <a:gd name="connsiteX38" fmla="*/ 207201 w 2914203"/>
                  <a:gd name="connsiteY38" fmla="*/ 4543420 h 6850380"/>
                  <a:gd name="connsiteX39" fmla="*/ 334836 w 2914203"/>
                  <a:gd name="connsiteY39" fmla="*/ 4652005 h 6850380"/>
                  <a:gd name="connsiteX40" fmla="*/ 491046 w 2914203"/>
                  <a:gd name="connsiteY40" fmla="*/ 4772019 h 6850380"/>
                  <a:gd name="connsiteX41" fmla="*/ 986346 w 2914203"/>
                  <a:gd name="connsiteY41" fmla="*/ 5088249 h 6850380"/>
                  <a:gd name="connsiteX42" fmla="*/ 1115886 w 2914203"/>
                  <a:gd name="connsiteY42" fmla="*/ 5183499 h 6850380"/>
                  <a:gd name="connsiteX43" fmla="*/ 1205420 w 2914203"/>
                  <a:gd name="connsiteY43" fmla="*/ 5326374 h 6850380"/>
                  <a:gd name="connsiteX44" fmla="*/ 1323530 w 2914203"/>
                  <a:gd name="connsiteY44" fmla="*/ 5497824 h 6850380"/>
                  <a:gd name="connsiteX45" fmla="*/ 1474025 w 2914203"/>
                  <a:gd name="connsiteY45" fmla="*/ 5676893 h 6850380"/>
                  <a:gd name="connsiteX46" fmla="*/ 1559749 w 2914203"/>
                  <a:gd name="connsiteY46" fmla="*/ 5758808 h 6850380"/>
                  <a:gd name="connsiteX47" fmla="*/ 1683574 w 2914203"/>
                  <a:gd name="connsiteY47" fmla="*/ 5844533 h 6850380"/>
                  <a:gd name="connsiteX48" fmla="*/ 1826449 w 2914203"/>
                  <a:gd name="connsiteY48" fmla="*/ 5897873 h 6850380"/>
                  <a:gd name="connsiteX49" fmla="*/ 2140774 w 2914203"/>
                  <a:gd name="connsiteY49" fmla="*/ 5915017 h 6850380"/>
                  <a:gd name="connsiteX50" fmla="*/ 2338894 w 2914203"/>
                  <a:gd name="connsiteY50" fmla="*/ 5945497 h 6850380"/>
                  <a:gd name="connsiteX51" fmla="*/ 2468434 w 2914203"/>
                  <a:gd name="connsiteY51" fmla="*/ 5983597 h 6850380"/>
                  <a:gd name="connsiteX52" fmla="*/ 2565589 w 2914203"/>
                  <a:gd name="connsiteY52" fmla="*/ 6033127 h 6850380"/>
                  <a:gd name="connsiteX53" fmla="*/ 2653219 w 2914203"/>
                  <a:gd name="connsiteY53" fmla="*/ 6107421 h 6850380"/>
                  <a:gd name="connsiteX54" fmla="*/ 2729419 w 2914203"/>
                  <a:gd name="connsiteY54" fmla="*/ 6189336 h 6850380"/>
                  <a:gd name="connsiteX55" fmla="*/ 2788473 w 2914203"/>
                  <a:gd name="connsiteY55" fmla="*/ 6294111 h 6850380"/>
                  <a:gd name="connsiteX56" fmla="*/ 2839908 w 2914203"/>
                  <a:gd name="connsiteY56" fmla="*/ 6448416 h 6850380"/>
                  <a:gd name="connsiteX57" fmla="*/ 2872293 w 2914203"/>
                  <a:gd name="connsiteY57" fmla="*/ 6617961 h 6850380"/>
                  <a:gd name="connsiteX58" fmla="*/ 2895153 w 2914203"/>
                  <a:gd name="connsiteY58" fmla="*/ 6720831 h 6850380"/>
                  <a:gd name="connsiteX59" fmla="*/ 2914203 w 2914203"/>
                  <a:gd name="connsiteY59" fmla="*/ 6804650 h 6850380"/>
                  <a:gd name="connsiteX60" fmla="*/ 2912301 w 2914203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08141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9480 w 2916002"/>
                  <a:gd name="connsiteY0" fmla="*/ 0 h 6850380"/>
                  <a:gd name="connsiteX1" fmla="*/ 262340 w 2916002"/>
                  <a:gd name="connsiteY1" fmla="*/ 87630 h 6850380"/>
                  <a:gd name="connsiteX2" fmla="*/ 254720 w 2916002"/>
                  <a:gd name="connsiteY2" fmla="*/ 241935 h 6850380"/>
                  <a:gd name="connsiteX3" fmla="*/ 237575 w 2916002"/>
                  <a:gd name="connsiteY3" fmla="*/ 381000 h 6850380"/>
                  <a:gd name="connsiteX4" fmla="*/ 201380 w 2916002"/>
                  <a:gd name="connsiteY4" fmla="*/ 546735 h 6850380"/>
                  <a:gd name="connsiteX5" fmla="*/ 161375 w 2916002"/>
                  <a:gd name="connsiteY5" fmla="*/ 670560 h 6850380"/>
                  <a:gd name="connsiteX6" fmla="*/ 123275 w 2916002"/>
                  <a:gd name="connsiteY6" fmla="*/ 788670 h 6850380"/>
                  <a:gd name="connsiteX7" fmla="*/ 104225 w 2916002"/>
                  <a:gd name="connsiteY7" fmla="*/ 864870 h 6850380"/>
                  <a:gd name="connsiteX8" fmla="*/ 87080 w 2916002"/>
                  <a:gd name="connsiteY8" fmla="*/ 960120 h 6850380"/>
                  <a:gd name="connsiteX9" fmla="*/ 83270 w 2916002"/>
                  <a:gd name="connsiteY9" fmla="*/ 1053465 h 6850380"/>
                  <a:gd name="connsiteX10" fmla="*/ 85175 w 2916002"/>
                  <a:gd name="connsiteY10" fmla="*/ 1120140 h 6850380"/>
                  <a:gd name="connsiteX11" fmla="*/ 96605 w 2916002"/>
                  <a:gd name="connsiteY11" fmla="*/ 1179195 h 6850380"/>
                  <a:gd name="connsiteX12" fmla="*/ 140420 w 2916002"/>
                  <a:gd name="connsiteY12" fmla="*/ 1247775 h 6850380"/>
                  <a:gd name="connsiteX13" fmla="*/ 205190 w 2916002"/>
                  <a:gd name="connsiteY13" fmla="*/ 1346835 h 6850380"/>
                  <a:gd name="connsiteX14" fmla="*/ 348065 w 2916002"/>
                  <a:gd name="connsiteY14" fmla="*/ 1524000 h 6850380"/>
                  <a:gd name="connsiteX15" fmla="*/ 449030 w 2916002"/>
                  <a:gd name="connsiteY15" fmla="*/ 1663065 h 6850380"/>
                  <a:gd name="connsiteX16" fmla="*/ 540470 w 2916002"/>
                  <a:gd name="connsiteY16" fmla="*/ 1796415 h 6850380"/>
                  <a:gd name="connsiteX17" fmla="*/ 591905 w 2916002"/>
                  <a:gd name="connsiteY17" fmla="*/ 1885950 h 6850380"/>
                  <a:gd name="connsiteX18" fmla="*/ 647150 w 2916002"/>
                  <a:gd name="connsiteY18" fmla="*/ 1986915 h 6850380"/>
                  <a:gd name="connsiteX19" fmla="*/ 694774 w 2916002"/>
                  <a:gd name="connsiteY19" fmla="*/ 2093594 h 6850380"/>
                  <a:gd name="connsiteX20" fmla="*/ 744304 w 2916002"/>
                  <a:gd name="connsiteY20" fmla="*/ 2242184 h 6850380"/>
                  <a:gd name="connsiteX21" fmla="*/ 772878 w 2916002"/>
                  <a:gd name="connsiteY21" fmla="*/ 2371723 h 6850380"/>
                  <a:gd name="connsiteX22" fmla="*/ 790023 w 2916002"/>
                  <a:gd name="connsiteY22" fmla="*/ 2480308 h 6850380"/>
                  <a:gd name="connsiteX23" fmla="*/ 799548 w 2916002"/>
                  <a:gd name="connsiteY23" fmla="*/ 2625088 h 6850380"/>
                  <a:gd name="connsiteX24" fmla="*/ 791929 w 2916002"/>
                  <a:gd name="connsiteY24" fmla="*/ 2737483 h 6850380"/>
                  <a:gd name="connsiteX25" fmla="*/ 778594 w 2916002"/>
                  <a:gd name="connsiteY25" fmla="*/ 2836543 h 6850380"/>
                  <a:gd name="connsiteX26" fmla="*/ 751924 w 2916002"/>
                  <a:gd name="connsiteY26" fmla="*/ 2941318 h 6850380"/>
                  <a:gd name="connsiteX27" fmla="*/ 702394 w 2916002"/>
                  <a:gd name="connsiteY27" fmla="*/ 3065142 h 6850380"/>
                  <a:gd name="connsiteX28" fmla="*/ 658579 w 2916002"/>
                  <a:gd name="connsiteY28" fmla="*/ 3150867 h 6850380"/>
                  <a:gd name="connsiteX29" fmla="*/ 565234 w 2916002"/>
                  <a:gd name="connsiteY29" fmla="*/ 3305172 h 6850380"/>
                  <a:gd name="connsiteX30" fmla="*/ 329014 w 2916002"/>
                  <a:gd name="connsiteY30" fmla="*/ 3587112 h 6850380"/>
                  <a:gd name="connsiteX31" fmla="*/ 178519 w 2916002"/>
                  <a:gd name="connsiteY31" fmla="*/ 3752846 h 6850380"/>
                  <a:gd name="connsiteX32" fmla="*/ 138514 w 2916002"/>
                  <a:gd name="connsiteY32" fmla="*/ 3806186 h 6850380"/>
                  <a:gd name="connsiteX33" fmla="*/ 54694 w 2916002"/>
                  <a:gd name="connsiteY33" fmla="*/ 3941441 h 6850380"/>
                  <a:gd name="connsiteX34" fmla="*/ 8975 w 2916002"/>
                  <a:gd name="connsiteY34" fmla="*/ 4080506 h 6850380"/>
                  <a:gd name="connsiteX35" fmla="*/ 1355 w 2916002"/>
                  <a:gd name="connsiteY35" fmla="*/ 4208141 h 6850380"/>
                  <a:gd name="connsiteX36" fmla="*/ 56600 w 2916002"/>
                  <a:gd name="connsiteY36" fmla="*/ 4343395 h 6850380"/>
                  <a:gd name="connsiteX37" fmla="*/ 128990 w 2916002"/>
                  <a:gd name="connsiteY37" fmla="*/ 4451980 h 6850380"/>
                  <a:gd name="connsiteX38" fmla="*/ 209000 w 2916002"/>
                  <a:gd name="connsiteY38" fmla="*/ 4543420 h 6850380"/>
                  <a:gd name="connsiteX39" fmla="*/ 336635 w 2916002"/>
                  <a:gd name="connsiteY39" fmla="*/ 4652005 h 6850380"/>
                  <a:gd name="connsiteX40" fmla="*/ 492845 w 2916002"/>
                  <a:gd name="connsiteY40" fmla="*/ 4772019 h 6850380"/>
                  <a:gd name="connsiteX41" fmla="*/ 988145 w 2916002"/>
                  <a:gd name="connsiteY41" fmla="*/ 5088249 h 6850380"/>
                  <a:gd name="connsiteX42" fmla="*/ 1117685 w 2916002"/>
                  <a:gd name="connsiteY42" fmla="*/ 5183499 h 6850380"/>
                  <a:gd name="connsiteX43" fmla="*/ 1207219 w 2916002"/>
                  <a:gd name="connsiteY43" fmla="*/ 5326374 h 6850380"/>
                  <a:gd name="connsiteX44" fmla="*/ 1325329 w 2916002"/>
                  <a:gd name="connsiteY44" fmla="*/ 5497824 h 6850380"/>
                  <a:gd name="connsiteX45" fmla="*/ 1475824 w 2916002"/>
                  <a:gd name="connsiteY45" fmla="*/ 5676893 h 6850380"/>
                  <a:gd name="connsiteX46" fmla="*/ 1561548 w 2916002"/>
                  <a:gd name="connsiteY46" fmla="*/ 5758808 h 6850380"/>
                  <a:gd name="connsiteX47" fmla="*/ 1685373 w 2916002"/>
                  <a:gd name="connsiteY47" fmla="*/ 5844533 h 6850380"/>
                  <a:gd name="connsiteX48" fmla="*/ 1828248 w 2916002"/>
                  <a:gd name="connsiteY48" fmla="*/ 5897873 h 6850380"/>
                  <a:gd name="connsiteX49" fmla="*/ 2142573 w 2916002"/>
                  <a:gd name="connsiteY49" fmla="*/ 5915017 h 6850380"/>
                  <a:gd name="connsiteX50" fmla="*/ 2340693 w 2916002"/>
                  <a:gd name="connsiteY50" fmla="*/ 5945497 h 6850380"/>
                  <a:gd name="connsiteX51" fmla="*/ 2470233 w 2916002"/>
                  <a:gd name="connsiteY51" fmla="*/ 5983597 h 6850380"/>
                  <a:gd name="connsiteX52" fmla="*/ 2567388 w 2916002"/>
                  <a:gd name="connsiteY52" fmla="*/ 6033127 h 6850380"/>
                  <a:gd name="connsiteX53" fmla="*/ 2655018 w 2916002"/>
                  <a:gd name="connsiteY53" fmla="*/ 6107421 h 6850380"/>
                  <a:gd name="connsiteX54" fmla="*/ 2731218 w 2916002"/>
                  <a:gd name="connsiteY54" fmla="*/ 6189336 h 6850380"/>
                  <a:gd name="connsiteX55" fmla="*/ 2790272 w 2916002"/>
                  <a:gd name="connsiteY55" fmla="*/ 6294111 h 6850380"/>
                  <a:gd name="connsiteX56" fmla="*/ 2841707 w 2916002"/>
                  <a:gd name="connsiteY56" fmla="*/ 6448416 h 6850380"/>
                  <a:gd name="connsiteX57" fmla="*/ 2874092 w 2916002"/>
                  <a:gd name="connsiteY57" fmla="*/ 6617961 h 6850380"/>
                  <a:gd name="connsiteX58" fmla="*/ 2896952 w 2916002"/>
                  <a:gd name="connsiteY58" fmla="*/ 6720831 h 6850380"/>
                  <a:gd name="connsiteX59" fmla="*/ 2916002 w 2916002"/>
                  <a:gd name="connsiteY59" fmla="*/ 6804650 h 6850380"/>
                  <a:gd name="connsiteX60" fmla="*/ 2914100 w 2916002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442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3024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15404 w 2911917"/>
                  <a:gd name="connsiteY30" fmla="*/ 3585207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39226 w 2911917"/>
                  <a:gd name="connsiteY30" fmla="*/ 344423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804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7280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911917" h="6850380">
                    <a:moveTo>
                      <a:pt x="235395" y="0"/>
                    </a:moveTo>
                    <a:cubicBezTo>
                      <a:pt x="247460" y="24606"/>
                      <a:pt x="255715" y="47308"/>
                      <a:pt x="258255" y="87630"/>
                    </a:cubicBezTo>
                    <a:cubicBezTo>
                      <a:pt x="260795" y="127952"/>
                      <a:pt x="254762" y="193040"/>
                      <a:pt x="250635" y="241935"/>
                    </a:cubicBezTo>
                    <a:cubicBezTo>
                      <a:pt x="246508" y="290830"/>
                      <a:pt x="242380" y="330200"/>
                      <a:pt x="233490" y="381000"/>
                    </a:cubicBezTo>
                    <a:cubicBezTo>
                      <a:pt x="224600" y="431800"/>
                      <a:pt x="209995" y="498475"/>
                      <a:pt x="197295" y="546735"/>
                    </a:cubicBezTo>
                    <a:cubicBezTo>
                      <a:pt x="184595" y="594995"/>
                      <a:pt x="157290" y="670560"/>
                      <a:pt x="157290" y="670560"/>
                    </a:cubicBezTo>
                    <a:cubicBezTo>
                      <a:pt x="144273" y="710882"/>
                      <a:pt x="128715" y="756285"/>
                      <a:pt x="119190" y="788670"/>
                    </a:cubicBezTo>
                    <a:cubicBezTo>
                      <a:pt x="109665" y="821055"/>
                      <a:pt x="106172" y="836295"/>
                      <a:pt x="100140" y="864870"/>
                    </a:cubicBezTo>
                    <a:cubicBezTo>
                      <a:pt x="94108" y="893445"/>
                      <a:pt x="86805" y="928688"/>
                      <a:pt x="82995" y="960120"/>
                    </a:cubicBezTo>
                    <a:cubicBezTo>
                      <a:pt x="79185" y="991552"/>
                      <a:pt x="77597" y="1026795"/>
                      <a:pt x="77280" y="1053465"/>
                    </a:cubicBezTo>
                    <a:cubicBezTo>
                      <a:pt x="76963" y="1080135"/>
                      <a:pt x="77915" y="1098550"/>
                      <a:pt x="81090" y="1120140"/>
                    </a:cubicBezTo>
                    <a:cubicBezTo>
                      <a:pt x="84265" y="1141730"/>
                      <a:pt x="87122" y="1161733"/>
                      <a:pt x="96330" y="1183005"/>
                    </a:cubicBezTo>
                    <a:cubicBezTo>
                      <a:pt x="105537" y="1204278"/>
                      <a:pt x="118873" y="1220470"/>
                      <a:pt x="136335" y="1247775"/>
                    </a:cubicBezTo>
                    <a:cubicBezTo>
                      <a:pt x="153797" y="1275080"/>
                      <a:pt x="166498" y="1300798"/>
                      <a:pt x="201105" y="1346835"/>
                    </a:cubicBezTo>
                    <a:cubicBezTo>
                      <a:pt x="235712" y="1392872"/>
                      <a:pt x="303340" y="1471295"/>
                      <a:pt x="343980" y="1524000"/>
                    </a:cubicBezTo>
                    <a:cubicBezTo>
                      <a:pt x="384620" y="1576705"/>
                      <a:pt x="412878" y="1617663"/>
                      <a:pt x="444945" y="1663065"/>
                    </a:cubicBezTo>
                    <a:cubicBezTo>
                      <a:pt x="477012" y="1708467"/>
                      <a:pt x="512573" y="1759268"/>
                      <a:pt x="536385" y="1796415"/>
                    </a:cubicBezTo>
                    <a:cubicBezTo>
                      <a:pt x="560197" y="1833562"/>
                      <a:pt x="570040" y="1854200"/>
                      <a:pt x="587820" y="1885950"/>
                    </a:cubicBezTo>
                    <a:cubicBezTo>
                      <a:pt x="605600" y="1917700"/>
                      <a:pt x="625920" y="1952308"/>
                      <a:pt x="643065" y="1986915"/>
                    </a:cubicBezTo>
                    <a:cubicBezTo>
                      <a:pt x="660210" y="2021522"/>
                      <a:pt x="674497" y="2051049"/>
                      <a:pt x="690689" y="2093594"/>
                    </a:cubicBezTo>
                    <a:cubicBezTo>
                      <a:pt x="706881" y="2136139"/>
                      <a:pt x="727202" y="2195829"/>
                      <a:pt x="740219" y="2242184"/>
                    </a:cubicBezTo>
                    <a:cubicBezTo>
                      <a:pt x="753236" y="2288539"/>
                      <a:pt x="761173" y="2332036"/>
                      <a:pt x="768793" y="2371723"/>
                    </a:cubicBezTo>
                    <a:cubicBezTo>
                      <a:pt x="776413" y="2411410"/>
                      <a:pt x="781493" y="2438081"/>
                      <a:pt x="785938" y="2480308"/>
                    </a:cubicBezTo>
                    <a:cubicBezTo>
                      <a:pt x="790383" y="2522535"/>
                      <a:pt x="795145" y="2582226"/>
                      <a:pt x="795463" y="2625088"/>
                    </a:cubicBezTo>
                    <a:cubicBezTo>
                      <a:pt x="795781" y="2667950"/>
                      <a:pt x="791336" y="2702241"/>
                      <a:pt x="787844" y="2737483"/>
                    </a:cubicBezTo>
                    <a:cubicBezTo>
                      <a:pt x="784352" y="2772725"/>
                      <a:pt x="781176" y="2802571"/>
                      <a:pt x="774509" y="2836543"/>
                    </a:cubicBezTo>
                    <a:cubicBezTo>
                      <a:pt x="767842" y="2870515"/>
                      <a:pt x="760539" y="2903218"/>
                      <a:pt x="747839" y="2941318"/>
                    </a:cubicBezTo>
                    <a:cubicBezTo>
                      <a:pt x="735139" y="2979418"/>
                      <a:pt x="713867" y="3030217"/>
                      <a:pt x="698309" y="3065142"/>
                    </a:cubicBezTo>
                    <a:cubicBezTo>
                      <a:pt x="682752" y="3100067"/>
                      <a:pt x="678306" y="3111815"/>
                      <a:pt x="654494" y="3150867"/>
                    </a:cubicBezTo>
                    <a:cubicBezTo>
                      <a:pt x="630682" y="3189919"/>
                      <a:pt x="597027" y="3256278"/>
                      <a:pt x="561149" y="3305172"/>
                    </a:cubicBezTo>
                    <a:cubicBezTo>
                      <a:pt x="525271" y="3354066"/>
                      <a:pt x="489708" y="3393748"/>
                      <a:pt x="448751" y="3440420"/>
                    </a:cubicBezTo>
                    <a:cubicBezTo>
                      <a:pt x="407794" y="3487092"/>
                      <a:pt x="359536" y="3533771"/>
                      <a:pt x="315404" y="3585207"/>
                    </a:cubicBezTo>
                    <a:lnTo>
                      <a:pt x="174434" y="3752846"/>
                    </a:lnTo>
                    <a:lnTo>
                      <a:pt x="130619" y="3806186"/>
                    </a:lnTo>
                    <a:cubicBezTo>
                      <a:pt x="109982" y="3837619"/>
                      <a:pt x="66801" y="3913183"/>
                      <a:pt x="50609" y="3941441"/>
                    </a:cubicBezTo>
                    <a:cubicBezTo>
                      <a:pt x="30289" y="3988113"/>
                      <a:pt x="14415" y="4044945"/>
                      <a:pt x="4890" y="4080506"/>
                    </a:cubicBezTo>
                    <a:cubicBezTo>
                      <a:pt x="-1777" y="4128449"/>
                      <a:pt x="-825" y="4166230"/>
                      <a:pt x="2985" y="4202426"/>
                    </a:cubicBezTo>
                    <a:cubicBezTo>
                      <a:pt x="11875" y="4245923"/>
                      <a:pt x="38228" y="4311644"/>
                      <a:pt x="52515" y="4343395"/>
                    </a:cubicBezTo>
                    <a:cubicBezTo>
                      <a:pt x="73787" y="4381177"/>
                      <a:pt x="103950" y="4421817"/>
                      <a:pt x="124905" y="4451980"/>
                    </a:cubicBezTo>
                    <a:cubicBezTo>
                      <a:pt x="152210" y="4485318"/>
                      <a:pt x="157608" y="4499604"/>
                      <a:pt x="204915" y="4543420"/>
                    </a:cubicBezTo>
                    <a:cubicBezTo>
                      <a:pt x="240793" y="4577075"/>
                      <a:pt x="300483" y="4623429"/>
                      <a:pt x="332550" y="4652005"/>
                    </a:cubicBezTo>
                    <a:lnTo>
                      <a:pt x="488760" y="4772019"/>
                    </a:lnTo>
                    <a:lnTo>
                      <a:pt x="984060" y="5088249"/>
                    </a:lnTo>
                    <a:lnTo>
                      <a:pt x="1113600" y="5183499"/>
                    </a:lnTo>
                    <a:lnTo>
                      <a:pt x="1203134" y="5326374"/>
                    </a:lnTo>
                    <a:lnTo>
                      <a:pt x="1321244" y="5497824"/>
                    </a:lnTo>
                    <a:lnTo>
                      <a:pt x="1471739" y="5676893"/>
                    </a:lnTo>
                    <a:lnTo>
                      <a:pt x="1557463" y="5758808"/>
                    </a:lnTo>
                    <a:cubicBezTo>
                      <a:pt x="1594293" y="5788018"/>
                      <a:pt x="1652078" y="5826436"/>
                      <a:pt x="1681288" y="5844533"/>
                    </a:cubicBezTo>
                    <a:cubicBezTo>
                      <a:pt x="1710498" y="5862630"/>
                      <a:pt x="1747646" y="5886761"/>
                      <a:pt x="1824163" y="5897873"/>
                    </a:cubicBezTo>
                    <a:lnTo>
                      <a:pt x="2138488" y="5915017"/>
                    </a:lnTo>
                    <a:lnTo>
                      <a:pt x="2336608" y="5945497"/>
                    </a:lnTo>
                    <a:lnTo>
                      <a:pt x="2466148" y="5983597"/>
                    </a:lnTo>
                    <a:lnTo>
                      <a:pt x="2563303" y="6033127"/>
                    </a:lnTo>
                    <a:lnTo>
                      <a:pt x="2650933" y="6107421"/>
                    </a:lnTo>
                    <a:lnTo>
                      <a:pt x="2727133" y="6189336"/>
                    </a:lnTo>
                    <a:lnTo>
                      <a:pt x="2786187" y="6294111"/>
                    </a:lnTo>
                    <a:lnTo>
                      <a:pt x="2837622" y="6448416"/>
                    </a:lnTo>
                    <a:lnTo>
                      <a:pt x="2870007" y="6617961"/>
                    </a:lnTo>
                    <a:lnTo>
                      <a:pt x="2892867" y="6720831"/>
                    </a:lnTo>
                    <a:lnTo>
                      <a:pt x="2911917" y="6804650"/>
                    </a:lnTo>
                    <a:lnTo>
                      <a:pt x="2910015" y="685038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  <p:sp>
            <p:nvSpPr>
              <p:cNvPr id="16" name="Puolivapaa piirto 15"/>
              <p:cNvSpPr/>
              <p:nvPr userDrawn="1"/>
            </p:nvSpPr>
            <p:spPr>
              <a:xfrm>
                <a:off x="698012" y="2063116"/>
                <a:ext cx="1638880" cy="2402205"/>
              </a:xfrm>
              <a:custGeom>
                <a:avLst/>
                <a:gdLst>
                  <a:gd name="connsiteX0" fmla="*/ 0 w 1045302"/>
                  <a:gd name="connsiteY0" fmla="*/ 0 h 1503045"/>
                  <a:gd name="connsiteX1" fmla="*/ 40005 w 1045302"/>
                  <a:gd name="connsiteY1" fmla="*/ 59055 h 1503045"/>
                  <a:gd name="connsiteX2" fmla="*/ 102870 w 1045302"/>
                  <a:gd name="connsiteY2" fmla="*/ 106680 h 1503045"/>
                  <a:gd name="connsiteX3" fmla="*/ 209550 w 1045302"/>
                  <a:gd name="connsiteY3" fmla="*/ 142875 h 1503045"/>
                  <a:gd name="connsiteX4" fmla="*/ 293370 w 1045302"/>
                  <a:gd name="connsiteY4" fmla="*/ 165735 h 1503045"/>
                  <a:gd name="connsiteX5" fmla="*/ 453390 w 1045302"/>
                  <a:gd name="connsiteY5" fmla="*/ 188595 h 1503045"/>
                  <a:gd name="connsiteX6" fmla="*/ 535305 w 1045302"/>
                  <a:gd name="connsiteY6" fmla="*/ 209550 h 1503045"/>
                  <a:gd name="connsiteX7" fmla="*/ 615315 w 1045302"/>
                  <a:gd name="connsiteY7" fmla="*/ 241935 h 1503045"/>
                  <a:gd name="connsiteX8" fmla="*/ 710565 w 1045302"/>
                  <a:gd name="connsiteY8" fmla="*/ 306705 h 1503045"/>
                  <a:gd name="connsiteX9" fmla="*/ 819150 w 1045302"/>
                  <a:gd name="connsiteY9" fmla="*/ 381000 h 1503045"/>
                  <a:gd name="connsiteX10" fmla="*/ 933450 w 1045302"/>
                  <a:gd name="connsiteY10" fmla="*/ 462915 h 1503045"/>
                  <a:gd name="connsiteX11" fmla="*/ 986790 w 1045302"/>
                  <a:gd name="connsiteY11" fmla="*/ 518160 h 1503045"/>
                  <a:gd name="connsiteX12" fmla="*/ 1009650 w 1045302"/>
                  <a:gd name="connsiteY12" fmla="*/ 546735 h 1503045"/>
                  <a:gd name="connsiteX13" fmla="*/ 1036320 w 1045302"/>
                  <a:gd name="connsiteY13" fmla="*/ 607695 h 1503045"/>
                  <a:gd name="connsiteX14" fmla="*/ 1043940 w 1045302"/>
                  <a:gd name="connsiteY14" fmla="*/ 674370 h 1503045"/>
                  <a:gd name="connsiteX15" fmla="*/ 1011555 w 1045302"/>
                  <a:gd name="connsiteY15" fmla="*/ 752475 h 1503045"/>
                  <a:gd name="connsiteX16" fmla="*/ 935355 w 1045302"/>
                  <a:gd name="connsiteY16" fmla="*/ 836295 h 1503045"/>
                  <a:gd name="connsiteX17" fmla="*/ 834390 w 1045302"/>
                  <a:gd name="connsiteY17" fmla="*/ 897255 h 1503045"/>
                  <a:gd name="connsiteX18" fmla="*/ 647700 w 1045302"/>
                  <a:gd name="connsiteY18" fmla="*/ 962025 h 1503045"/>
                  <a:gd name="connsiteX19" fmla="*/ 483870 w 1045302"/>
                  <a:gd name="connsiteY19" fmla="*/ 1003935 h 1503045"/>
                  <a:gd name="connsiteX20" fmla="*/ 360045 w 1045302"/>
                  <a:gd name="connsiteY20" fmla="*/ 1055370 h 1503045"/>
                  <a:gd name="connsiteX21" fmla="*/ 302895 w 1045302"/>
                  <a:gd name="connsiteY21" fmla="*/ 1097280 h 1503045"/>
                  <a:gd name="connsiteX22" fmla="*/ 264795 w 1045302"/>
                  <a:gd name="connsiteY22" fmla="*/ 1156335 h 1503045"/>
                  <a:gd name="connsiteX23" fmla="*/ 234315 w 1045302"/>
                  <a:gd name="connsiteY23" fmla="*/ 1226820 h 1503045"/>
                  <a:gd name="connsiteX24" fmla="*/ 224790 w 1045302"/>
                  <a:gd name="connsiteY24" fmla="*/ 1322070 h 1503045"/>
                  <a:gd name="connsiteX25" fmla="*/ 201930 w 1045302"/>
                  <a:gd name="connsiteY25" fmla="*/ 1419225 h 1503045"/>
                  <a:gd name="connsiteX26" fmla="*/ 142875 w 1045302"/>
                  <a:gd name="connsiteY26" fmla="*/ 1503045 h 15030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30480 w 1045302"/>
                  <a:gd name="connsiteY26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25730 w 1045302"/>
                  <a:gd name="connsiteY26" fmla="*/ 1495425 h 1579245"/>
                  <a:gd name="connsiteX27" fmla="*/ 30480 w 1045302"/>
                  <a:gd name="connsiteY27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31445 w 1045302"/>
                  <a:gd name="connsiteY26" fmla="*/ 1508760 h 1579245"/>
                  <a:gd name="connsiteX27" fmla="*/ 30480 w 1045302"/>
                  <a:gd name="connsiteY27" fmla="*/ 1579245 h 157924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0 w 1254852"/>
                  <a:gd name="connsiteY27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02105 h 1682115"/>
                  <a:gd name="connsiteX28" fmla="*/ 0 w 1254852"/>
                  <a:gd name="connsiteY28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11630 h 1682115"/>
                  <a:gd name="connsiteX28" fmla="*/ 0 w 1254852"/>
                  <a:gd name="connsiteY28" fmla="*/ 1682115 h 1682115"/>
                  <a:gd name="connsiteX0" fmla="*/ 49530 w 1094832"/>
                  <a:gd name="connsiteY0" fmla="*/ 0 h 1611630"/>
                  <a:gd name="connsiteX1" fmla="*/ 89535 w 1094832"/>
                  <a:gd name="connsiteY1" fmla="*/ 59055 h 1611630"/>
                  <a:gd name="connsiteX2" fmla="*/ 152400 w 1094832"/>
                  <a:gd name="connsiteY2" fmla="*/ 106680 h 1611630"/>
                  <a:gd name="connsiteX3" fmla="*/ 259080 w 1094832"/>
                  <a:gd name="connsiteY3" fmla="*/ 142875 h 1611630"/>
                  <a:gd name="connsiteX4" fmla="*/ 342900 w 1094832"/>
                  <a:gd name="connsiteY4" fmla="*/ 165735 h 1611630"/>
                  <a:gd name="connsiteX5" fmla="*/ 502920 w 1094832"/>
                  <a:gd name="connsiteY5" fmla="*/ 188595 h 1611630"/>
                  <a:gd name="connsiteX6" fmla="*/ 584835 w 1094832"/>
                  <a:gd name="connsiteY6" fmla="*/ 209550 h 1611630"/>
                  <a:gd name="connsiteX7" fmla="*/ 664845 w 1094832"/>
                  <a:gd name="connsiteY7" fmla="*/ 241935 h 1611630"/>
                  <a:gd name="connsiteX8" fmla="*/ 760095 w 1094832"/>
                  <a:gd name="connsiteY8" fmla="*/ 306705 h 1611630"/>
                  <a:gd name="connsiteX9" fmla="*/ 868680 w 1094832"/>
                  <a:gd name="connsiteY9" fmla="*/ 381000 h 1611630"/>
                  <a:gd name="connsiteX10" fmla="*/ 982980 w 1094832"/>
                  <a:gd name="connsiteY10" fmla="*/ 462915 h 1611630"/>
                  <a:gd name="connsiteX11" fmla="*/ 1036320 w 1094832"/>
                  <a:gd name="connsiteY11" fmla="*/ 518160 h 1611630"/>
                  <a:gd name="connsiteX12" fmla="*/ 1059180 w 1094832"/>
                  <a:gd name="connsiteY12" fmla="*/ 546735 h 1611630"/>
                  <a:gd name="connsiteX13" fmla="*/ 1085850 w 1094832"/>
                  <a:gd name="connsiteY13" fmla="*/ 607695 h 1611630"/>
                  <a:gd name="connsiteX14" fmla="*/ 1093470 w 1094832"/>
                  <a:gd name="connsiteY14" fmla="*/ 674370 h 1611630"/>
                  <a:gd name="connsiteX15" fmla="*/ 1061085 w 1094832"/>
                  <a:gd name="connsiteY15" fmla="*/ 752475 h 1611630"/>
                  <a:gd name="connsiteX16" fmla="*/ 984885 w 1094832"/>
                  <a:gd name="connsiteY16" fmla="*/ 836295 h 1611630"/>
                  <a:gd name="connsiteX17" fmla="*/ 883920 w 1094832"/>
                  <a:gd name="connsiteY17" fmla="*/ 897255 h 1611630"/>
                  <a:gd name="connsiteX18" fmla="*/ 697230 w 1094832"/>
                  <a:gd name="connsiteY18" fmla="*/ 962025 h 1611630"/>
                  <a:gd name="connsiteX19" fmla="*/ 533400 w 1094832"/>
                  <a:gd name="connsiteY19" fmla="*/ 1003935 h 1611630"/>
                  <a:gd name="connsiteX20" fmla="*/ 409575 w 1094832"/>
                  <a:gd name="connsiteY20" fmla="*/ 1055370 h 1611630"/>
                  <a:gd name="connsiteX21" fmla="*/ 352425 w 1094832"/>
                  <a:gd name="connsiteY21" fmla="*/ 1097280 h 1611630"/>
                  <a:gd name="connsiteX22" fmla="*/ 314325 w 1094832"/>
                  <a:gd name="connsiteY22" fmla="*/ 1156335 h 1611630"/>
                  <a:gd name="connsiteX23" fmla="*/ 283845 w 1094832"/>
                  <a:gd name="connsiteY23" fmla="*/ 1226820 h 1611630"/>
                  <a:gd name="connsiteX24" fmla="*/ 274320 w 1094832"/>
                  <a:gd name="connsiteY24" fmla="*/ 1322070 h 1611630"/>
                  <a:gd name="connsiteX25" fmla="*/ 251460 w 1094832"/>
                  <a:gd name="connsiteY25" fmla="*/ 1419225 h 1611630"/>
                  <a:gd name="connsiteX26" fmla="*/ 180975 w 1094832"/>
                  <a:gd name="connsiteY26" fmla="*/ 1508760 h 1611630"/>
                  <a:gd name="connsiteX27" fmla="*/ 0 w 1094832"/>
                  <a:gd name="connsiteY27" fmla="*/ 1611630 h 1611630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0 w 1386297"/>
                  <a:gd name="connsiteY27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173356 w 1386297"/>
                  <a:gd name="connsiteY27" fmla="*/ 1664970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97156 w 1386297"/>
                  <a:gd name="connsiteY28" fmla="*/ 1704975 h 1754505"/>
                  <a:gd name="connsiteX29" fmla="*/ 0 w 1386297"/>
                  <a:gd name="connsiteY29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89536 w 1386297"/>
                  <a:gd name="connsiteY28" fmla="*/ 1699260 h 1754505"/>
                  <a:gd name="connsiteX29" fmla="*/ 0 w 1386297"/>
                  <a:gd name="connsiteY29" fmla="*/ 1754505 h 1754505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0 w 1523457"/>
                  <a:gd name="connsiteY29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10491 w 1523457"/>
                  <a:gd name="connsiteY29" fmla="*/ 178117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34291 w 1523457"/>
                  <a:gd name="connsiteY30" fmla="*/ 1830704 h 1863090"/>
                  <a:gd name="connsiteX31" fmla="*/ 0 w 1523457"/>
                  <a:gd name="connsiteY31" fmla="*/ 1863090 h 1863090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0 w 1614897"/>
                  <a:gd name="connsiteY31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68581 w 1614897"/>
                  <a:gd name="connsiteY31" fmla="*/ 192595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15241 w 1614897"/>
                  <a:gd name="connsiteY32" fmla="*/ 2017394 h 2055495"/>
                  <a:gd name="connsiteX33" fmla="*/ 0 w 1614897"/>
                  <a:gd name="connsiteY33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3811 w 1614897"/>
                  <a:gd name="connsiteY32" fmla="*/ 2019299 h 2055495"/>
                  <a:gd name="connsiteX33" fmla="*/ 0 w 1614897"/>
                  <a:gd name="connsiteY33" fmla="*/ 2055495 h 205549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0 w 1637757"/>
                  <a:gd name="connsiteY33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9526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1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53339 w 1637756"/>
                  <a:gd name="connsiteY34" fmla="*/ 2402205 h 240220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32384 w 1637756"/>
                  <a:gd name="connsiteY34" fmla="*/ 2261234 h 2402205"/>
                  <a:gd name="connsiteX35" fmla="*/ 53339 w 1637756"/>
                  <a:gd name="connsiteY35" fmla="*/ 2402205 h 2402205"/>
                  <a:gd name="connsiteX0" fmla="*/ 592606 w 1637908"/>
                  <a:gd name="connsiteY0" fmla="*/ 0 h 2402205"/>
                  <a:gd name="connsiteX1" fmla="*/ 632611 w 1637908"/>
                  <a:gd name="connsiteY1" fmla="*/ 59055 h 2402205"/>
                  <a:gd name="connsiteX2" fmla="*/ 695476 w 1637908"/>
                  <a:gd name="connsiteY2" fmla="*/ 106680 h 2402205"/>
                  <a:gd name="connsiteX3" fmla="*/ 802156 w 1637908"/>
                  <a:gd name="connsiteY3" fmla="*/ 142875 h 2402205"/>
                  <a:gd name="connsiteX4" fmla="*/ 885976 w 1637908"/>
                  <a:gd name="connsiteY4" fmla="*/ 165735 h 2402205"/>
                  <a:gd name="connsiteX5" fmla="*/ 1045996 w 1637908"/>
                  <a:gd name="connsiteY5" fmla="*/ 188595 h 2402205"/>
                  <a:gd name="connsiteX6" fmla="*/ 1127911 w 1637908"/>
                  <a:gd name="connsiteY6" fmla="*/ 209550 h 2402205"/>
                  <a:gd name="connsiteX7" fmla="*/ 1207921 w 1637908"/>
                  <a:gd name="connsiteY7" fmla="*/ 241935 h 2402205"/>
                  <a:gd name="connsiteX8" fmla="*/ 1303171 w 1637908"/>
                  <a:gd name="connsiteY8" fmla="*/ 306705 h 2402205"/>
                  <a:gd name="connsiteX9" fmla="*/ 1411756 w 1637908"/>
                  <a:gd name="connsiteY9" fmla="*/ 381000 h 2402205"/>
                  <a:gd name="connsiteX10" fmla="*/ 1526056 w 1637908"/>
                  <a:gd name="connsiteY10" fmla="*/ 462915 h 2402205"/>
                  <a:gd name="connsiteX11" fmla="*/ 1579396 w 1637908"/>
                  <a:gd name="connsiteY11" fmla="*/ 518160 h 2402205"/>
                  <a:gd name="connsiteX12" fmla="*/ 1602256 w 1637908"/>
                  <a:gd name="connsiteY12" fmla="*/ 546735 h 2402205"/>
                  <a:gd name="connsiteX13" fmla="*/ 1628926 w 1637908"/>
                  <a:gd name="connsiteY13" fmla="*/ 607695 h 2402205"/>
                  <a:gd name="connsiteX14" fmla="*/ 1636546 w 1637908"/>
                  <a:gd name="connsiteY14" fmla="*/ 674370 h 2402205"/>
                  <a:gd name="connsiteX15" fmla="*/ 1604161 w 1637908"/>
                  <a:gd name="connsiteY15" fmla="*/ 752475 h 2402205"/>
                  <a:gd name="connsiteX16" fmla="*/ 1527961 w 1637908"/>
                  <a:gd name="connsiteY16" fmla="*/ 836295 h 2402205"/>
                  <a:gd name="connsiteX17" fmla="*/ 1426996 w 1637908"/>
                  <a:gd name="connsiteY17" fmla="*/ 897255 h 2402205"/>
                  <a:gd name="connsiteX18" fmla="*/ 1240306 w 1637908"/>
                  <a:gd name="connsiteY18" fmla="*/ 962025 h 2402205"/>
                  <a:gd name="connsiteX19" fmla="*/ 1076476 w 1637908"/>
                  <a:gd name="connsiteY19" fmla="*/ 1003935 h 2402205"/>
                  <a:gd name="connsiteX20" fmla="*/ 952651 w 1637908"/>
                  <a:gd name="connsiteY20" fmla="*/ 1055370 h 2402205"/>
                  <a:gd name="connsiteX21" fmla="*/ 895501 w 1637908"/>
                  <a:gd name="connsiteY21" fmla="*/ 1097280 h 2402205"/>
                  <a:gd name="connsiteX22" fmla="*/ 857401 w 1637908"/>
                  <a:gd name="connsiteY22" fmla="*/ 1156335 h 2402205"/>
                  <a:gd name="connsiteX23" fmla="*/ 826921 w 1637908"/>
                  <a:gd name="connsiteY23" fmla="*/ 1226820 h 2402205"/>
                  <a:gd name="connsiteX24" fmla="*/ 817396 w 1637908"/>
                  <a:gd name="connsiteY24" fmla="*/ 1322070 h 2402205"/>
                  <a:gd name="connsiteX25" fmla="*/ 794536 w 1637908"/>
                  <a:gd name="connsiteY25" fmla="*/ 1419225 h 2402205"/>
                  <a:gd name="connsiteX26" fmla="*/ 724051 w 1637908"/>
                  <a:gd name="connsiteY26" fmla="*/ 1508760 h 2402205"/>
                  <a:gd name="connsiteX27" fmla="*/ 550697 w 1637908"/>
                  <a:gd name="connsiteY27" fmla="*/ 1602105 h 2402205"/>
                  <a:gd name="connsiteX28" fmla="*/ 341147 w 1637908"/>
                  <a:gd name="connsiteY28" fmla="*/ 1699260 h 2402205"/>
                  <a:gd name="connsiteX29" fmla="*/ 215417 w 1637908"/>
                  <a:gd name="connsiteY29" fmla="*/ 1769744 h 2402205"/>
                  <a:gd name="connsiteX30" fmla="*/ 148742 w 1637908"/>
                  <a:gd name="connsiteY30" fmla="*/ 1830704 h 2402205"/>
                  <a:gd name="connsiteX31" fmla="*/ 72542 w 1637908"/>
                  <a:gd name="connsiteY31" fmla="*/ 1922144 h 2402205"/>
                  <a:gd name="connsiteX32" fmla="*/ 26822 w 1637908"/>
                  <a:gd name="connsiteY32" fmla="*/ 2019299 h 2402205"/>
                  <a:gd name="connsiteX33" fmla="*/ 152 w 1637908"/>
                  <a:gd name="connsiteY33" fmla="*/ 2106929 h 2402205"/>
                  <a:gd name="connsiteX34" fmla="*/ 5866 w 1637908"/>
                  <a:gd name="connsiteY34" fmla="*/ 2257424 h 2402205"/>
                  <a:gd name="connsiteX35" fmla="*/ 53491 w 1637908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9714 w 1638880"/>
                  <a:gd name="connsiteY30" fmla="*/ 183070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89793 w 1638880"/>
                  <a:gd name="connsiteY25" fmla="*/ 140970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78363 w 1638880"/>
                  <a:gd name="connsiteY25" fmla="*/ 145542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4558 w 1638880"/>
                  <a:gd name="connsiteY24" fmla="*/ 1285875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38880" h="2402205">
                    <a:moveTo>
                      <a:pt x="593578" y="0"/>
                    </a:moveTo>
                    <a:cubicBezTo>
                      <a:pt x="605008" y="20637"/>
                      <a:pt x="616438" y="41275"/>
                      <a:pt x="633583" y="59055"/>
                    </a:cubicBezTo>
                    <a:cubicBezTo>
                      <a:pt x="650728" y="76835"/>
                      <a:pt x="668191" y="92710"/>
                      <a:pt x="696448" y="106680"/>
                    </a:cubicBezTo>
                    <a:cubicBezTo>
                      <a:pt x="724705" y="120650"/>
                      <a:pt x="771378" y="133033"/>
                      <a:pt x="803128" y="142875"/>
                    </a:cubicBezTo>
                    <a:cubicBezTo>
                      <a:pt x="834878" y="152718"/>
                      <a:pt x="846308" y="158115"/>
                      <a:pt x="886948" y="165735"/>
                    </a:cubicBezTo>
                    <a:cubicBezTo>
                      <a:pt x="927588" y="173355"/>
                      <a:pt x="1006646" y="181293"/>
                      <a:pt x="1046968" y="188595"/>
                    </a:cubicBezTo>
                    <a:cubicBezTo>
                      <a:pt x="1087290" y="195897"/>
                      <a:pt x="1101896" y="200660"/>
                      <a:pt x="1128883" y="209550"/>
                    </a:cubicBezTo>
                    <a:cubicBezTo>
                      <a:pt x="1155870" y="218440"/>
                      <a:pt x="1179683" y="225743"/>
                      <a:pt x="1208893" y="241935"/>
                    </a:cubicBezTo>
                    <a:cubicBezTo>
                      <a:pt x="1238103" y="258128"/>
                      <a:pt x="1304143" y="306705"/>
                      <a:pt x="1304143" y="306705"/>
                    </a:cubicBezTo>
                    <a:lnTo>
                      <a:pt x="1412728" y="381000"/>
                    </a:lnTo>
                    <a:cubicBezTo>
                      <a:pt x="1449875" y="407035"/>
                      <a:pt x="1499088" y="440055"/>
                      <a:pt x="1527028" y="462915"/>
                    </a:cubicBezTo>
                    <a:cubicBezTo>
                      <a:pt x="1554968" y="485775"/>
                      <a:pt x="1567668" y="504190"/>
                      <a:pt x="1580368" y="518160"/>
                    </a:cubicBezTo>
                    <a:cubicBezTo>
                      <a:pt x="1593068" y="532130"/>
                      <a:pt x="1594973" y="531812"/>
                      <a:pt x="1603228" y="546735"/>
                    </a:cubicBezTo>
                    <a:cubicBezTo>
                      <a:pt x="1611483" y="561658"/>
                      <a:pt x="1624183" y="586423"/>
                      <a:pt x="1629898" y="607695"/>
                    </a:cubicBezTo>
                    <a:cubicBezTo>
                      <a:pt x="1635613" y="628967"/>
                      <a:pt x="1641645" y="650240"/>
                      <a:pt x="1637518" y="674370"/>
                    </a:cubicBezTo>
                    <a:cubicBezTo>
                      <a:pt x="1633391" y="698500"/>
                      <a:pt x="1623230" y="725488"/>
                      <a:pt x="1605133" y="752475"/>
                    </a:cubicBezTo>
                    <a:cubicBezTo>
                      <a:pt x="1587036" y="779462"/>
                      <a:pt x="1558460" y="812165"/>
                      <a:pt x="1528933" y="836295"/>
                    </a:cubicBezTo>
                    <a:cubicBezTo>
                      <a:pt x="1499406" y="860425"/>
                      <a:pt x="1475910" y="876300"/>
                      <a:pt x="1427968" y="897255"/>
                    </a:cubicBezTo>
                    <a:cubicBezTo>
                      <a:pt x="1380026" y="918210"/>
                      <a:pt x="1299698" y="944245"/>
                      <a:pt x="1241278" y="962025"/>
                    </a:cubicBezTo>
                    <a:cubicBezTo>
                      <a:pt x="1182858" y="979805"/>
                      <a:pt x="1125391" y="988378"/>
                      <a:pt x="1077448" y="1003935"/>
                    </a:cubicBezTo>
                    <a:cubicBezTo>
                      <a:pt x="1029506" y="1019493"/>
                      <a:pt x="983785" y="1039813"/>
                      <a:pt x="953623" y="1055370"/>
                    </a:cubicBezTo>
                    <a:cubicBezTo>
                      <a:pt x="923461" y="1070927"/>
                      <a:pt x="912348" y="1080453"/>
                      <a:pt x="896473" y="1097280"/>
                    </a:cubicBezTo>
                    <a:cubicBezTo>
                      <a:pt x="880598" y="1114107"/>
                      <a:pt x="869803" y="1134745"/>
                      <a:pt x="858373" y="1156335"/>
                    </a:cubicBezTo>
                    <a:cubicBezTo>
                      <a:pt x="846943" y="1177925"/>
                      <a:pt x="835195" y="1205230"/>
                      <a:pt x="827893" y="1226820"/>
                    </a:cubicBezTo>
                    <a:cubicBezTo>
                      <a:pt x="820591" y="1248410"/>
                      <a:pt x="818050" y="1260793"/>
                      <a:pt x="814558" y="1285875"/>
                    </a:cubicBezTo>
                    <a:cubicBezTo>
                      <a:pt x="811066" y="1310957"/>
                      <a:pt x="824400" y="1337310"/>
                      <a:pt x="806938" y="1377315"/>
                    </a:cubicBezTo>
                    <a:cubicBezTo>
                      <a:pt x="789476" y="1417320"/>
                      <a:pt x="771378" y="1484948"/>
                      <a:pt x="709783" y="1525905"/>
                    </a:cubicBezTo>
                    <a:cubicBezTo>
                      <a:pt x="648188" y="1566862"/>
                      <a:pt x="614216" y="1575118"/>
                      <a:pt x="551669" y="1607820"/>
                    </a:cubicBezTo>
                    <a:lnTo>
                      <a:pt x="342119" y="1699260"/>
                    </a:lnTo>
                    <a:lnTo>
                      <a:pt x="216389" y="1769744"/>
                    </a:lnTo>
                    <a:lnTo>
                      <a:pt x="142094" y="1826894"/>
                    </a:lnTo>
                    <a:lnTo>
                      <a:pt x="73514" y="1922144"/>
                    </a:lnTo>
                    <a:lnTo>
                      <a:pt x="27794" y="2019299"/>
                    </a:lnTo>
                    <a:lnTo>
                      <a:pt x="1124" y="2106929"/>
                    </a:lnTo>
                    <a:cubicBezTo>
                      <a:pt x="2076" y="2147251"/>
                      <a:pt x="-3957" y="2225356"/>
                      <a:pt x="4933" y="2274569"/>
                    </a:cubicBezTo>
                    <a:cubicBezTo>
                      <a:pt x="13823" y="2323782"/>
                      <a:pt x="50971" y="2378710"/>
                      <a:pt x="54463" y="2402205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</p:grpSp>
        <p:grpSp>
          <p:nvGrpSpPr>
            <p:cNvPr id="12" name="Ryhmä 11"/>
            <p:cNvGrpSpPr/>
            <p:nvPr userDrawn="1"/>
          </p:nvGrpSpPr>
          <p:grpSpPr>
            <a:xfrm>
              <a:off x="6679662" y="-5705"/>
              <a:ext cx="2052000" cy="858700"/>
              <a:chOff x="6679662" y="-5705"/>
              <a:chExt cx="2052000" cy="858700"/>
            </a:xfrm>
          </p:grpSpPr>
          <p:sp>
            <p:nvSpPr>
              <p:cNvPr id="13" name="Puolivapaa piirto 12"/>
              <p:cNvSpPr/>
              <p:nvPr userDrawn="1"/>
            </p:nvSpPr>
            <p:spPr>
              <a:xfrm>
                <a:off x="6702522" y="-5705"/>
                <a:ext cx="1997938" cy="858700"/>
              </a:xfrm>
              <a:custGeom>
                <a:avLst/>
                <a:gdLst>
                  <a:gd name="connsiteX0" fmla="*/ 0 w 1997938"/>
                  <a:gd name="connsiteY0" fmla="*/ 0 h 858700"/>
                  <a:gd name="connsiteX1" fmla="*/ 1997938 w 1997938"/>
                  <a:gd name="connsiteY1" fmla="*/ 0 h 858700"/>
                  <a:gd name="connsiteX2" fmla="*/ 1994015 w 1997938"/>
                  <a:gd name="connsiteY2" fmla="*/ 49975 h 858700"/>
                  <a:gd name="connsiteX3" fmla="*/ 1948295 w 1997938"/>
                  <a:gd name="connsiteY3" fmla="*/ 284290 h 858700"/>
                  <a:gd name="connsiteX4" fmla="*/ 1877810 w 1997938"/>
                  <a:gd name="connsiteY4" fmla="*/ 470980 h 858700"/>
                  <a:gd name="connsiteX5" fmla="*/ 1776845 w 1997938"/>
                  <a:gd name="connsiteY5" fmla="*/ 621475 h 858700"/>
                  <a:gd name="connsiteX6" fmla="*/ 1647305 w 1997938"/>
                  <a:gd name="connsiteY6" fmla="*/ 741490 h 858700"/>
                  <a:gd name="connsiteX7" fmla="*/ 1409180 w 1997938"/>
                  <a:gd name="connsiteY7" fmla="*/ 848170 h 858700"/>
                  <a:gd name="connsiteX8" fmla="*/ 1251065 w 1997938"/>
                  <a:gd name="connsiteY8" fmla="*/ 851980 h 858700"/>
                  <a:gd name="connsiteX9" fmla="*/ 1087235 w 1997938"/>
                  <a:gd name="connsiteY9" fmla="*/ 823405 h 858700"/>
                  <a:gd name="connsiteX10" fmla="*/ 831965 w 1997938"/>
                  <a:gd name="connsiteY10" fmla="*/ 705295 h 858700"/>
                  <a:gd name="connsiteX11" fmla="*/ 618605 w 1997938"/>
                  <a:gd name="connsiteY11" fmla="*/ 547180 h 858700"/>
                  <a:gd name="connsiteX12" fmla="*/ 412865 w 1997938"/>
                  <a:gd name="connsiteY12" fmla="*/ 364300 h 858700"/>
                  <a:gd name="connsiteX13" fmla="*/ 277610 w 1997938"/>
                  <a:gd name="connsiteY13" fmla="*/ 223330 h 858700"/>
                  <a:gd name="connsiteX14" fmla="*/ 222365 w 1997938"/>
                  <a:gd name="connsiteY14" fmla="*/ 171895 h 858700"/>
                  <a:gd name="connsiteX15" fmla="*/ 41390 w 1997938"/>
                  <a:gd name="connsiteY15" fmla="*/ 29020 h 858700"/>
                  <a:gd name="connsiteX16" fmla="*/ 0 w 1997938"/>
                  <a:gd name="connsiteY16" fmla="*/ 0 h 85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97938" h="858700">
                    <a:moveTo>
                      <a:pt x="0" y="0"/>
                    </a:moveTo>
                    <a:lnTo>
                      <a:pt x="1997938" y="0"/>
                    </a:lnTo>
                    <a:lnTo>
                      <a:pt x="1994015" y="49975"/>
                    </a:lnTo>
                    <a:cubicBezTo>
                      <a:pt x="1983855" y="139510"/>
                      <a:pt x="1967662" y="214123"/>
                      <a:pt x="1948295" y="284290"/>
                    </a:cubicBezTo>
                    <a:cubicBezTo>
                      <a:pt x="1928928" y="354457"/>
                      <a:pt x="1906385" y="414783"/>
                      <a:pt x="1877810" y="470980"/>
                    </a:cubicBezTo>
                    <a:cubicBezTo>
                      <a:pt x="1849235" y="527177"/>
                      <a:pt x="1815263" y="576390"/>
                      <a:pt x="1776845" y="621475"/>
                    </a:cubicBezTo>
                    <a:cubicBezTo>
                      <a:pt x="1738428" y="666560"/>
                      <a:pt x="1708583" y="703708"/>
                      <a:pt x="1647305" y="741490"/>
                    </a:cubicBezTo>
                    <a:cubicBezTo>
                      <a:pt x="1586028" y="779273"/>
                      <a:pt x="1475220" y="829755"/>
                      <a:pt x="1409180" y="848170"/>
                    </a:cubicBezTo>
                    <a:cubicBezTo>
                      <a:pt x="1343140" y="866585"/>
                      <a:pt x="1304722" y="856107"/>
                      <a:pt x="1251065" y="851980"/>
                    </a:cubicBezTo>
                    <a:cubicBezTo>
                      <a:pt x="1197408" y="847853"/>
                      <a:pt x="1157085" y="847853"/>
                      <a:pt x="1087235" y="823405"/>
                    </a:cubicBezTo>
                    <a:cubicBezTo>
                      <a:pt x="1017385" y="798957"/>
                      <a:pt x="910070" y="751333"/>
                      <a:pt x="831965" y="705295"/>
                    </a:cubicBezTo>
                    <a:cubicBezTo>
                      <a:pt x="753860" y="659258"/>
                      <a:pt x="688455" y="604012"/>
                      <a:pt x="618605" y="547180"/>
                    </a:cubicBezTo>
                    <a:cubicBezTo>
                      <a:pt x="548755" y="490348"/>
                      <a:pt x="469698" y="418275"/>
                      <a:pt x="412865" y="364300"/>
                    </a:cubicBezTo>
                    <a:cubicBezTo>
                      <a:pt x="356033" y="310325"/>
                      <a:pt x="309360" y="255397"/>
                      <a:pt x="277610" y="223330"/>
                    </a:cubicBezTo>
                    <a:cubicBezTo>
                      <a:pt x="245860" y="191263"/>
                      <a:pt x="261735" y="204280"/>
                      <a:pt x="222365" y="171895"/>
                    </a:cubicBezTo>
                    <a:cubicBezTo>
                      <a:pt x="182995" y="139510"/>
                      <a:pt x="126797" y="90615"/>
                      <a:pt x="41390" y="2902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  <p:cxnSp>
            <p:nvCxnSpPr>
              <p:cNvPr id="14" name="Suora yhdysviiva 13"/>
              <p:cNvCxnSpPr/>
              <p:nvPr userDrawn="1"/>
            </p:nvCxnSpPr>
            <p:spPr>
              <a:xfrm>
                <a:off x="6679662" y="-5705"/>
                <a:ext cx="205200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7599" y="368300"/>
            <a:ext cx="9217025" cy="4194175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24447" y="4589463"/>
            <a:ext cx="827818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4B043-F5F1-427E-9B64-385ABD15C270}" type="datetimeFigureOut">
              <a:rPr lang="fi-FI" smtClean="0"/>
              <a:pPr/>
              <a:t>6.10.2022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858687" y="6502400"/>
            <a:ext cx="2743200" cy="219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E57F97-EFE8-4168-A3EC-5BFC93D3FB5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2910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10">
          <p15:clr>
            <a:srgbClr val="FBAE40"/>
          </p15:clr>
        </p15:guide>
        <p15:guide id="2" orient="horz" pos="4088">
          <p15:clr>
            <a:srgbClr val="FBAE40"/>
          </p15:clr>
        </p15:guide>
        <p15:guide id="3" pos="150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B043-F5F1-427E-9B64-385ABD15C270}" type="datetimeFigureOut">
              <a:rPr lang="fi-FI" smtClean="0"/>
              <a:t>6.10.2022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7F97-EFE8-4168-A3EC-5BFC93D3FB5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49332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B043-F5F1-427E-9B64-385ABD15C270}" type="datetimeFigureOut">
              <a:rPr lang="fi-FI" smtClean="0"/>
              <a:t>6.10.2022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7F97-EFE8-4168-A3EC-5BFC93D3FB5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25197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B043-F5F1-427E-9B64-385ABD15C270}" type="datetimeFigureOut">
              <a:rPr lang="fi-FI" smtClean="0"/>
              <a:t>6.10.2022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7F97-EFE8-4168-A3EC-5BFC93D3FB5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6542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B043-F5F1-427E-9B64-385ABD15C270}" type="datetimeFigureOut">
              <a:rPr lang="fi-FI" smtClean="0"/>
              <a:t>6.10.2022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7F97-EFE8-4168-A3EC-5BFC93D3FB5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402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B0E55F-B9B3-B066-EF35-B0E84D109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B1429EF-F42C-09C9-859E-BE9F5777A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22A90AC-0FAB-3E48-5637-5094E02A8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13BA74F-5D06-ED97-6A15-458E5F120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24C9E86-2D71-161A-91F1-C8F50C635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05CF177-6831-5CF0-613D-5FC14E0B8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F226-3612-4E05-BB6D-4E3985672804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421FD9B-A177-80ED-F1CA-1C8BD84A0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AF7915C-B177-6460-13ED-FE5FD6C8D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2069-CDBF-49AA-9F3A-592A2D4997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77042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Älä käyt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57264" y="321890"/>
            <a:ext cx="109003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6000" noProof="0" dirty="0">
                <a:solidFill>
                  <a:schemeClr val="bg1"/>
                </a:solidFill>
              </a:rPr>
              <a:t>Dia-asettelut tämän mallin jälkeen eivät kuulu mallipohjaan</a:t>
            </a:r>
            <a:r>
              <a:rPr lang="fi-FI" sz="6000" baseline="0" noProof="0" dirty="0">
                <a:solidFill>
                  <a:schemeClr val="bg1"/>
                </a:solidFill>
              </a:rPr>
              <a:t> vaan vanhaan esitykseen!</a:t>
            </a:r>
          </a:p>
          <a:p>
            <a:r>
              <a:rPr lang="fi-FI" sz="6000" baseline="0" noProof="0" dirty="0">
                <a:solidFill>
                  <a:schemeClr val="bg1"/>
                </a:solidFill>
              </a:rPr>
              <a:t>Älä käytä tämän kohdan jälkeen näkyviä asetteluja.</a:t>
            </a:r>
            <a:endParaRPr lang="fi-FI" sz="6000" noProof="0" dirty="0"/>
          </a:p>
        </p:txBody>
      </p:sp>
    </p:spTree>
    <p:extLst>
      <p:ext uri="{BB962C8B-B14F-4D97-AF65-F5344CB8AC3E}">
        <p14:creationId xmlns:p14="http://schemas.microsoft.com/office/powerpoint/2010/main" val="178106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A0B642-C6D1-5B86-F2C6-723DB5CB0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9991492-54F1-E74F-8B82-30D3117A4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F226-3612-4E05-BB6D-4E3985672804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907F565-709C-C408-80DF-45E026AF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A629705-8592-8EBF-7B4C-C9DDF9CA3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2069-CDBF-49AA-9F3A-592A2D4997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396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080097C-6DBC-9C71-496E-A40A55312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F226-3612-4E05-BB6D-4E3985672804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DAAEE60-EAB0-0EB6-0C9B-AFF6AD6A9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A905447-02F3-1FE6-AFBE-7007C377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2069-CDBF-49AA-9F3A-592A2D4997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149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04D6F7-040B-D349-EE8F-6BF1B5CE0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96AAE8-4C21-DF79-9306-B31C971A3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20D4FAD-0E33-1851-A352-FC7888F5C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9BE50AA-5DF7-E399-D878-A47CE5F7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F226-3612-4E05-BB6D-4E3985672804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1642214-86A9-6BA3-A4DD-0664FB770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8C44C81-D3FA-D683-91F9-FFB552B1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2069-CDBF-49AA-9F3A-592A2D4997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235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A4B557-D5AD-6852-10E9-A10C3872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94246C8-EFD4-7F30-7F92-D82AC2362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1D00452-B119-DAD2-6A8B-18842F763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336AC5B-62DC-E79F-CFE0-51D49D34E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F226-3612-4E05-BB6D-4E3985672804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AB5D99F-9791-7EC7-D4F0-A3729DE6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CF8684D-E980-22BE-4942-A2D64EF38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2069-CDBF-49AA-9F3A-592A2D4997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349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D26E08F-5FB1-D975-8C6B-8B9CCC60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AD4768-3F54-B919-A373-7807C1E5F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8E6155-B48E-21CE-0DF6-65DCBC23B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BF226-3612-4E05-BB6D-4E3985672804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1568CB-C02D-1822-D3DE-FBCC1FB2C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685C2-AE1A-CA0E-0E5E-35D75F31F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72069-CDBF-49AA-9F3A-592A2D4997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709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E0DF8BF-974F-4F18-8417-AE1C66A4063A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51F9A42-2C21-419B-BCDA-F7AB48216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802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1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/>
          <p:cNvGrpSpPr/>
          <p:nvPr userDrawn="1"/>
        </p:nvGrpSpPr>
        <p:grpSpPr>
          <a:xfrm>
            <a:off x="-1288" y="-5117"/>
            <a:ext cx="597600" cy="6862696"/>
            <a:chOff x="653830" y="-1344"/>
            <a:chExt cx="597600" cy="6862696"/>
          </a:xfrm>
        </p:grpSpPr>
        <p:sp>
          <p:nvSpPr>
            <p:cNvPr id="8" name="Suorakulmio 7"/>
            <p:cNvSpPr/>
            <p:nvPr/>
          </p:nvSpPr>
          <p:spPr>
            <a:xfrm>
              <a:off x="653830" y="-1344"/>
              <a:ext cx="597600" cy="2282400"/>
            </a:xfrm>
            <a:prstGeom prst="rect">
              <a:avLst/>
            </a:prstGeom>
            <a:solidFill>
              <a:srgbClr val="F7D7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/>
            <p:cNvSpPr/>
            <p:nvPr/>
          </p:nvSpPr>
          <p:spPr>
            <a:xfrm>
              <a:off x="653830" y="2285752"/>
              <a:ext cx="597600" cy="4575600"/>
            </a:xfrm>
            <a:prstGeom prst="rect">
              <a:avLst/>
            </a:prstGeom>
            <a:solidFill>
              <a:srgbClr val="0B4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43" name="Ryhmä 42"/>
          <p:cNvGrpSpPr/>
          <p:nvPr userDrawn="1"/>
        </p:nvGrpSpPr>
        <p:grpSpPr>
          <a:xfrm>
            <a:off x="-617759" y="3810"/>
            <a:ext cx="7441469" cy="7555875"/>
            <a:chOff x="-617759" y="3810"/>
            <a:chExt cx="7441469" cy="7555875"/>
          </a:xfrm>
        </p:grpSpPr>
        <p:grpSp>
          <p:nvGrpSpPr>
            <p:cNvPr id="20" name="Ryhmä 19"/>
            <p:cNvGrpSpPr/>
            <p:nvPr userDrawn="1"/>
          </p:nvGrpSpPr>
          <p:grpSpPr>
            <a:xfrm>
              <a:off x="-617759" y="709305"/>
              <a:ext cx="2911917" cy="6850380"/>
              <a:chOff x="612334" y="-1895"/>
              <a:chExt cx="2911917" cy="6850380"/>
            </a:xfrm>
          </p:grpSpPr>
          <p:sp>
            <p:nvSpPr>
              <p:cNvPr id="24" name="Puolivapaa piirto 23"/>
              <p:cNvSpPr/>
              <p:nvPr userDrawn="1"/>
            </p:nvSpPr>
            <p:spPr>
              <a:xfrm>
                <a:off x="612334" y="-1895"/>
                <a:ext cx="2911917" cy="6850380"/>
              </a:xfrm>
              <a:custGeom>
                <a:avLst/>
                <a:gdLst>
                  <a:gd name="connsiteX0" fmla="*/ 156359 w 524024"/>
                  <a:gd name="connsiteY0" fmla="*/ 0 h 1908810"/>
                  <a:gd name="connsiteX1" fmla="*/ 183029 w 524024"/>
                  <a:gd name="connsiteY1" fmla="*/ 89535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24024"/>
                  <a:gd name="connsiteY0" fmla="*/ 0 h 1908810"/>
                  <a:gd name="connsiteX1" fmla="*/ 179219 w 524024"/>
                  <a:gd name="connsiteY1" fmla="*/ 87630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73554"/>
                  <a:gd name="connsiteY0" fmla="*/ 0 h 1996440"/>
                  <a:gd name="connsiteX1" fmla="*/ 179219 w 573554"/>
                  <a:gd name="connsiteY1" fmla="*/ 87630 h 1996440"/>
                  <a:gd name="connsiteX2" fmla="*/ 171599 w 573554"/>
                  <a:gd name="connsiteY2" fmla="*/ 241935 h 1996440"/>
                  <a:gd name="connsiteX3" fmla="*/ 154454 w 573554"/>
                  <a:gd name="connsiteY3" fmla="*/ 381000 h 1996440"/>
                  <a:gd name="connsiteX4" fmla="*/ 118259 w 573554"/>
                  <a:gd name="connsiteY4" fmla="*/ 546735 h 1996440"/>
                  <a:gd name="connsiteX5" fmla="*/ 78254 w 573554"/>
                  <a:gd name="connsiteY5" fmla="*/ 670560 h 1996440"/>
                  <a:gd name="connsiteX6" fmla="*/ 40154 w 573554"/>
                  <a:gd name="connsiteY6" fmla="*/ 788670 h 1996440"/>
                  <a:gd name="connsiteX7" fmla="*/ 21104 w 573554"/>
                  <a:gd name="connsiteY7" fmla="*/ 864870 h 1996440"/>
                  <a:gd name="connsiteX8" fmla="*/ 3959 w 573554"/>
                  <a:gd name="connsiteY8" fmla="*/ 960120 h 1996440"/>
                  <a:gd name="connsiteX9" fmla="*/ 149 w 573554"/>
                  <a:gd name="connsiteY9" fmla="*/ 1053465 h 1996440"/>
                  <a:gd name="connsiteX10" fmla="*/ 2054 w 573554"/>
                  <a:gd name="connsiteY10" fmla="*/ 1120140 h 1996440"/>
                  <a:gd name="connsiteX11" fmla="*/ 13484 w 573554"/>
                  <a:gd name="connsiteY11" fmla="*/ 1179195 h 1996440"/>
                  <a:gd name="connsiteX12" fmla="*/ 57299 w 573554"/>
                  <a:gd name="connsiteY12" fmla="*/ 1247775 h 1996440"/>
                  <a:gd name="connsiteX13" fmla="*/ 122069 w 573554"/>
                  <a:gd name="connsiteY13" fmla="*/ 1346835 h 1996440"/>
                  <a:gd name="connsiteX14" fmla="*/ 264944 w 573554"/>
                  <a:gd name="connsiteY14" fmla="*/ 1524000 h 1996440"/>
                  <a:gd name="connsiteX15" fmla="*/ 365909 w 573554"/>
                  <a:gd name="connsiteY15" fmla="*/ 1663065 h 1996440"/>
                  <a:gd name="connsiteX16" fmla="*/ 457349 w 573554"/>
                  <a:gd name="connsiteY16" fmla="*/ 1796415 h 1996440"/>
                  <a:gd name="connsiteX17" fmla="*/ 508784 w 573554"/>
                  <a:gd name="connsiteY17" fmla="*/ 1885950 h 1996440"/>
                  <a:gd name="connsiteX18" fmla="*/ 573554 w 573554"/>
                  <a:gd name="connsiteY18" fmla="*/ 1996440 h 1996440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617369 w 617369"/>
                  <a:gd name="connsiteY18" fmla="*/ 2093595 h 2093595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564029 w 617369"/>
                  <a:gd name="connsiteY18" fmla="*/ 1986915 h 2093595"/>
                  <a:gd name="connsiteX19" fmla="*/ 617369 w 617369"/>
                  <a:gd name="connsiteY19" fmla="*/ 2093595 h 2093595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76424 w 676424"/>
                  <a:gd name="connsiteY19" fmla="*/ 2255520 h 2255520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11653 w 676424"/>
                  <a:gd name="connsiteY19" fmla="*/ 2093594 h 2255520"/>
                  <a:gd name="connsiteX20" fmla="*/ 676424 w 676424"/>
                  <a:gd name="connsiteY20" fmla="*/ 2255520 h 2255520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704999 w 704999"/>
                  <a:gd name="connsiteY20" fmla="*/ 2398395 h 2398395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661183 w 704999"/>
                  <a:gd name="connsiteY20" fmla="*/ 2242184 h 2398395"/>
                  <a:gd name="connsiteX21" fmla="*/ 704999 w 704999"/>
                  <a:gd name="connsiteY21" fmla="*/ 2398395 h 2398395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714524 w 714524"/>
                  <a:gd name="connsiteY21" fmla="*/ 2529840 h 2529840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689757 w 714524"/>
                  <a:gd name="connsiteY21" fmla="*/ 2371723 h 2529840"/>
                  <a:gd name="connsiteX22" fmla="*/ 714524 w 714524"/>
                  <a:gd name="connsiteY22" fmla="*/ 2529840 h 2529840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20239 w 720239"/>
                  <a:gd name="connsiteY22" fmla="*/ 2607945 h 2607945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06902 w 720239"/>
                  <a:gd name="connsiteY22" fmla="*/ 2480308 h 2607945"/>
                  <a:gd name="connsiteX23" fmla="*/ 720239 w 720239"/>
                  <a:gd name="connsiteY23" fmla="*/ 2607945 h 260794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8334 w 718334"/>
                  <a:gd name="connsiteY23" fmla="*/ 2726055 h 272605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6427 w 718334"/>
                  <a:gd name="connsiteY23" fmla="*/ 2625088 h 2726055"/>
                  <a:gd name="connsiteX24" fmla="*/ 718334 w 718334"/>
                  <a:gd name="connsiteY24" fmla="*/ 2726055 h 2726055"/>
                  <a:gd name="connsiteX0" fmla="*/ 156359 w 716609"/>
                  <a:gd name="connsiteY0" fmla="*/ 0 h 2802255"/>
                  <a:gd name="connsiteX1" fmla="*/ 179219 w 716609"/>
                  <a:gd name="connsiteY1" fmla="*/ 87630 h 2802255"/>
                  <a:gd name="connsiteX2" fmla="*/ 171599 w 716609"/>
                  <a:gd name="connsiteY2" fmla="*/ 241935 h 2802255"/>
                  <a:gd name="connsiteX3" fmla="*/ 154454 w 716609"/>
                  <a:gd name="connsiteY3" fmla="*/ 381000 h 2802255"/>
                  <a:gd name="connsiteX4" fmla="*/ 118259 w 716609"/>
                  <a:gd name="connsiteY4" fmla="*/ 546735 h 2802255"/>
                  <a:gd name="connsiteX5" fmla="*/ 78254 w 716609"/>
                  <a:gd name="connsiteY5" fmla="*/ 670560 h 2802255"/>
                  <a:gd name="connsiteX6" fmla="*/ 40154 w 716609"/>
                  <a:gd name="connsiteY6" fmla="*/ 788670 h 2802255"/>
                  <a:gd name="connsiteX7" fmla="*/ 21104 w 716609"/>
                  <a:gd name="connsiteY7" fmla="*/ 864870 h 2802255"/>
                  <a:gd name="connsiteX8" fmla="*/ 3959 w 716609"/>
                  <a:gd name="connsiteY8" fmla="*/ 960120 h 2802255"/>
                  <a:gd name="connsiteX9" fmla="*/ 149 w 716609"/>
                  <a:gd name="connsiteY9" fmla="*/ 1053465 h 2802255"/>
                  <a:gd name="connsiteX10" fmla="*/ 2054 w 716609"/>
                  <a:gd name="connsiteY10" fmla="*/ 1120140 h 2802255"/>
                  <a:gd name="connsiteX11" fmla="*/ 13484 w 716609"/>
                  <a:gd name="connsiteY11" fmla="*/ 1179195 h 2802255"/>
                  <a:gd name="connsiteX12" fmla="*/ 57299 w 716609"/>
                  <a:gd name="connsiteY12" fmla="*/ 1247775 h 2802255"/>
                  <a:gd name="connsiteX13" fmla="*/ 122069 w 716609"/>
                  <a:gd name="connsiteY13" fmla="*/ 1346835 h 2802255"/>
                  <a:gd name="connsiteX14" fmla="*/ 264944 w 716609"/>
                  <a:gd name="connsiteY14" fmla="*/ 1524000 h 2802255"/>
                  <a:gd name="connsiteX15" fmla="*/ 365909 w 716609"/>
                  <a:gd name="connsiteY15" fmla="*/ 1663065 h 2802255"/>
                  <a:gd name="connsiteX16" fmla="*/ 457349 w 716609"/>
                  <a:gd name="connsiteY16" fmla="*/ 1796415 h 2802255"/>
                  <a:gd name="connsiteX17" fmla="*/ 508784 w 716609"/>
                  <a:gd name="connsiteY17" fmla="*/ 1885950 h 2802255"/>
                  <a:gd name="connsiteX18" fmla="*/ 564029 w 716609"/>
                  <a:gd name="connsiteY18" fmla="*/ 1986915 h 2802255"/>
                  <a:gd name="connsiteX19" fmla="*/ 611653 w 716609"/>
                  <a:gd name="connsiteY19" fmla="*/ 2093594 h 2802255"/>
                  <a:gd name="connsiteX20" fmla="*/ 661183 w 716609"/>
                  <a:gd name="connsiteY20" fmla="*/ 2242184 h 2802255"/>
                  <a:gd name="connsiteX21" fmla="*/ 689757 w 716609"/>
                  <a:gd name="connsiteY21" fmla="*/ 2371723 h 2802255"/>
                  <a:gd name="connsiteX22" fmla="*/ 706902 w 716609"/>
                  <a:gd name="connsiteY22" fmla="*/ 2480308 h 2802255"/>
                  <a:gd name="connsiteX23" fmla="*/ 716427 w 716609"/>
                  <a:gd name="connsiteY23" fmla="*/ 2625088 h 2802255"/>
                  <a:gd name="connsiteX24" fmla="*/ 704999 w 716609"/>
                  <a:gd name="connsiteY24" fmla="*/ 2802255 h 2802255"/>
                  <a:gd name="connsiteX0" fmla="*/ 156359 w 716439"/>
                  <a:gd name="connsiteY0" fmla="*/ 0 h 2802255"/>
                  <a:gd name="connsiteX1" fmla="*/ 179219 w 716439"/>
                  <a:gd name="connsiteY1" fmla="*/ 87630 h 2802255"/>
                  <a:gd name="connsiteX2" fmla="*/ 171599 w 716439"/>
                  <a:gd name="connsiteY2" fmla="*/ 241935 h 2802255"/>
                  <a:gd name="connsiteX3" fmla="*/ 154454 w 716439"/>
                  <a:gd name="connsiteY3" fmla="*/ 381000 h 2802255"/>
                  <a:gd name="connsiteX4" fmla="*/ 118259 w 716439"/>
                  <a:gd name="connsiteY4" fmla="*/ 546735 h 2802255"/>
                  <a:gd name="connsiteX5" fmla="*/ 78254 w 716439"/>
                  <a:gd name="connsiteY5" fmla="*/ 670560 h 2802255"/>
                  <a:gd name="connsiteX6" fmla="*/ 40154 w 716439"/>
                  <a:gd name="connsiteY6" fmla="*/ 788670 h 2802255"/>
                  <a:gd name="connsiteX7" fmla="*/ 21104 w 716439"/>
                  <a:gd name="connsiteY7" fmla="*/ 864870 h 2802255"/>
                  <a:gd name="connsiteX8" fmla="*/ 3959 w 716439"/>
                  <a:gd name="connsiteY8" fmla="*/ 960120 h 2802255"/>
                  <a:gd name="connsiteX9" fmla="*/ 149 w 716439"/>
                  <a:gd name="connsiteY9" fmla="*/ 1053465 h 2802255"/>
                  <a:gd name="connsiteX10" fmla="*/ 2054 w 716439"/>
                  <a:gd name="connsiteY10" fmla="*/ 1120140 h 2802255"/>
                  <a:gd name="connsiteX11" fmla="*/ 13484 w 716439"/>
                  <a:gd name="connsiteY11" fmla="*/ 1179195 h 2802255"/>
                  <a:gd name="connsiteX12" fmla="*/ 57299 w 716439"/>
                  <a:gd name="connsiteY12" fmla="*/ 1247775 h 2802255"/>
                  <a:gd name="connsiteX13" fmla="*/ 122069 w 716439"/>
                  <a:gd name="connsiteY13" fmla="*/ 1346835 h 2802255"/>
                  <a:gd name="connsiteX14" fmla="*/ 264944 w 716439"/>
                  <a:gd name="connsiteY14" fmla="*/ 1524000 h 2802255"/>
                  <a:gd name="connsiteX15" fmla="*/ 365909 w 716439"/>
                  <a:gd name="connsiteY15" fmla="*/ 1663065 h 2802255"/>
                  <a:gd name="connsiteX16" fmla="*/ 457349 w 716439"/>
                  <a:gd name="connsiteY16" fmla="*/ 1796415 h 2802255"/>
                  <a:gd name="connsiteX17" fmla="*/ 508784 w 716439"/>
                  <a:gd name="connsiteY17" fmla="*/ 1885950 h 2802255"/>
                  <a:gd name="connsiteX18" fmla="*/ 564029 w 716439"/>
                  <a:gd name="connsiteY18" fmla="*/ 1986915 h 2802255"/>
                  <a:gd name="connsiteX19" fmla="*/ 611653 w 716439"/>
                  <a:gd name="connsiteY19" fmla="*/ 2093594 h 2802255"/>
                  <a:gd name="connsiteX20" fmla="*/ 661183 w 716439"/>
                  <a:gd name="connsiteY20" fmla="*/ 2242184 h 2802255"/>
                  <a:gd name="connsiteX21" fmla="*/ 689757 w 716439"/>
                  <a:gd name="connsiteY21" fmla="*/ 2371723 h 2802255"/>
                  <a:gd name="connsiteX22" fmla="*/ 706902 w 716439"/>
                  <a:gd name="connsiteY22" fmla="*/ 2480308 h 2802255"/>
                  <a:gd name="connsiteX23" fmla="*/ 716427 w 716439"/>
                  <a:gd name="connsiteY23" fmla="*/ 2625088 h 2802255"/>
                  <a:gd name="connsiteX24" fmla="*/ 708808 w 716439"/>
                  <a:gd name="connsiteY24" fmla="*/ 2737483 h 2802255"/>
                  <a:gd name="connsiteX25" fmla="*/ 704999 w 716439"/>
                  <a:gd name="connsiteY25" fmla="*/ 2802255 h 2802255"/>
                  <a:gd name="connsiteX0" fmla="*/ 156359 w 716439"/>
                  <a:gd name="connsiteY0" fmla="*/ 0 h 2927985"/>
                  <a:gd name="connsiteX1" fmla="*/ 179219 w 716439"/>
                  <a:gd name="connsiteY1" fmla="*/ 87630 h 2927985"/>
                  <a:gd name="connsiteX2" fmla="*/ 171599 w 716439"/>
                  <a:gd name="connsiteY2" fmla="*/ 241935 h 2927985"/>
                  <a:gd name="connsiteX3" fmla="*/ 154454 w 716439"/>
                  <a:gd name="connsiteY3" fmla="*/ 381000 h 2927985"/>
                  <a:gd name="connsiteX4" fmla="*/ 118259 w 716439"/>
                  <a:gd name="connsiteY4" fmla="*/ 546735 h 2927985"/>
                  <a:gd name="connsiteX5" fmla="*/ 78254 w 716439"/>
                  <a:gd name="connsiteY5" fmla="*/ 670560 h 2927985"/>
                  <a:gd name="connsiteX6" fmla="*/ 40154 w 716439"/>
                  <a:gd name="connsiteY6" fmla="*/ 788670 h 2927985"/>
                  <a:gd name="connsiteX7" fmla="*/ 21104 w 716439"/>
                  <a:gd name="connsiteY7" fmla="*/ 864870 h 2927985"/>
                  <a:gd name="connsiteX8" fmla="*/ 3959 w 716439"/>
                  <a:gd name="connsiteY8" fmla="*/ 960120 h 2927985"/>
                  <a:gd name="connsiteX9" fmla="*/ 149 w 716439"/>
                  <a:gd name="connsiteY9" fmla="*/ 1053465 h 2927985"/>
                  <a:gd name="connsiteX10" fmla="*/ 2054 w 716439"/>
                  <a:gd name="connsiteY10" fmla="*/ 1120140 h 2927985"/>
                  <a:gd name="connsiteX11" fmla="*/ 13484 w 716439"/>
                  <a:gd name="connsiteY11" fmla="*/ 1179195 h 2927985"/>
                  <a:gd name="connsiteX12" fmla="*/ 57299 w 716439"/>
                  <a:gd name="connsiteY12" fmla="*/ 1247775 h 2927985"/>
                  <a:gd name="connsiteX13" fmla="*/ 122069 w 716439"/>
                  <a:gd name="connsiteY13" fmla="*/ 1346835 h 2927985"/>
                  <a:gd name="connsiteX14" fmla="*/ 264944 w 716439"/>
                  <a:gd name="connsiteY14" fmla="*/ 1524000 h 2927985"/>
                  <a:gd name="connsiteX15" fmla="*/ 365909 w 716439"/>
                  <a:gd name="connsiteY15" fmla="*/ 1663065 h 2927985"/>
                  <a:gd name="connsiteX16" fmla="*/ 457349 w 716439"/>
                  <a:gd name="connsiteY16" fmla="*/ 1796415 h 2927985"/>
                  <a:gd name="connsiteX17" fmla="*/ 508784 w 716439"/>
                  <a:gd name="connsiteY17" fmla="*/ 1885950 h 2927985"/>
                  <a:gd name="connsiteX18" fmla="*/ 564029 w 716439"/>
                  <a:gd name="connsiteY18" fmla="*/ 1986915 h 2927985"/>
                  <a:gd name="connsiteX19" fmla="*/ 611653 w 716439"/>
                  <a:gd name="connsiteY19" fmla="*/ 2093594 h 2927985"/>
                  <a:gd name="connsiteX20" fmla="*/ 661183 w 716439"/>
                  <a:gd name="connsiteY20" fmla="*/ 2242184 h 2927985"/>
                  <a:gd name="connsiteX21" fmla="*/ 689757 w 716439"/>
                  <a:gd name="connsiteY21" fmla="*/ 2371723 h 2927985"/>
                  <a:gd name="connsiteX22" fmla="*/ 706902 w 716439"/>
                  <a:gd name="connsiteY22" fmla="*/ 2480308 h 2927985"/>
                  <a:gd name="connsiteX23" fmla="*/ 716427 w 716439"/>
                  <a:gd name="connsiteY23" fmla="*/ 2625088 h 2927985"/>
                  <a:gd name="connsiteX24" fmla="*/ 708808 w 716439"/>
                  <a:gd name="connsiteY24" fmla="*/ 2737483 h 2927985"/>
                  <a:gd name="connsiteX25" fmla="*/ 674519 w 716439"/>
                  <a:gd name="connsiteY25" fmla="*/ 2927985 h 2927985"/>
                  <a:gd name="connsiteX0" fmla="*/ 156359 w 716443"/>
                  <a:gd name="connsiteY0" fmla="*/ 0 h 2927985"/>
                  <a:gd name="connsiteX1" fmla="*/ 179219 w 716443"/>
                  <a:gd name="connsiteY1" fmla="*/ 87630 h 2927985"/>
                  <a:gd name="connsiteX2" fmla="*/ 171599 w 716443"/>
                  <a:gd name="connsiteY2" fmla="*/ 241935 h 2927985"/>
                  <a:gd name="connsiteX3" fmla="*/ 154454 w 716443"/>
                  <a:gd name="connsiteY3" fmla="*/ 381000 h 2927985"/>
                  <a:gd name="connsiteX4" fmla="*/ 118259 w 716443"/>
                  <a:gd name="connsiteY4" fmla="*/ 546735 h 2927985"/>
                  <a:gd name="connsiteX5" fmla="*/ 78254 w 716443"/>
                  <a:gd name="connsiteY5" fmla="*/ 670560 h 2927985"/>
                  <a:gd name="connsiteX6" fmla="*/ 40154 w 716443"/>
                  <a:gd name="connsiteY6" fmla="*/ 788670 h 2927985"/>
                  <a:gd name="connsiteX7" fmla="*/ 21104 w 716443"/>
                  <a:gd name="connsiteY7" fmla="*/ 864870 h 2927985"/>
                  <a:gd name="connsiteX8" fmla="*/ 3959 w 716443"/>
                  <a:gd name="connsiteY8" fmla="*/ 960120 h 2927985"/>
                  <a:gd name="connsiteX9" fmla="*/ 149 w 716443"/>
                  <a:gd name="connsiteY9" fmla="*/ 1053465 h 2927985"/>
                  <a:gd name="connsiteX10" fmla="*/ 2054 w 716443"/>
                  <a:gd name="connsiteY10" fmla="*/ 1120140 h 2927985"/>
                  <a:gd name="connsiteX11" fmla="*/ 13484 w 716443"/>
                  <a:gd name="connsiteY11" fmla="*/ 1179195 h 2927985"/>
                  <a:gd name="connsiteX12" fmla="*/ 57299 w 716443"/>
                  <a:gd name="connsiteY12" fmla="*/ 1247775 h 2927985"/>
                  <a:gd name="connsiteX13" fmla="*/ 122069 w 716443"/>
                  <a:gd name="connsiteY13" fmla="*/ 1346835 h 2927985"/>
                  <a:gd name="connsiteX14" fmla="*/ 264944 w 716443"/>
                  <a:gd name="connsiteY14" fmla="*/ 1524000 h 2927985"/>
                  <a:gd name="connsiteX15" fmla="*/ 365909 w 716443"/>
                  <a:gd name="connsiteY15" fmla="*/ 1663065 h 2927985"/>
                  <a:gd name="connsiteX16" fmla="*/ 457349 w 716443"/>
                  <a:gd name="connsiteY16" fmla="*/ 1796415 h 2927985"/>
                  <a:gd name="connsiteX17" fmla="*/ 508784 w 716443"/>
                  <a:gd name="connsiteY17" fmla="*/ 1885950 h 2927985"/>
                  <a:gd name="connsiteX18" fmla="*/ 564029 w 716443"/>
                  <a:gd name="connsiteY18" fmla="*/ 1986915 h 2927985"/>
                  <a:gd name="connsiteX19" fmla="*/ 611653 w 716443"/>
                  <a:gd name="connsiteY19" fmla="*/ 2093594 h 2927985"/>
                  <a:gd name="connsiteX20" fmla="*/ 661183 w 716443"/>
                  <a:gd name="connsiteY20" fmla="*/ 2242184 h 2927985"/>
                  <a:gd name="connsiteX21" fmla="*/ 689757 w 716443"/>
                  <a:gd name="connsiteY21" fmla="*/ 2371723 h 2927985"/>
                  <a:gd name="connsiteX22" fmla="*/ 706902 w 716443"/>
                  <a:gd name="connsiteY22" fmla="*/ 2480308 h 2927985"/>
                  <a:gd name="connsiteX23" fmla="*/ 716427 w 716443"/>
                  <a:gd name="connsiteY23" fmla="*/ 2625088 h 2927985"/>
                  <a:gd name="connsiteX24" fmla="*/ 708808 w 716443"/>
                  <a:gd name="connsiteY24" fmla="*/ 2737483 h 2927985"/>
                  <a:gd name="connsiteX25" fmla="*/ 695473 w 716443"/>
                  <a:gd name="connsiteY25" fmla="*/ 2836543 h 2927985"/>
                  <a:gd name="connsiteX26" fmla="*/ 674519 w 716443"/>
                  <a:gd name="connsiteY26" fmla="*/ 2927985 h 292798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44039 w 716443"/>
                  <a:gd name="connsiteY26" fmla="*/ 3007995 h 300799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68803 w 716443"/>
                  <a:gd name="connsiteY26" fmla="*/ 2941318 h 3007995"/>
                  <a:gd name="connsiteX27" fmla="*/ 644039 w 716443"/>
                  <a:gd name="connsiteY27" fmla="*/ 3007995 h 3007995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577364 w 716443"/>
                  <a:gd name="connsiteY27" fmla="*/ 3158490 h 3158490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619273 w 716443"/>
                  <a:gd name="connsiteY27" fmla="*/ 3065142 h 3158490"/>
                  <a:gd name="connsiteX28" fmla="*/ 577364 w 716443"/>
                  <a:gd name="connsiteY28" fmla="*/ 3158490 h 3158490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39264 w 716443"/>
                  <a:gd name="connsiteY28" fmla="*/ 3225165 h 3225165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75458 w 716443"/>
                  <a:gd name="connsiteY28" fmla="*/ 3150867 h 3225165"/>
                  <a:gd name="connsiteX29" fmla="*/ 539264 w 716443"/>
                  <a:gd name="connsiteY29" fmla="*/ 3225165 h 322516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390674 w 716443"/>
                  <a:gd name="connsiteY29" fmla="*/ 3419475 h 341947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476398 w 716443"/>
                  <a:gd name="connsiteY29" fmla="*/ 3299457 h 3419475"/>
                  <a:gd name="connsiteX30" fmla="*/ 390674 w 716443"/>
                  <a:gd name="connsiteY30" fmla="*/ 3419475 h 341947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148739 w 716443"/>
                  <a:gd name="connsiteY30" fmla="*/ 3682365 h 368236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236368 w 716443"/>
                  <a:gd name="connsiteY30" fmla="*/ 3579492 h 3682365"/>
                  <a:gd name="connsiteX31" fmla="*/ 148739 w 716443"/>
                  <a:gd name="connsiteY31" fmla="*/ 3682365 h 3682365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36368 w 716443"/>
                  <a:gd name="connsiteY30" fmla="*/ 357949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95398 w 716443"/>
                  <a:gd name="connsiteY31" fmla="*/ 3752846 h 3798570"/>
                  <a:gd name="connsiteX32" fmla="*/ 57299 w 716443"/>
                  <a:gd name="connsiteY32" fmla="*/ 3798570 h 379857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2054 w 716443"/>
                  <a:gd name="connsiteY32" fmla="*/ 3878580 h 387858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55393 w 716443"/>
                  <a:gd name="connsiteY32" fmla="*/ 3806186 h 3878580"/>
                  <a:gd name="connsiteX33" fmla="*/ 2054 w 716443"/>
                  <a:gd name="connsiteY33" fmla="*/ 3878580 h 3878580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13334 w 758204"/>
                  <a:gd name="connsiteY33" fmla="*/ 3941441 h 3975735"/>
                  <a:gd name="connsiteX34" fmla="*/ 0 w 758204"/>
                  <a:gd name="connsiteY34" fmla="*/ 3975735 h 397573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0 w 802019"/>
                  <a:gd name="connsiteY34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19050 w 802019"/>
                  <a:gd name="connsiteY34" fmla="*/ 4086221 h 4154805"/>
                  <a:gd name="connsiteX35" fmla="*/ 0 w 802019"/>
                  <a:gd name="connsiteY35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5715 w 802019"/>
                  <a:gd name="connsiteY34" fmla="*/ 4082411 h 4154805"/>
                  <a:gd name="connsiteX35" fmla="*/ 0 w 802019"/>
                  <a:gd name="connsiteY35" fmla="*/ 4154805 h 4154805"/>
                  <a:gd name="connsiteX0" fmla="*/ 237847 w 797931"/>
                  <a:gd name="connsiteY0" fmla="*/ 0 h 4299585"/>
                  <a:gd name="connsiteX1" fmla="*/ 260707 w 797931"/>
                  <a:gd name="connsiteY1" fmla="*/ 87630 h 4299585"/>
                  <a:gd name="connsiteX2" fmla="*/ 253087 w 797931"/>
                  <a:gd name="connsiteY2" fmla="*/ 241935 h 4299585"/>
                  <a:gd name="connsiteX3" fmla="*/ 235942 w 797931"/>
                  <a:gd name="connsiteY3" fmla="*/ 381000 h 4299585"/>
                  <a:gd name="connsiteX4" fmla="*/ 199747 w 797931"/>
                  <a:gd name="connsiteY4" fmla="*/ 546735 h 4299585"/>
                  <a:gd name="connsiteX5" fmla="*/ 159742 w 797931"/>
                  <a:gd name="connsiteY5" fmla="*/ 670560 h 4299585"/>
                  <a:gd name="connsiteX6" fmla="*/ 121642 w 797931"/>
                  <a:gd name="connsiteY6" fmla="*/ 788670 h 4299585"/>
                  <a:gd name="connsiteX7" fmla="*/ 102592 w 797931"/>
                  <a:gd name="connsiteY7" fmla="*/ 864870 h 4299585"/>
                  <a:gd name="connsiteX8" fmla="*/ 85447 w 797931"/>
                  <a:gd name="connsiteY8" fmla="*/ 960120 h 4299585"/>
                  <a:gd name="connsiteX9" fmla="*/ 81637 w 797931"/>
                  <a:gd name="connsiteY9" fmla="*/ 1053465 h 4299585"/>
                  <a:gd name="connsiteX10" fmla="*/ 83542 w 797931"/>
                  <a:gd name="connsiteY10" fmla="*/ 1120140 h 4299585"/>
                  <a:gd name="connsiteX11" fmla="*/ 94972 w 797931"/>
                  <a:gd name="connsiteY11" fmla="*/ 1179195 h 4299585"/>
                  <a:gd name="connsiteX12" fmla="*/ 138787 w 797931"/>
                  <a:gd name="connsiteY12" fmla="*/ 1247775 h 4299585"/>
                  <a:gd name="connsiteX13" fmla="*/ 203557 w 797931"/>
                  <a:gd name="connsiteY13" fmla="*/ 1346835 h 4299585"/>
                  <a:gd name="connsiteX14" fmla="*/ 346432 w 797931"/>
                  <a:gd name="connsiteY14" fmla="*/ 1524000 h 4299585"/>
                  <a:gd name="connsiteX15" fmla="*/ 447397 w 797931"/>
                  <a:gd name="connsiteY15" fmla="*/ 1663065 h 4299585"/>
                  <a:gd name="connsiteX16" fmla="*/ 538837 w 797931"/>
                  <a:gd name="connsiteY16" fmla="*/ 1796415 h 4299585"/>
                  <a:gd name="connsiteX17" fmla="*/ 590272 w 797931"/>
                  <a:gd name="connsiteY17" fmla="*/ 1885950 h 4299585"/>
                  <a:gd name="connsiteX18" fmla="*/ 645517 w 797931"/>
                  <a:gd name="connsiteY18" fmla="*/ 1986915 h 4299585"/>
                  <a:gd name="connsiteX19" fmla="*/ 693141 w 797931"/>
                  <a:gd name="connsiteY19" fmla="*/ 2093594 h 4299585"/>
                  <a:gd name="connsiteX20" fmla="*/ 742671 w 797931"/>
                  <a:gd name="connsiteY20" fmla="*/ 2242184 h 4299585"/>
                  <a:gd name="connsiteX21" fmla="*/ 771245 w 797931"/>
                  <a:gd name="connsiteY21" fmla="*/ 2371723 h 4299585"/>
                  <a:gd name="connsiteX22" fmla="*/ 788390 w 797931"/>
                  <a:gd name="connsiteY22" fmla="*/ 2480308 h 4299585"/>
                  <a:gd name="connsiteX23" fmla="*/ 797915 w 797931"/>
                  <a:gd name="connsiteY23" fmla="*/ 2625088 h 4299585"/>
                  <a:gd name="connsiteX24" fmla="*/ 790296 w 797931"/>
                  <a:gd name="connsiteY24" fmla="*/ 2737483 h 4299585"/>
                  <a:gd name="connsiteX25" fmla="*/ 776961 w 797931"/>
                  <a:gd name="connsiteY25" fmla="*/ 2836543 h 4299585"/>
                  <a:gd name="connsiteX26" fmla="*/ 750291 w 797931"/>
                  <a:gd name="connsiteY26" fmla="*/ 2941318 h 4299585"/>
                  <a:gd name="connsiteX27" fmla="*/ 700761 w 797931"/>
                  <a:gd name="connsiteY27" fmla="*/ 3065142 h 4299585"/>
                  <a:gd name="connsiteX28" fmla="*/ 656946 w 797931"/>
                  <a:gd name="connsiteY28" fmla="*/ 3150867 h 4299585"/>
                  <a:gd name="connsiteX29" fmla="*/ 563601 w 797931"/>
                  <a:gd name="connsiteY29" fmla="*/ 3305172 h 4299585"/>
                  <a:gd name="connsiteX30" fmla="*/ 327381 w 797931"/>
                  <a:gd name="connsiteY30" fmla="*/ 3587112 h 4299585"/>
                  <a:gd name="connsiteX31" fmla="*/ 176886 w 797931"/>
                  <a:gd name="connsiteY31" fmla="*/ 3752846 h 4299585"/>
                  <a:gd name="connsiteX32" fmla="*/ 136881 w 797931"/>
                  <a:gd name="connsiteY32" fmla="*/ 3806186 h 4299585"/>
                  <a:gd name="connsiteX33" fmla="*/ 53061 w 797931"/>
                  <a:gd name="connsiteY33" fmla="*/ 3941441 h 4299585"/>
                  <a:gd name="connsiteX34" fmla="*/ 1627 w 797931"/>
                  <a:gd name="connsiteY34" fmla="*/ 4082411 h 4299585"/>
                  <a:gd name="connsiteX35" fmla="*/ 24487 w 797931"/>
                  <a:gd name="connsiteY35" fmla="*/ 4299585 h 4299585"/>
                  <a:gd name="connsiteX0" fmla="*/ 237967 w 798051"/>
                  <a:gd name="connsiteY0" fmla="*/ 0 h 4299585"/>
                  <a:gd name="connsiteX1" fmla="*/ 260827 w 798051"/>
                  <a:gd name="connsiteY1" fmla="*/ 87630 h 4299585"/>
                  <a:gd name="connsiteX2" fmla="*/ 253207 w 798051"/>
                  <a:gd name="connsiteY2" fmla="*/ 241935 h 4299585"/>
                  <a:gd name="connsiteX3" fmla="*/ 236062 w 798051"/>
                  <a:gd name="connsiteY3" fmla="*/ 381000 h 4299585"/>
                  <a:gd name="connsiteX4" fmla="*/ 199867 w 798051"/>
                  <a:gd name="connsiteY4" fmla="*/ 546735 h 4299585"/>
                  <a:gd name="connsiteX5" fmla="*/ 159862 w 798051"/>
                  <a:gd name="connsiteY5" fmla="*/ 670560 h 4299585"/>
                  <a:gd name="connsiteX6" fmla="*/ 121762 w 798051"/>
                  <a:gd name="connsiteY6" fmla="*/ 788670 h 4299585"/>
                  <a:gd name="connsiteX7" fmla="*/ 102712 w 798051"/>
                  <a:gd name="connsiteY7" fmla="*/ 864870 h 4299585"/>
                  <a:gd name="connsiteX8" fmla="*/ 85567 w 798051"/>
                  <a:gd name="connsiteY8" fmla="*/ 960120 h 4299585"/>
                  <a:gd name="connsiteX9" fmla="*/ 81757 w 798051"/>
                  <a:gd name="connsiteY9" fmla="*/ 1053465 h 4299585"/>
                  <a:gd name="connsiteX10" fmla="*/ 83662 w 798051"/>
                  <a:gd name="connsiteY10" fmla="*/ 1120140 h 4299585"/>
                  <a:gd name="connsiteX11" fmla="*/ 95092 w 798051"/>
                  <a:gd name="connsiteY11" fmla="*/ 1179195 h 4299585"/>
                  <a:gd name="connsiteX12" fmla="*/ 138907 w 798051"/>
                  <a:gd name="connsiteY12" fmla="*/ 1247775 h 4299585"/>
                  <a:gd name="connsiteX13" fmla="*/ 203677 w 798051"/>
                  <a:gd name="connsiteY13" fmla="*/ 1346835 h 4299585"/>
                  <a:gd name="connsiteX14" fmla="*/ 346552 w 798051"/>
                  <a:gd name="connsiteY14" fmla="*/ 1524000 h 4299585"/>
                  <a:gd name="connsiteX15" fmla="*/ 447517 w 798051"/>
                  <a:gd name="connsiteY15" fmla="*/ 1663065 h 4299585"/>
                  <a:gd name="connsiteX16" fmla="*/ 538957 w 798051"/>
                  <a:gd name="connsiteY16" fmla="*/ 1796415 h 4299585"/>
                  <a:gd name="connsiteX17" fmla="*/ 590392 w 798051"/>
                  <a:gd name="connsiteY17" fmla="*/ 1885950 h 4299585"/>
                  <a:gd name="connsiteX18" fmla="*/ 645637 w 798051"/>
                  <a:gd name="connsiteY18" fmla="*/ 1986915 h 4299585"/>
                  <a:gd name="connsiteX19" fmla="*/ 693261 w 798051"/>
                  <a:gd name="connsiteY19" fmla="*/ 2093594 h 4299585"/>
                  <a:gd name="connsiteX20" fmla="*/ 742791 w 798051"/>
                  <a:gd name="connsiteY20" fmla="*/ 2242184 h 4299585"/>
                  <a:gd name="connsiteX21" fmla="*/ 771365 w 798051"/>
                  <a:gd name="connsiteY21" fmla="*/ 2371723 h 4299585"/>
                  <a:gd name="connsiteX22" fmla="*/ 788510 w 798051"/>
                  <a:gd name="connsiteY22" fmla="*/ 2480308 h 4299585"/>
                  <a:gd name="connsiteX23" fmla="*/ 798035 w 798051"/>
                  <a:gd name="connsiteY23" fmla="*/ 2625088 h 4299585"/>
                  <a:gd name="connsiteX24" fmla="*/ 790416 w 798051"/>
                  <a:gd name="connsiteY24" fmla="*/ 2737483 h 4299585"/>
                  <a:gd name="connsiteX25" fmla="*/ 777081 w 798051"/>
                  <a:gd name="connsiteY25" fmla="*/ 2836543 h 4299585"/>
                  <a:gd name="connsiteX26" fmla="*/ 750411 w 798051"/>
                  <a:gd name="connsiteY26" fmla="*/ 2941318 h 4299585"/>
                  <a:gd name="connsiteX27" fmla="*/ 700881 w 798051"/>
                  <a:gd name="connsiteY27" fmla="*/ 3065142 h 4299585"/>
                  <a:gd name="connsiteX28" fmla="*/ 657066 w 798051"/>
                  <a:gd name="connsiteY28" fmla="*/ 3150867 h 4299585"/>
                  <a:gd name="connsiteX29" fmla="*/ 563721 w 798051"/>
                  <a:gd name="connsiteY29" fmla="*/ 3305172 h 4299585"/>
                  <a:gd name="connsiteX30" fmla="*/ 327501 w 798051"/>
                  <a:gd name="connsiteY30" fmla="*/ 3587112 h 4299585"/>
                  <a:gd name="connsiteX31" fmla="*/ 177006 w 798051"/>
                  <a:gd name="connsiteY31" fmla="*/ 3752846 h 4299585"/>
                  <a:gd name="connsiteX32" fmla="*/ 137001 w 798051"/>
                  <a:gd name="connsiteY32" fmla="*/ 3806186 h 4299585"/>
                  <a:gd name="connsiteX33" fmla="*/ 53181 w 798051"/>
                  <a:gd name="connsiteY33" fmla="*/ 3941441 h 4299585"/>
                  <a:gd name="connsiteX34" fmla="*/ 1747 w 798051"/>
                  <a:gd name="connsiteY34" fmla="*/ 4082411 h 4299585"/>
                  <a:gd name="connsiteX35" fmla="*/ 13177 w 798051"/>
                  <a:gd name="connsiteY35" fmla="*/ 4229096 h 4299585"/>
                  <a:gd name="connsiteX36" fmla="*/ 24607 w 798051"/>
                  <a:gd name="connsiteY36" fmla="*/ 4299585 h 4299585"/>
                  <a:gd name="connsiteX0" fmla="*/ 241109 w 801193"/>
                  <a:gd name="connsiteY0" fmla="*/ 0 h 4299585"/>
                  <a:gd name="connsiteX1" fmla="*/ 263969 w 801193"/>
                  <a:gd name="connsiteY1" fmla="*/ 87630 h 4299585"/>
                  <a:gd name="connsiteX2" fmla="*/ 256349 w 801193"/>
                  <a:gd name="connsiteY2" fmla="*/ 241935 h 4299585"/>
                  <a:gd name="connsiteX3" fmla="*/ 239204 w 801193"/>
                  <a:gd name="connsiteY3" fmla="*/ 381000 h 4299585"/>
                  <a:gd name="connsiteX4" fmla="*/ 203009 w 801193"/>
                  <a:gd name="connsiteY4" fmla="*/ 546735 h 4299585"/>
                  <a:gd name="connsiteX5" fmla="*/ 163004 w 801193"/>
                  <a:gd name="connsiteY5" fmla="*/ 670560 h 4299585"/>
                  <a:gd name="connsiteX6" fmla="*/ 124904 w 801193"/>
                  <a:gd name="connsiteY6" fmla="*/ 788670 h 4299585"/>
                  <a:gd name="connsiteX7" fmla="*/ 105854 w 801193"/>
                  <a:gd name="connsiteY7" fmla="*/ 864870 h 4299585"/>
                  <a:gd name="connsiteX8" fmla="*/ 88709 w 801193"/>
                  <a:gd name="connsiteY8" fmla="*/ 960120 h 4299585"/>
                  <a:gd name="connsiteX9" fmla="*/ 84899 w 801193"/>
                  <a:gd name="connsiteY9" fmla="*/ 1053465 h 4299585"/>
                  <a:gd name="connsiteX10" fmla="*/ 86804 w 801193"/>
                  <a:gd name="connsiteY10" fmla="*/ 1120140 h 4299585"/>
                  <a:gd name="connsiteX11" fmla="*/ 98234 w 801193"/>
                  <a:gd name="connsiteY11" fmla="*/ 1179195 h 4299585"/>
                  <a:gd name="connsiteX12" fmla="*/ 142049 w 801193"/>
                  <a:gd name="connsiteY12" fmla="*/ 1247775 h 4299585"/>
                  <a:gd name="connsiteX13" fmla="*/ 206819 w 801193"/>
                  <a:gd name="connsiteY13" fmla="*/ 1346835 h 4299585"/>
                  <a:gd name="connsiteX14" fmla="*/ 349694 w 801193"/>
                  <a:gd name="connsiteY14" fmla="*/ 1524000 h 4299585"/>
                  <a:gd name="connsiteX15" fmla="*/ 450659 w 801193"/>
                  <a:gd name="connsiteY15" fmla="*/ 1663065 h 4299585"/>
                  <a:gd name="connsiteX16" fmla="*/ 542099 w 801193"/>
                  <a:gd name="connsiteY16" fmla="*/ 1796415 h 4299585"/>
                  <a:gd name="connsiteX17" fmla="*/ 593534 w 801193"/>
                  <a:gd name="connsiteY17" fmla="*/ 1885950 h 4299585"/>
                  <a:gd name="connsiteX18" fmla="*/ 648779 w 801193"/>
                  <a:gd name="connsiteY18" fmla="*/ 1986915 h 4299585"/>
                  <a:gd name="connsiteX19" fmla="*/ 696403 w 801193"/>
                  <a:gd name="connsiteY19" fmla="*/ 2093594 h 4299585"/>
                  <a:gd name="connsiteX20" fmla="*/ 745933 w 801193"/>
                  <a:gd name="connsiteY20" fmla="*/ 2242184 h 4299585"/>
                  <a:gd name="connsiteX21" fmla="*/ 774507 w 801193"/>
                  <a:gd name="connsiteY21" fmla="*/ 2371723 h 4299585"/>
                  <a:gd name="connsiteX22" fmla="*/ 791652 w 801193"/>
                  <a:gd name="connsiteY22" fmla="*/ 2480308 h 4299585"/>
                  <a:gd name="connsiteX23" fmla="*/ 801177 w 801193"/>
                  <a:gd name="connsiteY23" fmla="*/ 2625088 h 4299585"/>
                  <a:gd name="connsiteX24" fmla="*/ 793558 w 801193"/>
                  <a:gd name="connsiteY24" fmla="*/ 2737483 h 4299585"/>
                  <a:gd name="connsiteX25" fmla="*/ 780223 w 801193"/>
                  <a:gd name="connsiteY25" fmla="*/ 2836543 h 4299585"/>
                  <a:gd name="connsiteX26" fmla="*/ 753553 w 801193"/>
                  <a:gd name="connsiteY26" fmla="*/ 2941318 h 4299585"/>
                  <a:gd name="connsiteX27" fmla="*/ 704023 w 801193"/>
                  <a:gd name="connsiteY27" fmla="*/ 3065142 h 4299585"/>
                  <a:gd name="connsiteX28" fmla="*/ 660208 w 801193"/>
                  <a:gd name="connsiteY28" fmla="*/ 3150867 h 4299585"/>
                  <a:gd name="connsiteX29" fmla="*/ 566863 w 801193"/>
                  <a:gd name="connsiteY29" fmla="*/ 3305172 h 4299585"/>
                  <a:gd name="connsiteX30" fmla="*/ 330643 w 801193"/>
                  <a:gd name="connsiteY30" fmla="*/ 3587112 h 4299585"/>
                  <a:gd name="connsiteX31" fmla="*/ 180148 w 801193"/>
                  <a:gd name="connsiteY31" fmla="*/ 3752846 h 4299585"/>
                  <a:gd name="connsiteX32" fmla="*/ 140143 w 801193"/>
                  <a:gd name="connsiteY32" fmla="*/ 3806186 h 4299585"/>
                  <a:gd name="connsiteX33" fmla="*/ 56323 w 801193"/>
                  <a:gd name="connsiteY33" fmla="*/ 3941441 h 4299585"/>
                  <a:gd name="connsiteX34" fmla="*/ 4889 w 801193"/>
                  <a:gd name="connsiteY34" fmla="*/ 4082411 h 4299585"/>
                  <a:gd name="connsiteX35" fmla="*/ 2984 w 801193"/>
                  <a:gd name="connsiteY35" fmla="*/ 4225286 h 4299585"/>
                  <a:gd name="connsiteX36" fmla="*/ 27749 w 801193"/>
                  <a:gd name="connsiteY36" fmla="*/ 4299585 h 4299585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88709 w 801193"/>
                  <a:gd name="connsiteY36" fmla="*/ 4415790 h 4415790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58229 w 801193"/>
                  <a:gd name="connsiteY36" fmla="*/ 4343395 h 4415790"/>
                  <a:gd name="connsiteX37" fmla="*/ 88709 w 801193"/>
                  <a:gd name="connsiteY37" fmla="*/ 4415790 h 4415790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83959 w 801193"/>
                  <a:gd name="connsiteY37" fmla="*/ 4524375 h 4524375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30619 w 801193"/>
                  <a:gd name="connsiteY37" fmla="*/ 4451980 h 4524375"/>
                  <a:gd name="connsiteX38" fmla="*/ 183959 w 801193"/>
                  <a:gd name="connsiteY38" fmla="*/ 4524375 h 45243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414464 w 801193"/>
                  <a:gd name="connsiteY38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414464 w 801193"/>
                  <a:gd name="connsiteY39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345884 w 801193"/>
                  <a:gd name="connsiteY39" fmla="*/ 4653910 h 4714875"/>
                  <a:gd name="connsiteX40" fmla="*/ 414464 w 801193"/>
                  <a:gd name="connsiteY40" fmla="*/ 4714875 h 4714875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1041209 w 1041209"/>
                  <a:gd name="connsiteY40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5677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989774 w 1041209"/>
                  <a:gd name="connsiteY41" fmla="*/ 5092059 h 5124450"/>
                  <a:gd name="connsiteX42" fmla="*/ 1041209 w 1041209"/>
                  <a:gd name="connsiteY42" fmla="*/ 5124450 h 51244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40269 w 1140269"/>
                  <a:gd name="connsiteY42" fmla="*/ 5200650 h 52006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11694 w 1140269"/>
                  <a:gd name="connsiteY42" fmla="*/ 5179689 h 5200650"/>
                  <a:gd name="connsiteX43" fmla="*/ 1140269 w 1140269"/>
                  <a:gd name="connsiteY43" fmla="*/ 5200650 h 5200650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416494 w 1416494"/>
                  <a:gd name="connsiteY43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416494 w 1416494"/>
                  <a:gd name="connsiteY44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40293 w 1416494"/>
                  <a:gd name="connsiteY44" fmla="*/ 5495919 h 5606415"/>
                  <a:gd name="connsiteX45" fmla="*/ 1416494 w 1416494"/>
                  <a:gd name="connsiteY45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26958 w 1416494"/>
                  <a:gd name="connsiteY44" fmla="*/ 5497824 h 5606415"/>
                  <a:gd name="connsiteX45" fmla="*/ 1416494 w 1416494"/>
                  <a:gd name="connsiteY45" fmla="*/ 5606415 h 5606415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639379 w 1639379"/>
                  <a:gd name="connsiteY45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96503 w 1639379"/>
                  <a:gd name="connsiteY45" fmla="*/ 5673083 h 5817870"/>
                  <a:gd name="connsiteX46" fmla="*/ 1639379 w 1639379"/>
                  <a:gd name="connsiteY46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77453 w 1639379"/>
                  <a:gd name="connsiteY45" fmla="*/ 5676893 h 5817870"/>
                  <a:gd name="connsiteX46" fmla="*/ 1639379 w 1639379"/>
                  <a:gd name="connsiteY46" fmla="*/ 5817870 h 581787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934654 w 1934654"/>
                  <a:gd name="connsiteY46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734627 w 1934654"/>
                  <a:gd name="connsiteY46" fmla="*/ 580071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82252 w 1934654"/>
                  <a:gd name="connsiteY47" fmla="*/ 5854058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8432 w 1934654"/>
                  <a:gd name="connsiteY47" fmla="*/ 5852153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2717 w 1934654"/>
                  <a:gd name="connsiteY47" fmla="*/ 5854058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3713"/>
                  <a:gd name="connsiteX1" fmla="*/ 263969 w 1934654"/>
                  <a:gd name="connsiteY1" fmla="*/ 87630 h 5903713"/>
                  <a:gd name="connsiteX2" fmla="*/ 256349 w 1934654"/>
                  <a:gd name="connsiteY2" fmla="*/ 241935 h 5903713"/>
                  <a:gd name="connsiteX3" fmla="*/ 239204 w 1934654"/>
                  <a:gd name="connsiteY3" fmla="*/ 381000 h 5903713"/>
                  <a:gd name="connsiteX4" fmla="*/ 203009 w 1934654"/>
                  <a:gd name="connsiteY4" fmla="*/ 546735 h 5903713"/>
                  <a:gd name="connsiteX5" fmla="*/ 163004 w 1934654"/>
                  <a:gd name="connsiteY5" fmla="*/ 670560 h 5903713"/>
                  <a:gd name="connsiteX6" fmla="*/ 124904 w 1934654"/>
                  <a:gd name="connsiteY6" fmla="*/ 788670 h 5903713"/>
                  <a:gd name="connsiteX7" fmla="*/ 105854 w 1934654"/>
                  <a:gd name="connsiteY7" fmla="*/ 864870 h 5903713"/>
                  <a:gd name="connsiteX8" fmla="*/ 88709 w 1934654"/>
                  <a:gd name="connsiteY8" fmla="*/ 960120 h 5903713"/>
                  <a:gd name="connsiteX9" fmla="*/ 84899 w 1934654"/>
                  <a:gd name="connsiteY9" fmla="*/ 1053465 h 5903713"/>
                  <a:gd name="connsiteX10" fmla="*/ 86804 w 1934654"/>
                  <a:gd name="connsiteY10" fmla="*/ 1120140 h 5903713"/>
                  <a:gd name="connsiteX11" fmla="*/ 98234 w 1934654"/>
                  <a:gd name="connsiteY11" fmla="*/ 1179195 h 5903713"/>
                  <a:gd name="connsiteX12" fmla="*/ 142049 w 1934654"/>
                  <a:gd name="connsiteY12" fmla="*/ 1247775 h 5903713"/>
                  <a:gd name="connsiteX13" fmla="*/ 206819 w 1934654"/>
                  <a:gd name="connsiteY13" fmla="*/ 1346835 h 5903713"/>
                  <a:gd name="connsiteX14" fmla="*/ 349694 w 1934654"/>
                  <a:gd name="connsiteY14" fmla="*/ 1524000 h 5903713"/>
                  <a:gd name="connsiteX15" fmla="*/ 450659 w 1934654"/>
                  <a:gd name="connsiteY15" fmla="*/ 1663065 h 5903713"/>
                  <a:gd name="connsiteX16" fmla="*/ 542099 w 1934654"/>
                  <a:gd name="connsiteY16" fmla="*/ 1796415 h 5903713"/>
                  <a:gd name="connsiteX17" fmla="*/ 593534 w 1934654"/>
                  <a:gd name="connsiteY17" fmla="*/ 1885950 h 5903713"/>
                  <a:gd name="connsiteX18" fmla="*/ 648779 w 1934654"/>
                  <a:gd name="connsiteY18" fmla="*/ 1986915 h 5903713"/>
                  <a:gd name="connsiteX19" fmla="*/ 696403 w 1934654"/>
                  <a:gd name="connsiteY19" fmla="*/ 2093594 h 5903713"/>
                  <a:gd name="connsiteX20" fmla="*/ 745933 w 1934654"/>
                  <a:gd name="connsiteY20" fmla="*/ 2242184 h 5903713"/>
                  <a:gd name="connsiteX21" fmla="*/ 774507 w 1934654"/>
                  <a:gd name="connsiteY21" fmla="*/ 2371723 h 5903713"/>
                  <a:gd name="connsiteX22" fmla="*/ 791652 w 1934654"/>
                  <a:gd name="connsiteY22" fmla="*/ 2480308 h 5903713"/>
                  <a:gd name="connsiteX23" fmla="*/ 801177 w 1934654"/>
                  <a:gd name="connsiteY23" fmla="*/ 2625088 h 5903713"/>
                  <a:gd name="connsiteX24" fmla="*/ 793558 w 1934654"/>
                  <a:gd name="connsiteY24" fmla="*/ 2737483 h 5903713"/>
                  <a:gd name="connsiteX25" fmla="*/ 780223 w 1934654"/>
                  <a:gd name="connsiteY25" fmla="*/ 2836543 h 5903713"/>
                  <a:gd name="connsiteX26" fmla="*/ 753553 w 1934654"/>
                  <a:gd name="connsiteY26" fmla="*/ 2941318 h 5903713"/>
                  <a:gd name="connsiteX27" fmla="*/ 704023 w 1934654"/>
                  <a:gd name="connsiteY27" fmla="*/ 3065142 h 5903713"/>
                  <a:gd name="connsiteX28" fmla="*/ 660208 w 1934654"/>
                  <a:gd name="connsiteY28" fmla="*/ 3150867 h 5903713"/>
                  <a:gd name="connsiteX29" fmla="*/ 566863 w 1934654"/>
                  <a:gd name="connsiteY29" fmla="*/ 3305172 h 5903713"/>
                  <a:gd name="connsiteX30" fmla="*/ 330643 w 1934654"/>
                  <a:gd name="connsiteY30" fmla="*/ 3587112 h 5903713"/>
                  <a:gd name="connsiteX31" fmla="*/ 180148 w 1934654"/>
                  <a:gd name="connsiteY31" fmla="*/ 3752846 h 5903713"/>
                  <a:gd name="connsiteX32" fmla="*/ 140143 w 1934654"/>
                  <a:gd name="connsiteY32" fmla="*/ 3806186 h 5903713"/>
                  <a:gd name="connsiteX33" fmla="*/ 56323 w 1934654"/>
                  <a:gd name="connsiteY33" fmla="*/ 3941441 h 5903713"/>
                  <a:gd name="connsiteX34" fmla="*/ 4889 w 1934654"/>
                  <a:gd name="connsiteY34" fmla="*/ 4082411 h 5903713"/>
                  <a:gd name="connsiteX35" fmla="*/ 2984 w 1934654"/>
                  <a:gd name="connsiteY35" fmla="*/ 4225286 h 5903713"/>
                  <a:gd name="connsiteX36" fmla="*/ 58229 w 1934654"/>
                  <a:gd name="connsiteY36" fmla="*/ 4343395 h 5903713"/>
                  <a:gd name="connsiteX37" fmla="*/ 130619 w 1934654"/>
                  <a:gd name="connsiteY37" fmla="*/ 4451980 h 5903713"/>
                  <a:gd name="connsiteX38" fmla="*/ 222059 w 1934654"/>
                  <a:gd name="connsiteY38" fmla="*/ 4543420 h 5903713"/>
                  <a:gd name="connsiteX39" fmla="*/ 345884 w 1934654"/>
                  <a:gd name="connsiteY39" fmla="*/ 4653910 h 5903713"/>
                  <a:gd name="connsiteX40" fmla="*/ 494474 w 1934654"/>
                  <a:gd name="connsiteY40" fmla="*/ 4772019 h 5903713"/>
                  <a:gd name="connsiteX41" fmla="*/ 989774 w 1934654"/>
                  <a:gd name="connsiteY41" fmla="*/ 5092059 h 5903713"/>
                  <a:gd name="connsiteX42" fmla="*/ 1111694 w 1934654"/>
                  <a:gd name="connsiteY42" fmla="*/ 5179689 h 5903713"/>
                  <a:gd name="connsiteX43" fmla="*/ 1216468 w 1934654"/>
                  <a:gd name="connsiteY43" fmla="*/ 5326374 h 5903713"/>
                  <a:gd name="connsiteX44" fmla="*/ 1326958 w 1934654"/>
                  <a:gd name="connsiteY44" fmla="*/ 5497824 h 5903713"/>
                  <a:gd name="connsiteX45" fmla="*/ 1477453 w 1934654"/>
                  <a:gd name="connsiteY45" fmla="*/ 5676893 h 5903713"/>
                  <a:gd name="connsiteX46" fmla="*/ 1597467 w 1934654"/>
                  <a:gd name="connsiteY46" fmla="*/ 5785478 h 5903713"/>
                  <a:gd name="connsiteX47" fmla="*/ 1692717 w 1934654"/>
                  <a:gd name="connsiteY47" fmla="*/ 5854058 h 5903713"/>
                  <a:gd name="connsiteX48" fmla="*/ 1829877 w 1934654"/>
                  <a:gd name="connsiteY48" fmla="*/ 5897873 h 5903713"/>
                  <a:gd name="connsiteX49" fmla="*/ 1934654 w 1934654"/>
                  <a:gd name="connsiteY49" fmla="*/ 5901690 h 5903713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262314 w 2262314"/>
                  <a:gd name="connsiteY49" fmla="*/ 5928360 h 5928360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151822 w 2262314"/>
                  <a:gd name="connsiteY49" fmla="*/ 5920732 h 5928360"/>
                  <a:gd name="connsiteX50" fmla="*/ 2262314 w 2262314"/>
                  <a:gd name="connsiteY50" fmla="*/ 5928360 h 5928360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422334 w 2422334"/>
                  <a:gd name="connsiteY50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298507 w 2422334"/>
                  <a:gd name="connsiteY50" fmla="*/ 595121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11842 w 2422334"/>
                  <a:gd name="connsiteY50" fmla="*/ 593978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42322 w 2422334"/>
                  <a:gd name="connsiteY50" fmla="*/ 5945497 h 5972175"/>
                  <a:gd name="connsiteX51" fmla="*/ 2422334 w 2422334"/>
                  <a:gd name="connsiteY51" fmla="*/ 5972175 h 597217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610929 w 2610929"/>
                  <a:gd name="connsiteY51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610929 w 2610929"/>
                  <a:gd name="connsiteY52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69017 w 2610929"/>
                  <a:gd name="connsiteY52" fmla="*/ 6033127 h 6071235"/>
                  <a:gd name="connsiteX53" fmla="*/ 2610929 w 2610929"/>
                  <a:gd name="connsiteY53" fmla="*/ 6071235 h 6071235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778569 w 2778569"/>
                  <a:gd name="connsiteY53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58552 w 2778569"/>
                  <a:gd name="connsiteY53" fmla="*/ 613409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73792 w 2778569"/>
                  <a:gd name="connsiteY53" fmla="*/ 612266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78569 w 2778569"/>
                  <a:gd name="connsiteY54" fmla="*/ 6275070 h 627507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23322 w 2778569"/>
                  <a:gd name="connsiteY54" fmla="*/ 6198861 h 6275070"/>
                  <a:gd name="connsiteX55" fmla="*/ 2778569 w 2778569"/>
                  <a:gd name="connsiteY55" fmla="*/ 6275070 h 627507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864294 w 2864294"/>
                  <a:gd name="connsiteY55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61421 w 2864294"/>
                  <a:gd name="connsiteY55" fmla="*/ 6303636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30001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43336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900489 w 2900489"/>
                  <a:gd name="connsiteY57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900489 w 2900489"/>
                  <a:gd name="connsiteY58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892866 w 2900489"/>
                  <a:gd name="connsiteY58" fmla="*/ 6720831 h 6757035"/>
                  <a:gd name="connsiteX59" fmla="*/ 2900489 w 2900489"/>
                  <a:gd name="connsiteY59" fmla="*/ 6757035 h 6757035"/>
                  <a:gd name="connsiteX0" fmla="*/ 241109 w 2915729"/>
                  <a:gd name="connsiteY0" fmla="*/ 0 h 6844665"/>
                  <a:gd name="connsiteX1" fmla="*/ 263969 w 2915729"/>
                  <a:gd name="connsiteY1" fmla="*/ 87630 h 6844665"/>
                  <a:gd name="connsiteX2" fmla="*/ 256349 w 2915729"/>
                  <a:gd name="connsiteY2" fmla="*/ 241935 h 6844665"/>
                  <a:gd name="connsiteX3" fmla="*/ 239204 w 2915729"/>
                  <a:gd name="connsiteY3" fmla="*/ 381000 h 6844665"/>
                  <a:gd name="connsiteX4" fmla="*/ 203009 w 2915729"/>
                  <a:gd name="connsiteY4" fmla="*/ 546735 h 6844665"/>
                  <a:gd name="connsiteX5" fmla="*/ 163004 w 2915729"/>
                  <a:gd name="connsiteY5" fmla="*/ 670560 h 6844665"/>
                  <a:gd name="connsiteX6" fmla="*/ 124904 w 2915729"/>
                  <a:gd name="connsiteY6" fmla="*/ 788670 h 6844665"/>
                  <a:gd name="connsiteX7" fmla="*/ 105854 w 2915729"/>
                  <a:gd name="connsiteY7" fmla="*/ 864870 h 6844665"/>
                  <a:gd name="connsiteX8" fmla="*/ 88709 w 2915729"/>
                  <a:gd name="connsiteY8" fmla="*/ 960120 h 6844665"/>
                  <a:gd name="connsiteX9" fmla="*/ 84899 w 2915729"/>
                  <a:gd name="connsiteY9" fmla="*/ 1053465 h 6844665"/>
                  <a:gd name="connsiteX10" fmla="*/ 86804 w 2915729"/>
                  <a:gd name="connsiteY10" fmla="*/ 1120140 h 6844665"/>
                  <a:gd name="connsiteX11" fmla="*/ 98234 w 2915729"/>
                  <a:gd name="connsiteY11" fmla="*/ 1179195 h 6844665"/>
                  <a:gd name="connsiteX12" fmla="*/ 142049 w 2915729"/>
                  <a:gd name="connsiteY12" fmla="*/ 1247775 h 6844665"/>
                  <a:gd name="connsiteX13" fmla="*/ 206819 w 2915729"/>
                  <a:gd name="connsiteY13" fmla="*/ 1346835 h 6844665"/>
                  <a:gd name="connsiteX14" fmla="*/ 349694 w 2915729"/>
                  <a:gd name="connsiteY14" fmla="*/ 1524000 h 6844665"/>
                  <a:gd name="connsiteX15" fmla="*/ 450659 w 2915729"/>
                  <a:gd name="connsiteY15" fmla="*/ 1663065 h 6844665"/>
                  <a:gd name="connsiteX16" fmla="*/ 542099 w 2915729"/>
                  <a:gd name="connsiteY16" fmla="*/ 1796415 h 6844665"/>
                  <a:gd name="connsiteX17" fmla="*/ 593534 w 2915729"/>
                  <a:gd name="connsiteY17" fmla="*/ 1885950 h 6844665"/>
                  <a:gd name="connsiteX18" fmla="*/ 648779 w 2915729"/>
                  <a:gd name="connsiteY18" fmla="*/ 1986915 h 6844665"/>
                  <a:gd name="connsiteX19" fmla="*/ 696403 w 2915729"/>
                  <a:gd name="connsiteY19" fmla="*/ 2093594 h 6844665"/>
                  <a:gd name="connsiteX20" fmla="*/ 745933 w 2915729"/>
                  <a:gd name="connsiteY20" fmla="*/ 2242184 h 6844665"/>
                  <a:gd name="connsiteX21" fmla="*/ 774507 w 2915729"/>
                  <a:gd name="connsiteY21" fmla="*/ 2371723 h 6844665"/>
                  <a:gd name="connsiteX22" fmla="*/ 791652 w 2915729"/>
                  <a:gd name="connsiteY22" fmla="*/ 2480308 h 6844665"/>
                  <a:gd name="connsiteX23" fmla="*/ 801177 w 2915729"/>
                  <a:gd name="connsiteY23" fmla="*/ 2625088 h 6844665"/>
                  <a:gd name="connsiteX24" fmla="*/ 793558 w 2915729"/>
                  <a:gd name="connsiteY24" fmla="*/ 2737483 h 6844665"/>
                  <a:gd name="connsiteX25" fmla="*/ 780223 w 2915729"/>
                  <a:gd name="connsiteY25" fmla="*/ 2836543 h 6844665"/>
                  <a:gd name="connsiteX26" fmla="*/ 753553 w 2915729"/>
                  <a:gd name="connsiteY26" fmla="*/ 2941318 h 6844665"/>
                  <a:gd name="connsiteX27" fmla="*/ 704023 w 2915729"/>
                  <a:gd name="connsiteY27" fmla="*/ 3065142 h 6844665"/>
                  <a:gd name="connsiteX28" fmla="*/ 660208 w 2915729"/>
                  <a:gd name="connsiteY28" fmla="*/ 3150867 h 6844665"/>
                  <a:gd name="connsiteX29" fmla="*/ 566863 w 2915729"/>
                  <a:gd name="connsiteY29" fmla="*/ 3305172 h 6844665"/>
                  <a:gd name="connsiteX30" fmla="*/ 330643 w 2915729"/>
                  <a:gd name="connsiteY30" fmla="*/ 3587112 h 6844665"/>
                  <a:gd name="connsiteX31" fmla="*/ 180148 w 2915729"/>
                  <a:gd name="connsiteY31" fmla="*/ 3752846 h 6844665"/>
                  <a:gd name="connsiteX32" fmla="*/ 140143 w 2915729"/>
                  <a:gd name="connsiteY32" fmla="*/ 3806186 h 6844665"/>
                  <a:gd name="connsiteX33" fmla="*/ 56323 w 2915729"/>
                  <a:gd name="connsiteY33" fmla="*/ 3941441 h 6844665"/>
                  <a:gd name="connsiteX34" fmla="*/ 4889 w 2915729"/>
                  <a:gd name="connsiteY34" fmla="*/ 4082411 h 6844665"/>
                  <a:gd name="connsiteX35" fmla="*/ 2984 w 2915729"/>
                  <a:gd name="connsiteY35" fmla="*/ 4225286 h 6844665"/>
                  <a:gd name="connsiteX36" fmla="*/ 58229 w 2915729"/>
                  <a:gd name="connsiteY36" fmla="*/ 4343395 h 6844665"/>
                  <a:gd name="connsiteX37" fmla="*/ 130619 w 2915729"/>
                  <a:gd name="connsiteY37" fmla="*/ 4451980 h 6844665"/>
                  <a:gd name="connsiteX38" fmla="*/ 222059 w 2915729"/>
                  <a:gd name="connsiteY38" fmla="*/ 4543420 h 6844665"/>
                  <a:gd name="connsiteX39" fmla="*/ 345884 w 2915729"/>
                  <a:gd name="connsiteY39" fmla="*/ 4653910 h 6844665"/>
                  <a:gd name="connsiteX40" fmla="*/ 494474 w 2915729"/>
                  <a:gd name="connsiteY40" fmla="*/ 4772019 h 6844665"/>
                  <a:gd name="connsiteX41" fmla="*/ 989774 w 2915729"/>
                  <a:gd name="connsiteY41" fmla="*/ 5092059 h 6844665"/>
                  <a:gd name="connsiteX42" fmla="*/ 1111694 w 2915729"/>
                  <a:gd name="connsiteY42" fmla="*/ 5179689 h 6844665"/>
                  <a:gd name="connsiteX43" fmla="*/ 1216468 w 2915729"/>
                  <a:gd name="connsiteY43" fmla="*/ 5326374 h 6844665"/>
                  <a:gd name="connsiteX44" fmla="*/ 1326958 w 2915729"/>
                  <a:gd name="connsiteY44" fmla="*/ 5497824 h 6844665"/>
                  <a:gd name="connsiteX45" fmla="*/ 1477453 w 2915729"/>
                  <a:gd name="connsiteY45" fmla="*/ 5676893 h 6844665"/>
                  <a:gd name="connsiteX46" fmla="*/ 1597467 w 2915729"/>
                  <a:gd name="connsiteY46" fmla="*/ 5785478 h 6844665"/>
                  <a:gd name="connsiteX47" fmla="*/ 1692717 w 2915729"/>
                  <a:gd name="connsiteY47" fmla="*/ 5854058 h 6844665"/>
                  <a:gd name="connsiteX48" fmla="*/ 1829877 w 2915729"/>
                  <a:gd name="connsiteY48" fmla="*/ 5897873 h 6844665"/>
                  <a:gd name="connsiteX49" fmla="*/ 2151822 w 2915729"/>
                  <a:gd name="connsiteY49" fmla="*/ 5920732 h 6844665"/>
                  <a:gd name="connsiteX50" fmla="*/ 2342322 w 2915729"/>
                  <a:gd name="connsiteY50" fmla="*/ 5945497 h 6844665"/>
                  <a:gd name="connsiteX51" fmla="*/ 2471862 w 2915729"/>
                  <a:gd name="connsiteY51" fmla="*/ 5983597 h 6844665"/>
                  <a:gd name="connsiteX52" fmla="*/ 2569017 w 2915729"/>
                  <a:gd name="connsiteY52" fmla="*/ 6033127 h 6844665"/>
                  <a:gd name="connsiteX53" fmla="*/ 2673792 w 2915729"/>
                  <a:gd name="connsiteY53" fmla="*/ 6122661 h 6844665"/>
                  <a:gd name="connsiteX54" fmla="*/ 2723322 w 2915729"/>
                  <a:gd name="connsiteY54" fmla="*/ 6198861 h 6844665"/>
                  <a:gd name="connsiteX55" fmla="*/ 2791901 w 2915729"/>
                  <a:gd name="connsiteY55" fmla="*/ 6294111 h 6844665"/>
                  <a:gd name="connsiteX56" fmla="*/ 2843336 w 2915729"/>
                  <a:gd name="connsiteY56" fmla="*/ 6448416 h 6844665"/>
                  <a:gd name="connsiteX57" fmla="*/ 2875721 w 2915729"/>
                  <a:gd name="connsiteY57" fmla="*/ 6617961 h 6844665"/>
                  <a:gd name="connsiteX58" fmla="*/ 2892866 w 2915729"/>
                  <a:gd name="connsiteY58" fmla="*/ 6720831 h 6844665"/>
                  <a:gd name="connsiteX59" fmla="*/ 2915729 w 2915729"/>
                  <a:gd name="connsiteY59" fmla="*/ 6844665 h 6844665"/>
                  <a:gd name="connsiteX0" fmla="*/ 241109 w 2923349"/>
                  <a:gd name="connsiteY0" fmla="*/ 0 h 6844665"/>
                  <a:gd name="connsiteX1" fmla="*/ 263969 w 2923349"/>
                  <a:gd name="connsiteY1" fmla="*/ 87630 h 6844665"/>
                  <a:gd name="connsiteX2" fmla="*/ 256349 w 2923349"/>
                  <a:gd name="connsiteY2" fmla="*/ 241935 h 6844665"/>
                  <a:gd name="connsiteX3" fmla="*/ 239204 w 2923349"/>
                  <a:gd name="connsiteY3" fmla="*/ 381000 h 6844665"/>
                  <a:gd name="connsiteX4" fmla="*/ 203009 w 2923349"/>
                  <a:gd name="connsiteY4" fmla="*/ 546735 h 6844665"/>
                  <a:gd name="connsiteX5" fmla="*/ 163004 w 2923349"/>
                  <a:gd name="connsiteY5" fmla="*/ 670560 h 6844665"/>
                  <a:gd name="connsiteX6" fmla="*/ 124904 w 2923349"/>
                  <a:gd name="connsiteY6" fmla="*/ 788670 h 6844665"/>
                  <a:gd name="connsiteX7" fmla="*/ 105854 w 2923349"/>
                  <a:gd name="connsiteY7" fmla="*/ 864870 h 6844665"/>
                  <a:gd name="connsiteX8" fmla="*/ 88709 w 2923349"/>
                  <a:gd name="connsiteY8" fmla="*/ 960120 h 6844665"/>
                  <a:gd name="connsiteX9" fmla="*/ 84899 w 2923349"/>
                  <a:gd name="connsiteY9" fmla="*/ 1053465 h 6844665"/>
                  <a:gd name="connsiteX10" fmla="*/ 86804 w 2923349"/>
                  <a:gd name="connsiteY10" fmla="*/ 1120140 h 6844665"/>
                  <a:gd name="connsiteX11" fmla="*/ 98234 w 2923349"/>
                  <a:gd name="connsiteY11" fmla="*/ 1179195 h 6844665"/>
                  <a:gd name="connsiteX12" fmla="*/ 142049 w 2923349"/>
                  <a:gd name="connsiteY12" fmla="*/ 1247775 h 6844665"/>
                  <a:gd name="connsiteX13" fmla="*/ 206819 w 2923349"/>
                  <a:gd name="connsiteY13" fmla="*/ 1346835 h 6844665"/>
                  <a:gd name="connsiteX14" fmla="*/ 349694 w 2923349"/>
                  <a:gd name="connsiteY14" fmla="*/ 1524000 h 6844665"/>
                  <a:gd name="connsiteX15" fmla="*/ 450659 w 2923349"/>
                  <a:gd name="connsiteY15" fmla="*/ 1663065 h 6844665"/>
                  <a:gd name="connsiteX16" fmla="*/ 542099 w 2923349"/>
                  <a:gd name="connsiteY16" fmla="*/ 1796415 h 6844665"/>
                  <a:gd name="connsiteX17" fmla="*/ 593534 w 2923349"/>
                  <a:gd name="connsiteY17" fmla="*/ 1885950 h 6844665"/>
                  <a:gd name="connsiteX18" fmla="*/ 648779 w 2923349"/>
                  <a:gd name="connsiteY18" fmla="*/ 1986915 h 6844665"/>
                  <a:gd name="connsiteX19" fmla="*/ 696403 w 2923349"/>
                  <a:gd name="connsiteY19" fmla="*/ 2093594 h 6844665"/>
                  <a:gd name="connsiteX20" fmla="*/ 745933 w 2923349"/>
                  <a:gd name="connsiteY20" fmla="*/ 2242184 h 6844665"/>
                  <a:gd name="connsiteX21" fmla="*/ 774507 w 2923349"/>
                  <a:gd name="connsiteY21" fmla="*/ 2371723 h 6844665"/>
                  <a:gd name="connsiteX22" fmla="*/ 791652 w 2923349"/>
                  <a:gd name="connsiteY22" fmla="*/ 2480308 h 6844665"/>
                  <a:gd name="connsiteX23" fmla="*/ 801177 w 2923349"/>
                  <a:gd name="connsiteY23" fmla="*/ 2625088 h 6844665"/>
                  <a:gd name="connsiteX24" fmla="*/ 793558 w 2923349"/>
                  <a:gd name="connsiteY24" fmla="*/ 2737483 h 6844665"/>
                  <a:gd name="connsiteX25" fmla="*/ 780223 w 2923349"/>
                  <a:gd name="connsiteY25" fmla="*/ 2836543 h 6844665"/>
                  <a:gd name="connsiteX26" fmla="*/ 753553 w 2923349"/>
                  <a:gd name="connsiteY26" fmla="*/ 2941318 h 6844665"/>
                  <a:gd name="connsiteX27" fmla="*/ 704023 w 2923349"/>
                  <a:gd name="connsiteY27" fmla="*/ 3065142 h 6844665"/>
                  <a:gd name="connsiteX28" fmla="*/ 660208 w 2923349"/>
                  <a:gd name="connsiteY28" fmla="*/ 3150867 h 6844665"/>
                  <a:gd name="connsiteX29" fmla="*/ 566863 w 2923349"/>
                  <a:gd name="connsiteY29" fmla="*/ 3305172 h 6844665"/>
                  <a:gd name="connsiteX30" fmla="*/ 330643 w 2923349"/>
                  <a:gd name="connsiteY30" fmla="*/ 3587112 h 6844665"/>
                  <a:gd name="connsiteX31" fmla="*/ 180148 w 2923349"/>
                  <a:gd name="connsiteY31" fmla="*/ 3752846 h 6844665"/>
                  <a:gd name="connsiteX32" fmla="*/ 140143 w 2923349"/>
                  <a:gd name="connsiteY32" fmla="*/ 3806186 h 6844665"/>
                  <a:gd name="connsiteX33" fmla="*/ 56323 w 2923349"/>
                  <a:gd name="connsiteY33" fmla="*/ 3941441 h 6844665"/>
                  <a:gd name="connsiteX34" fmla="*/ 4889 w 2923349"/>
                  <a:gd name="connsiteY34" fmla="*/ 4082411 h 6844665"/>
                  <a:gd name="connsiteX35" fmla="*/ 2984 w 2923349"/>
                  <a:gd name="connsiteY35" fmla="*/ 4225286 h 6844665"/>
                  <a:gd name="connsiteX36" fmla="*/ 58229 w 2923349"/>
                  <a:gd name="connsiteY36" fmla="*/ 4343395 h 6844665"/>
                  <a:gd name="connsiteX37" fmla="*/ 130619 w 2923349"/>
                  <a:gd name="connsiteY37" fmla="*/ 4451980 h 6844665"/>
                  <a:gd name="connsiteX38" fmla="*/ 222059 w 2923349"/>
                  <a:gd name="connsiteY38" fmla="*/ 4543420 h 6844665"/>
                  <a:gd name="connsiteX39" fmla="*/ 345884 w 2923349"/>
                  <a:gd name="connsiteY39" fmla="*/ 4653910 h 6844665"/>
                  <a:gd name="connsiteX40" fmla="*/ 494474 w 2923349"/>
                  <a:gd name="connsiteY40" fmla="*/ 4772019 h 6844665"/>
                  <a:gd name="connsiteX41" fmla="*/ 989774 w 2923349"/>
                  <a:gd name="connsiteY41" fmla="*/ 5092059 h 6844665"/>
                  <a:gd name="connsiteX42" fmla="*/ 1111694 w 2923349"/>
                  <a:gd name="connsiteY42" fmla="*/ 5179689 h 6844665"/>
                  <a:gd name="connsiteX43" fmla="*/ 1216468 w 2923349"/>
                  <a:gd name="connsiteY43" fmla="*/ 5326374 h 6844665"/>
                  <a:gd name="connsiteX44" fmla="*/ 1326958 w 2923349"/>
                  <a:gd name="connsiteY44" fmla="*/ 5497824 h 6844665"/>
                  <a:gd name="connsiteX45" fmla="*/ 1477453 w 2923349"/>
                  <a:gd name="connsiteY45" fmla="*/ 5676893 h 6844665"/>
                  <a:gd name="connsiteX46" fmla="*/ 1597467 w 2923349"/>
                  <a:gd name="connsiteY46" fmla="*/ 5785478 h 6844665"/>
                  <a:gd name="connsiteX47" fmla="*/ 1692717 w 2923349"/>
                  <a:gd name="connsiteY47" fmla="*/ 5854058 h 6844665"/>
                  <a:gd name="connsiteX48" fmla="*/ 1829877 w 2923349"/>
                  <a:gd name="connsiteY48" fmla="*/ 5897873 h 6844665"/>
                  <a:gd name="connsiteX49" fmla="*/ 2151822 w 2923349"/>
                  <a:gd name="connsiteY49" fmla="*/ 5920732 h 6844665"/>
                  <a:gd name="connsiteX50" fmla="*/ 2342322 w 2923349"/>
                  <a:gd name="connsiteY50" fmla="*/ 5945497 h 6844665"/>
                  <a:gd name="connsiteX51" fmla="*/ 2471862 w 2923349"/>
                  <a:gd name="connsiteY51" fmla="*/ 5983597 h 6844665"/>
                  <a:gd name="connsiteX52" fmla="*/ 2569017 w 2923349"/>
                  <a:gd name="connsiteY52" fmla="*/ 6033127 h 6844665"/>
                  <a:gd name="connsiteX53" fmla="*/ 2673792 w 2923349"/>
                  <a:gd name="connsiteY53" fmla="*/ 6122661 h 6844665"/>
                  <a:gd name="connsiteX54" fmla="*/ 2723322 w 2923349"/>
                  <a:gd name="connsiteY54" fmla="*/ 6198861 h 6844665"/>
                  <a:gd name="connsiteX55" fmla="*/ 2791901 w 2923349"/>
                  <a:gd name="connsiteY55" fmla="*/ 6294111 h 6844665"/>
                  <a:gd name="connsiteX56" fmla="*/ 2843336 w 2923349"/>
                  <a:gd name="connsiteY56" fmla="*/ 6448416 h 6844665"/>
                  <a:gd name="connsiteX57" fmla="*/ 2875721 w 2923349"/>
                  <a:gd name="connsiteY57" fmla="*/ 6617961 h 6844665"/>
                  <a:gd name="connsiteX58" fmla="*/ 2892866 w 2923349"/>
                  <a:gd name="connsiteY58" fmla="*/ 6720831 h 6844665"/>
                  <a:gd name="connsiteX59" fmla="*/ 2923349 w 2923349"/>
                  <a:gd name="connsiteY59" fmla="*/ 6844665 h 6844665"/>
                  <a:gd name="connsiteX0" fmla="*/ 241109 w 2932874"/>
                  <a:gd name="connsiteY0" fmla="*/ 0 h 6873240"/>
                  <a:gd name="connsiteX1" fmla="*/ 263969 w 2932874"/>
                  <a:gd name="connsiteY1" fmla="*/ 87630 h 6873240"/>
                  <a:gd name="connsiteX2" fmla="*/ 256349 w 2932874"/>
                  <a:gd name="connsiteY2" fmla="*/ 241935 h 6873240"/>
                  <a:gd name="connsiteX3" fmla="*/ 239204 w 2932874"/>
                  <a:gd name="connsiteY3" fmla="*/ 381000 h 6873240"/>
                  <a:gd name="connsiteX4" fmla="*/ 203009 w 2932874"/>
                  <a:gd name="connsiteY4" fmla="*/ 546735 h 6873240"/>
                  <a:gd name="connsiteX5" fmla="*/ 163004 w 2932874"/>
                  <a:gd name="connsiteY5" fmla="*/ 670560 h 6873240"/>
                  <a:gd name="connsiteX6" fmla="*/ 124904 w 2932874"/>
                  <a:gd name="connsiteY6" fmla="*/ 788670 h 6873240"/>
                  <a:gd name="connsiteX7" fmla="*/ 105854 w 2932874"/>
                  <a:gd name="connsiteY7" fmla="*/ 864870 h 6873240"/>
                  <a:gd name="connsiteX8" fmla="*/ 88709 w 2932874"/>
                  <a:gd name="connsiteY8" fmla="*/ 960120 h 6873240"/>
                  <a:gd name="connsiteX9" fmla="*/ 84899 w 2932874"/>
                  <a:gd name="connsiteY9" fmla="*/ 1053465 h 6873240"/>
                  <a:gd name="connsiteX10" fmla="*/ 86804 w 2932874"/>
                  <a:gd name="connsiteY10" fmla="*/ 1120140 h 6873240"/>
                  <a:gd name="connsiteX11" fmla="*/ 98234 w 2932874"/>
                  <a:gd name="connsiteY11" fmla="*/ 1179195 h 6873240"/>
                  <a:gd name="connsiteX12" fmla="*/ 142049 w 2932874"/>
                  <a:gd name="connsiteY12" fmla="*/ 1247775 h 6873240"/>
                  <a:gd name="connsiteX13" fmla="*/ 206819 w 2932874"/>
                  <a:gd name="connsiteY13" fmla="*/ 1346835 h 6873240"/>
                  <a:gd name="connsiteX14" fmla="*/ 349694 w 2932874"/>
                  <a:gd name="connsiteY14" fmla="*/ 1524000 h 6873240"/>
                  <a:gd name="connsiteX15" fmla="*/ 450659 w 2932874"/>
                  <a:gd name="connsiteY15" fmla="*/ 1663065 h 6873240"/>
                  <a:gd name="connsiteX16" fmla="*/ 542099 w 2932874"/>
                  <a:gd name="connsiteY16" fmla="*/ 1796415 h 6873240"/>
                  <a:gd name="connsiteX17" fmla="*/ 593534 w 2932874"/>
                  <a:gd name="connsiteY17" fmla="*/ 1885950 h 6873240"/>
                  <a:gd name="connsiteX18" fmla="*/ 648779 w 2932874"/>
                  <a:gd name="connsiteY18" fmla="*/ 1986915 h 6873240"/>
                  <a:gd name="connsiteX19" fmla="*/ 696403 w 2932874"/>
                  <a:gd name="connsiteY19" fmla="*/ 2093594 h 6873240"/>
                  <a:gd name="connsiteX20" fmla="*/ 745933 w 2932874"/>
                  <a:gd name="connsiteY20" fmla="*/ 2242184 h 6873240"/>
                  <a:gd name="connsiteX21" fmla="*/ 774507 w 2932874"/>
                  <a:gd name="connsiteY21" fmla="*/ 2371723 h 6873240"/>
                  <a:gd name="connsiteX22" fmla="*/ 791652 w 2932874"/>
                  <a:gd name="connsiteY22" fmla="*/ 2480308 h 6873240"/>
                  <a:gd name="connsiteX23" fmla="*/ 801177 w 2932874"/>
                  <a:gd name="connsiteY23" fmla="*/ 2625088 h 6873240"/>
                  <a:gd name="connsiteX24" fmla="*/ 793558 w 2932874"/>
                  <a:gd name="connsiteY24" fmla="*/ 2737483 h 6873240"/>
                  <a:gd name="connsiteX25" fmla="*/ 780223 w 2932874"/>
                  <a:gd name="connsiteY25" fmla="*/ 2836543 h 6873240"/>
                  <a:gd name="connsiteX26" fmla="*/ 753553 w 2932874"/>
                  <a:gd name="connsiteY26" fmla="*/ 2941318 h 6873240"/>
                  <a:gd name="connsiteX27" fmla="*/ 704023 w 2932874"/>
                  <a:gd name="connsiteY27" fmla="*/ 3065142 h 6873240"/>
                  <a:gd name="connsiteX28" fmla="*/ 660208 w 2932874"/>
                  <a:gd name="connsiteY28" fmla="*/ 3150867 h 6873240"/>
                  <a:gd name="connsiteX29" fmla="*/ 566863 w 2932874"/>
                  <a:gd name="connsiteY29" fmla="*/ 3305172 h 6873240"/>
                  <a:gd name="connsiteX30" fmla="*/ 330643 w 2932874"/>
                  <a:gd name="connsiteY30" fmla="*/ 3587112 h 6873240"/>
                  <a:gd name="connsiteX31" fmla="*/ 180148 w 2932874"/>
                  <a:gd name="connsiteY31" fmla="*/ 3752846 h 6873240"/>
                  <a:gd name="connsiteX32" fmla="*/ 140143 w 2932874"/>
                  <a:gd name="connsiteY32" fmla="*/ 3806186 h 6873240"/>
                  <a:gd name="connsiteX33" fmla="*/ 56323 w 2932874"/>
                  <a:gd name="connsiteY33" fmla="*/ 3941441 h 6873240"/>
                  <a:gd name="connsiteX34" fmla="*/ 4889 w 2932874"/>
                  <a:gd name="connsiteY34" fmla="*/ 4082411 h 6873240"/>
                  <a:gd name="connsiteX35" fmla="*/ 2984 w 2932874"/>
                  <a:gd name="connsiteY35" fmla="*/ 4225286 h 6873240"/>
                  <a:gd name="connsiteX36" fmla="*/ 58229 w 2932874"/>
                  <a:gd name="connsiteY36" fmla="*/ 4343395 h 6873240"/>
                  <a:gd name="connsiteX37" fmla="*/ 130619 w 2932874"/>
                  <a:gd name="connsiteY37" fmla="*/ 4451980 h 6873240"/>
                  <a:gd name="connsiteX38" fmla="*/ 222059 w 2932874"/>
                  <a:gd name="connsiteY38" fmla="*/ 4543420 h 6873240"/>
                  <a:gd name="connsiteX39" fmla="*/ 345884 w 2932874"/>
                  <a:gd name="connsiteY39" fmla="*/ 4653910 h 6873240"/>
                  <a:gd name="connsiteX40" fmla="*/ 494474 w 2932874"/>
                  <a:gd name="connsiteY40" fmla="*/ 4772019 h 6873240"/>
                  <a:gd name="connsiteX41" fmla="*/ 989774 w 2932874"/>
                  <a:gd name="connsiteY41" fmla="*/ 5092059 h 6873240"/>
                  <a:gd name="connsiteX42" fmla="*/ 1111694 w 2932874"/>
                  <a:gd name="connsiteY42" fmla="*/ 5179689 h 6873240"/>
                  <a:gd name="connsiteX43" fmla="*/ 1216468 w 2932874"/>
                  <a:gd name="connsiteY43" fmla="*/ 5326374 h 6873240"/>
                  <a:gd name="connsiteX44" fmla="*/ 1326958 w 2932874"/>
                  <a:gd name="connsiteY44" fmla="*/ 5497824 h 6873240"/>
                  <a:gd name="connsiteX45" fmla="*/ 1477453 w 2932874"/>
                  <a:gd name="connsiteY45" fmla="*/ 5676893 h 6873240"/>
                  <a:gd name="connsiteX46" fmla="*/ 1597467 w 2932874"/>
                  <a:gd name="connsiteY46" fmla="*/ 5785478 h 6873240"/>
                  <a:gd name="connsiteX47" fmla="*/ 1692717 w 2932874"/>
                  <a:gd name="connsiteY47" fmla="*/ 5854058 h 6873240"/>
                  <a:gd name="connsiteX48" fmla="*/ 1829877 w 2932874"/>
                  <a:gd name="connsiteY48" fmla="*/ 5897873 h 6873240"/>
                  <a:gd name="connsiteX49" fmla="*/ 2151822 w 2932874"/>
                  <a:gd name="connsiteY49" fmla="*/ 5920732 h 6873240"/>
                  <a:gd name="connsiteX50" fmla="*/ 2342322 w 2932874"/>
                  <a:gd name="connsiteY50" fmla="*/ 5945497 h 6873240"/>
                  <a:gd name="connsiteX51" fmla="*/ 2471862 w 2932874"/>
                  <a:gd name="connsiteY51" fmla="*/ 5983597 h 6873240"/>
                  <a:gd name="connsiteX52" fmla="*/ 2569017 w 2932874"/>
                  <a:gd name="connsiteY52" fmla="*/ 6033127 h 6873240"/>
                  <a:gd name="connsiteX53" fmla="*/ 2673792 w 2932874"/>
                  <a:gd name="connsiteY53" fmla="*/ 6122661 h 6873240"/>
                  <a:gd name="connsiteX54" fmla="*/ 2723322 w 2932874"/>
                  <a:gd name="connsiteY54" fmla="*/ 6198861 h 6873240"/>
                  <a:gd name="connsiteX55" fmla="*/ 2791901 w 2932874"/>
                  <a:gd name="connsiteY55" fmla="*/ 6294111 h 6873240"/>
                  <a:gd name="connsiteX56" fmla="*/ 2843336 w 2932874"/>
                  <a:gd name="connsiteY56" fmla="*/ 6448416 h 6873240"/>
                  <a:gd name="connsiteX57" fmla="*/ 2875721 w 2932874"/>
                  <a:gd name="connsiteY57" fmla="*/ 6617961 h 6873240"/>
                  <a:gd name="connsiteX58" fmla="*/ 2892866 w 2932874"/>
                  <a:gd name="connsiteY58" fmla="*/ 6720831 h 6873240"/>
                  <a:gd name="connsiteX59" fmla="*/ 2932874 w 2932874"/>
                  <a:gd name="connsiteY59" fmla="*/ 6873240 h 687324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2866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1916 w 2915729"/>
                  <a:gd name="connsiteY59" fmla="*/ 6804650 h 6850380"/>
                  <a:gd name="connsiteX60" fmla="*/ 2915729 w 2915729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23322 w 2917631"/>
                  <a:gd name="connsiteY54" fmla="*/ 6198861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8839 w 2917631"/>
                  <a:gd name="connsiteY42" fmla="*/ 518730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1219 w 2917631"/>
                  <a:gd name="connsiteY42" fmla="*/ 5193024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7681 w 2914203"/>
                  <a:gd name="connsiteY0" fmla="*/ 0 h 6850380"/>
                  <a:gd name="connsiteX1" fmla="*/ 260541 w 2914203"/>
                  <a:gd name="connsiteY1" fmla="*/ 87630 h 6850380"/>
                  <a:gd name="connsiteX2" fmla="*/ 252921 w 2914203"/>
                  <a:gd name="connsiteY2" fmla="*/ 241935 h 6850380"/>
                  <a:gd name="connsiteX3" fmla="*/ 235776 w 2914203"/>
                  <a:gd name="connsiteY3" fmla="*/ 381000 h 6850380"/>
                  <a:gd name="connsiteX4" fmla="*/ 199581 w 2914203"/>
                  <a:gd name="connsiteY4" fmla="*/ 546735 h 6850380"/>
                  <a:gd name="connsiteX5" fmla="*/ 159576 w 2914203"/>
                  <a:gd name="connsiteY5" fmla="*/ 670560 h 6850380"/>
                  <a:gd name="connsiteX6" fmla="*/ 121476 w 2914203"/>
                  <a:gd name="connsiteY6" fmla="*/ 788670 h 6850380"/>
                  <a:gd name="connsiteX7" fmla="*/ 102426 w 2914203"/>
                  <a:gd name="connsiteY7" fmla="*/ 864870 h 6850380"/>
                  <a:gd name="connsiteX8" fmla="*/ 85281 w 2914203"/>
                  <a:gd name="connsiteY8" fmla="*/ 960120 h 6850380"/>
                  <a:gd name="connsiteX9" fmla="*/ 81471 w 2914203"/>
                  <a:gd name="connsiteY9" fmla="*/ 1053465 h 6850380"/>
                  <a:gd name="connsiteX10" fmla="*/ 83376 w 2914203"/>
                  <a:gd name="connsiteY10" fmla="*/ 1120140 h 6850380"/>
                  <a:gd name="connsiteX11" fmla="*/ 94806 w 2914203"/>
                  <a:gd name="connsiteY11" fmla="*/ 1179195 h 6850380"/>
                  <a:gd name="connsiteX12" fmla="*/ 138621 w 2914203"/>
                  <a:gd name="connsiteY12" fmla="*/ 1247775 h 6850380"/>
                  <a:gd name="connsiteX13" fmla="*/ 203391 w 2914203"/>
                  <a:gd name="connsiteY13" fmla="*/ 1346835 h 6850380"/>
                  <a:gd name="connsiteX14" fmla="*/ 346266 w 2914203"/>
                  <a:gd name="connsiteY14" fmla="*/ 1524000 h 6850380"/>
                  <a:gd name="connsiteX15" fmla="*/ 447231 w 2914203"/>
                  <a:gd name="connsiteY15" fmla="*/ 1663065 h 6850380"/>
                  <a:gd name="connsiteX16" fmla="*/ 538671 w 2914203"/>
                  <a:gd name="connsiteY16" fmla="*/ 1796415 h 6850380"/>
                  <a:gd name="connsiteX17" fmla="*/ 590106 w 2914203"/>
                  <a:gd name="connsiteY17" fmla="*/ 1885950 h 6850380"/>
                  <a:gd name="connsiteX18" fmla="*/ 645351 w 2914203"/>
                  <a:gd name="connsiteY18" fmla="*/ 1986915 h 6850380"/>
                  <a:gd name="connsiteX19" fmla="*/ 692975 w 2914203"/>
                  <a:gd name="connsiteY19" fmla="*/ 2093594 h 6850380"/>
                  <a:gd name="connsiteX20" fmla="*/ 742505 w 2914203"/>
                  <a:gd name="connsiteY20" fmla="*/ 2242184 h 6850380"/>
                  <a:gd name="connsiteX21" fmla="*/ 771079 w 2914203"/>
                  <a:gd name="connsiteY21" fmla="*/ 2371723 h 6850380"/>
                  <a:gd name="connsiteX22" fmla="*/ 788224 w 2914203"/>
                  <a:gd name="connsiteY22" fmla="*/ 2480308 h 6850380"/>
                  <a:gd name="connsiteX23" fmla="*/ 797749 w 2914203"/>
                  <a:gd name="connsiteY23" fmla="*/ 2625088 h 6850380"/>
                  <a:gd name="connsiteX24" fmla="*/ 790130 w 2914203"/>
                  <a:gd name="connsiteY24" fmla="*/ 2737483 h 6850380"/>
                  <a:gd name="connsiteX25" fmla="*/ 776795 w 2914203"/>
                  <a:gd name="connsiteY25" fmla="*/ 2836543 h 6850380"/>
                  <a:gd name="connsiteX26" fmla="*/ 750125 w 2914203"/>
                  <a:gd name="connsiteY26" fmla="*/ 2941318 h 6850380"/>
                  <a:gd name="connsiteX27" fmla="*/ 700595 w 2914203"/>
                  <a:gd name="connsiteY27" fmla="*/ 3065142 h 6850380"/>
                  <a:gd name="connsiteX28" fmla="*/ 656780 w 2914203"/>
                  <a:gd name="connsiteY28" fmla="*/ 3150867 h 6850380"/>
                  <a:gd name="connsiteX29" fmla="*/ 563435 w 2914203"/>
                  <a:gd name="connsiteY29" fmla="*/ 3305172 h 6850380"/>
                  <a:gd name="connsiteX30" fmla="*/ 327215 w 2914203"/>
                  <a:gd name="connsiteY30" fmla="*/ 3587112 h 6850380"/>
                  <a:gd name="connsiteX31" fmla="*/ 176720 w 2914203"/>
                  <a:gd name="connsiteY31" fmla="*/ 3752846 h 6850380"/>
                  <a:gd name="connsiteX32" fmla="*/ 136715 w 2914203"/>
                  <a:gd name="connsiteY32" fmla="*/ 3806186 h 6850380"/>
                  <a:gd name="connsiteX33" fmla="*/ 52895 w 2914203"/>
                  <a:gd name="connsiteY33" fmla="*/ 3941441 h 6850380"/>
                  <a:gd name="connsiteX34" fmla="*/ 1461 w 2914203"/>
                  <a:gd name="connsiteY34" fmla="*/ 4082411 h 6850380"/>
                  <a:gd name="connsiteX35" fmla="*/ 16701 w 2914203"/>
                  <a:gd name="connsiteY35" fmla="*/ 4223381 h 6850380"/>
                  <a:gd name="connsiteX36" fmla="*/ 54801 w 2914203"/>
                  <a:gd name="connsiteY36" fmla="*/ 4343395 h 6850380"/>
                  <a:gd name="connsiteX37" fmla="*/ 127191 w 2914203"/>
                  <a:gd name="connsiteY37" fmla="*/ 4451980 h 6850380"/>
                  <a:gd name="connsiteX38" fmla="*/ 207201 w 2914203"/>
                  <a:gd name="connsiteY38" fmla="*/ 4543420 h 6850380"/>
                  <a:gd name="connsiteX39" fmla="*/ 334836 w 2914203"/>
                  <a:gd name="connsiteY39" fmla="*/ 4652005 h 6850380"/>
                  <a:gd name="connsiteX40" fmla="*/ 491046 w 2914203"/>
                  <a:gd name="connsiteY40" fmla="*/ 4772019 h 6850380"/>
                  <a:gd name="connsiteX41" fmla="*/ 986346 w 2914203"/>
                  <a:gd name="connsiteY41" fmla="*/ 5088249 h 6850380"/>
                  <a:gd name="connsiteX42" fmla="*/ 1115886 w 2914203"/>
                  <a:gd name="connsiteY42" fmla="*/ 5183499 h 6850380"/>
                  <a:gd name="connsiteX43" fmla="*/ 1205420 w 2914203"/>
                  <a:gd name="connsiteY43" fmla="*/ 5326374 h 6850380"/>
                  <a:gd name="connsiteX44" fmla="*/ 1323530 w 2914203"/>
                  <a:gd name="connsiteY44" fmla="*/ 5497824 h 6850380"/>
                  <a:gd name="connsiteX45" fmla="*/ 1474025 w 2914203"/>
                  <a:gd name="connsiteY45" fmla="*/ 5676893 h 6850380"/>
                  <a:gd name="connsiteX46" fmla="*/ 1559749 w 2914203"/>
                  <a:gd name="connsiteY46" fmla="*/ 5758808 h 6850380"/>
                  <a:gd name="connsiteX47" fmla="*/ 1683574 w 2914203"/>
                  <a:gd name="connsiteY47" fmla="*/ 5844533 h 6850380"/>
                  <a:gd name="connsiteX48" fmla="*/ 1826449 w 2914203"/>
                  <a:gd name="connsiteY48" fmla="*/ 5897873 h 6850380"/>
                  <a:gd name="connsiteX49" fmla="*/ 2140774 w 2914203"/>
                  <a:gd name="connsiteY49" fmla="*/ 5915017 h 6850380"/>
                  <a:gd name="connsiteX50" fmla="*/ 2338894 w 2914203"/>
                  <a:gd name="connsiteY50" fmla="*/ 5945497 h 6850380"/>
                  <a:gd name="connsiteX51" fmla="*/ 2468434 w 2914203"/>
                  <a:gd name="connsiteY51" fmla="*/ 5983597 h 6850380"/>
                  <a:gd name="connsiteX52" fmla="*/ 2565589 w 2914203"/>
                  <a:gd name="connsiteY52" fmla="*/ 6033127 h 6850380"/>
                  <a:gd name="connsiteX53" fmla="*/ 2653219 w 2914203"/>
                  <a:gd name="connsiteY53" fmla="*/ 6107421 h 6850380"/>
                  <a:gd name="connsiteX54" fmla="*/ 2729419 w 2914203"/>
                  <a:gd name="connsiteY54" fmla="*/ 6189336 h 6850380"/>
                  <a:gd name="connsiteX55" fmla="*/ 2788473 w 2914203"/>
                  <a:gd name="connsiteY55" fmla="*/ 6294111 h 6850380"/>
                  <a:gd name="connsiteX56" fmla="*/ 2839908 w 2914203"/>
                  <a:gd name="connsiteY56" fmla="*/ 6448416 h 6850380"/>
                  <a:gd name="connsiteX57" fmla="*/ 2872293 w 2914203"/>
                  <a:gd name="connsiteY57" fmla="*/ 6617961 h 6850380"/>
                  <a:gd name="connsiteX58" fmla="*/ 2895153 w 2914203"/>
                  <a:gd name="connsiteY58" fmla="*/ 6720831 h 6850380"/>
                  <a:gd name="connsiteX59" fmla="*/ 2914203 w 2914203"/>
                  <a:gd name="connsiteY59" fmla="*/ 6804650 h 6850380"/>
                  <a:gd name="connsiteX60" fmla="*/ 2912301 w 2914203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08141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9480 w 2916002"/>
                  <a:gd name="connsiteY0" fmla="*/ 0 h 6850380"/>
                  <a:gd name="connsiteX1" fmla="*/ 262340 w 2916002"/>
                  <a:gd name="connsiteY1" fmla="*/ 87630 h 6850380"/>
                  <a:gd name="connsiteX2" fmla="*/ 254720 w 2916002"/>
                  <a:gd name="connsiteY2" fmla="*/ 241935 h 6850380"/>
                  <a:gd name="connsiteX3" fmla="*/ 237575 w 2916002"/>
                  <a:gd name="connsiteY3" fmla="*/ 381000 h 6850380"/>
                  <a:gd name="connsiteX4" fmla="*/ 201380 w 2916002"/>
                  <a:gd name="connsiteY4" fmla="*/ 546735 h 6850380"/>
                  <a:gd name="connsiteX5" fmla="*/ 161375 w 2916002"/>
                  <a:gd name="connsiteY5" fmla="*/ 670560 h 6850380"/>
                  <a:gd name="connsiteX6" fmla="*/ 123275 w 2916002"/>
                  <a:gd name="connsiteY6" fmla="*/ 788670 h 6850380"/>
                  <a:gd name="connsiteX7" fmla="*/ 104225 w 2916002"/>
                  <a:gd name="connsiteY7" fmla="*/ 864870 h 6850380"/>
                  <a:gd name="connsiteX8" fmla="*/ 87080 w 2916002"/>
                  <a:gd name="connsiteY8" fmla="*/ 960120 h 6850380"/>
                  <a:gd name="connsiteX9" fmla="*/ 83270 w 2916002"/>
                  <a:gd name="connsiteY9" fmla="*/ 1053465 h 6850380"/>
                  <a:gd name="connsiteX10" fmla="*/ 85175 w 2916002"/>
                  <a:gd name="connsiteY10" fmla="*/ 1120140 h 6850380"/>
                  <a:gd name="connsiteX11" fmla="*/ 96605 w 2916002"/>
                  <a:gd name="connsiteY11" fmla="*/ 1179195 h 6850380"/>
                  <a:gd name="connsiteX12" fmla="*/ 140420 w 2916002"/>
                  <a:gd name="connsiteY12" fmla="*/ 1247775 h 6850380"/>
                  <a:gd name="connsiteX13" fmla="*/ 205190 w 2916002"/>
                  <a:gd name="connsiteY13" fmla="*/ 1346835 h 6850380"/>
                  <a:gd name="connsiteX14" fmla="*/ 348065 w 2916002"/>
                  <a:gd name="connsiteY14" fmla="*/ 1524000 h 6850380"/>
                  <a:gd name="connsiteX15" fmla="*/ 449030 w 2916002"/>
                  <a:gd name="connsiteY15" fmla="*/ 1663065 h 6850380"/>
                  <a:gd name="connsiteX16" fmla="*/ 540470 w 2916002"/>
                  <a:gd name="connsiteY16" fmla="*/ 1796415 h 6850380"/>
                  <a:gd name="connsiteX17" fmla="*/ 591905 w 2916002"/>
                  <a:gd name="connsiteY17" fmla="*/ 1885950 h 6850380"/>
                  <a:gd name="connsiteX18" fmla="*/ 647150 w 2916002"/>
                  <a:gd name="connsiteY18" fmla="*/ 1986915 h 6850380"/>
                  <a:gd name="connsiteX19" fmla="*/ 694774 w 2916002"/>
                  <a:gd name="connsiteY19" fmla="*/ 2093594 h 6850380"/>
                  <a:gd name="connsiteX20" fmla="*/ 744304 w 2916002"/>
                  <a:gd name="connsiteY20" fmla="*/ 2242184 h 6850380"/>
                  <a:gd name="connsiteX21" fmla="*/ 772878 w 2916002"/>
                  <a:gd name="connsiteY21" fmla="*/ 2371723 h 6850380"/>
                  <a:gd name="connsiteX22" fmla="*/ 790023 w 2916002"/>
                  <a:gd name="connsiteY22" fmla="*/ 2480308 h 6850380"/>
                  <a:gd name="connsiteX23" fmla="*/ 799548 w 2916002"/>
                  <a:gd name="connsiteY23" fmla="*/ 2625088 h 6850380"/>
                  <a:gd name="connsiteX24" fmla="*/ 791929 w 2916002"/>
                  <a:gd name="connsiteY24" fmla="*/ 2737483 h 6850380"/>
                  <a:gd name="connsiteX25" fmla="*/ 778594 w 2916002"/>
                  <a:gd name="connsiteY25" fmla="*/ 2836543 h 6850380"/>
                  <a:gd name="connsiteX26" fmla="*/ 751924 w 2916002"/>
                  <a:gd name="connsiteY26" fmla="*/ 2941318 h 6850380"/>
                  <a:gd name="connsiteX27" fmla="*/ 702394 w 2916002"/>
                  <a:gd name="connsiteY27" fmla="*/ 3065142 h 6850380"/>
                  <a:gd name="connsiteX28" fmla="*/ 658579 w 2916002"/>
                  <a:gd name="connsiteY28" fmla="*/ 3150867 h 6850380"/>
                  <a:gd name="connsiteX29" fmla="*/ 565234 w 2916002"/>
                  <a:gd name="connsiteY29" fmla="*/ 3305172 h 6850380"/>
                  <a:gd name="connsiteX30" fmla="*/ 329014 w 2916002"/>
                  <a:gd name="connsiteY30" fmla="*/ 3587112 h 6850380"/>
                  <a:gd name="connsiteX31" fmla="*/ 178519 w 2916002"/>
                  <a:gd name="connsiteY31" fmla="*/ 3752846 h 6850380"/>
                  <a:gd name="connsiteX32" fmla="*/ 138514 w 2916002"/>
                  <a:gd name="connsiteY32" fmla="*/ 3806186 h 6850380"/>
                  <a:gd name="connsiteX33" fmla="*/ 54694 w 2916002"/>
                  <a:gd name="connsiteY33" fmla="*/ 3941441 h 6850380"/>
                  <a:gd name="connsiteX34" fmla="*/ 8975 w 2916002"/>
                  <a:gd name="connsiteY34" fmla="*/ 4080506 h 6850380"/>
                  <a:gd name="connsiteX35" fmla="*/ 1355 w 2916002"/>
                  <a:gd name="connsiteY35" fmla="*/ 4208141 h 6850380"/>
                  <a:gd name="connsiteX36" fmla="*/ 56600 w 2916002"/>
                  <a:gd name="connsiteY36" fmla="*/ 4343395 h 6850380"/>
                  <a:gd name="connsiteX37" fmla="*/ 128990 w 2916002"/>
                  <a:gd name="connsiteY37" fmla="*/ 4451980 h 6850380"/>
                  <a:gd name="connsiteX38" fmla="*/ 209000 w 2916002"/>
                  <a:gd name="connsiteY38" fmla="*/ 4543420 h 6850380"/>
                  <a:gd name="connsiteX39" fmla="*/ 336635 w 2916002"/>
                  <a:gd name="connsiteY39" fmla="*/ 4652005 h 6850380"/>
                  <a:gd name="connsiteX40" fmla="*/ 492845 w 2916002"/>
                  <a:gd name="connsiteY40" fmla="*/ 4772019 h 6850380"/>
                  <a:gd name="connsiteX41" fmla="*/ 988145 w 2916002"/>
                  <a:gd name="connsiteY41" fmla="*/ 5088249 h 6850380"/>
                  <a:gd name="connsiteX42" fmla="*/ 1117685 w 2916002"/>
                  <a:gd name="connsiteY42" fmla="*/ 5183499 h 6850380"/>
                  <a:gd name="connsiteX43" fmla="*/ 1207219 w 2916002"/>
                  <a:gd name="connsiteY43" fmla="*/ 5326374 h 6850380"/>
                  <a:gd name="connsiteX44" fmla="*/ 1325329 w 2916002"/>
                  <a:gd name="connsiteY44" fmla="*/ 5497824 h 6850380"/>
                  <a:gd name="connsiteX45" fmla="*/ 1475824 w 2916002"/>
                  <a:gd name="connsiteY45" fmla="*/ 5676893 h 6850380"/>
                  <a:gd name="connsiteX46" fmla="*/ 1561548 w 2916002"/>
                  <a:gd name="connsiteY46" fmla="*/ 5758808 h 6850380"/>
                  <a:gd name="connsiteX47" fmla="*/ 1685373 w 2916002"/>
                  <a:gd name="connsiteY47" fmla="*/ 5844533 h 6850380"/>
                  <a:gd name="connsiteX48" fmla="*/ 1828248 w 2916002"/>
                  <a:gd name="connsiteY48" fmla="*/ 5897873 h 6850380"/>
                  <a:gd name="connsiteX49" fmla="*/ 2142573 w 2916002"/>
                  <a:gd name="connsiteY49" fmla="*/ 5915017 h 6850380"/>
                  <a:gd name="connsiteX50" fmla="*/ 2340693 w 2916002"/>
                  <a:gd name="connsiteY50" fmla="*/ 5945497 h 6850380"/>
                  <a:gd name="connsiteX51" fmla="*/ 2470233 w 2916002"/>
                  <a:gd name="connsiteY51" fmla="*/ 5983597 h 6850380"/>
                  <a:gd name="connsiteX52" fmla="*/ 2567388 w 2916002"/>
                  <a:gd name="connsiteY52" fmla="*/ 6033127 h 6850380"/>
                  <a:gd name="connsiteX53" fmla="*/ 2655018 w 2916002"/>
                  <a:gd name="connsiteY53" fmla="*/ 6107421 h 6850380"/>
                  <a:gd name="connsiteX54" fmla="*/ 2731218 w 2916002"/>
                  <a:gd name="connsiteY54" fmla="*/ 6189336 h 6850380"/>
                  <a:gd name="connsiteX55" fmla="*/ 2790272 w 2916002"/>
                  <a:gd name="connsiteY55" fmla="*/ 6294111 h 6850380"/>
                  <a:gd name="connsiteX56" fmla="*/ 2841707 w 2916002"/>
                  <a:gd name="connsiteY56" fmla="*/ 6448416 h 6850380"/>
                  <a:gd name="connsiteX57" fmla="*/ 2874092 w 2916002"/>
                  <a:gd name="connsiteY57" fmla="*/ 6617961 h 6850380"/>
                  <a:gd name="connsiteX58" fmla="*/ 2896952 w 2916002"/>
                  <a:gd name="connsiteY58" fmla="*/ 6720831 h 6850380"/>
                  <a:gd name="connsiteX59" fmla="*/ 2916002 w 2916002"/>
                  <a:gd name="connsiteY59" fmla="*/ 6804650 h 6850380"/>
                  <a:gd name="connsiteX60" fmla="*/ 2914100 w 2916002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442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3024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15404 w 2911917"/>
                  <a:gd name="connsiteY30" fmla="*/ 3585207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39226 w 2911917"/>
                  <a:gd name="connsiteY30" fmla="*/ 344423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804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7280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911917" h="6850380">
                    <a:moveTo>
                      <a:pt x="235395" y="0"/>
                    </a:moveTo>
                    <a:cubicBezTo>
                      <a:pt x="247460" y="24606"/>
                      <a:pt x="255715" y="47308"/>
                      <a:pt x="258255" y="87630"/>
                    </a:cubicBezTo>
                    <a:cubicBezTo>
                      <a:pt x="260795" y="127952"/>
                      <a:pt x="254762" y="193040"/>
                      <a:pt x="250635" y="241935"/>
                    </a:cubicBezTo>
                    <a:cubicBezTo>
                      <a:pt x="246508" y="290830"/>
                      <a:pt x="242380" y="330200"/>
                      <a:pt x="233490" y="381000"/>
                    </a:cubicBezTo>
                    <a:cubicBezTo>
                      <a:pt x="224600" y="431800"/>
                      <a:pt x="209995" y="498475"/>
                      <a:pt x="197295" y="546735"/>
                    </a:cubicBezTo>
                    <a:cubicBezTo>
                      <a:pt x="184595" y="594995"/>
                      <a:pt x="157290" y="670560"/>
                      <a:pt x="157290" y="670560"/>
                    </a:cubicBezTo>
                    <a:cubicBezTo>
                      <a:pt x="144273" y="710882"/>
                      <a:pt x="128715" y="756285"/>
                      <a:pt x="119190" y="788670"/>
                    </a:cubicBezTo>
                    <a:cubicBezTo>
                      <a:pt x="109665" y="821055"/>
                      <a:pt x="106172" y="836295"/>
                      <a:pt x="100140" y="864870"/>
                    </a:cubicBezTo>
                    <a:cubicBezTo>
                      <a:pt x="94108" y="893445"/>
                      <a:pt x="86805" y="928688"/>
                      <a:pt x="82995" y="960120"/>
                    </a:cubicBezTo>
                    <a:cubicBezTo>
                      <a:pt x="79185" y="991552"/>
                      <a:pt x="77597" y="1026795"/>
                      <a:pt x="77280" y="1053465"/>
                    </a:cubicBezTo>
                    <a:cubicBezTo>
                      <a:pt x="76963" y="1080135"/>
                      <a:pt x="77915" y="1098550"/>
                      <a:pt x="81090" y="1120140"/>
                    </a:cubicBezTo>
                    <a:cubicBezTo>
                      <a:pt x="84265" y="1141730"/>
                      <a:pt x="87122" y="1161733"/>
                      <a:pt x="96330" y="1183005"/>
                    </a:cubicBezTo>
                    <a:cubicBezTo>
                      <a:pt x="105537" y="1204278"/>
                      <a:pt x="118873" y="1220470"/>
                      <a:pt x="136335" y="1247775"/>
                    </a:cubicBezTo>
                    <a:cubicBezTo>
                      <a:pt x="153797" y="1275080"/>
                      <a:pt x="166498" y="1300798"/>
                      <a:pt x="201105" y="1346835"/>
                    </a:cubicBezTo>
                    <a:cubicBezTo>
                      <a:pt x="235712" y="1392872"/>
                      <a:pt x="303340" y="1471295"/>
                      <a:pt x="343980" y="1524000"/>
                    </a:cubicBezTo>
                    <a:cubicBezTo>
                      <a:pt x="384620" y="1576705"/>
                      <a:pt x="412878" y="1617663"/>
                      <a:pt x="444945" y="1663065"/>
                    </a:cubicBezTo>
                    <a:cubicBezTo>
                      <a:pt x="477012" y="1708467"/>
                      <a:pt x="512573" y="1759268"/>
                      <a:pt x="536385" y="1796415"/>
                    </a:cubicBezTo>
                    <a:cubicBezTo>
                      <a:pt x="560197" y="1833562"/>
                      <a:pt x="570040" y="1854200"/>
                      <a:pt x="587820" y="1885950"/>
                    </a:cubicBezTo>
                    <a:cubicBezTo>
                      <a:pt x="605600" y="1917700"/>
                      <a:pt x="625920" y="1952308"/>
                      <a:pt x="643065" y="1986915"/>
                    </a:cubicBezTo>
                    <a:cubicBezTo>
                      <a:pt x="660210" y="2021522"/>
                      <a:pt x="674497" y="2051049"/>
                      <a:pt x="690689" y="2093594"/>
                    </a:cubicBezTo>
                    <a:cubicBezTo>
                      <a:pt x="706881" y="2136139"/>
                      <a:pt x="727202" y="2195829"/>
                      <a:pt x="740219" y="2242184"/>
                    </a:cubicBezTo>
                    <a:cubicBezTo>
                      <a:pt x="753236" y="2288539"/>
                      <a:pt x="761173" y="2332036"/>
                      <a:pt x="768793" y="2371723"/>
                    </a:cubicBezTo>
                    <a:cubicBezTo>
                      <a:pt x="776413" y="2411410"/>
                      <a:pt x="781493" y="2438081"/>
                      <a:pt x="785938" y="2480308"/>
                    </a:cubicBezTo>
                    <a:cubicBezTo>
                      <a:pt x="790383" y="2522535"/>
                      <a:pt x="795145" y="2582226"/>
                      <a:pt x="795463" y="2625088"/>
                    </a:cubicBezTo>
                    <a:cubicBezTo>
                      <a:pt x="795781" y="2667950"/>
                      <a:pt x="791336" y="2702241"/>
                      <a:pt x="787844" y="2737483"/>
                    </a:cubicBezTo>
                    <a:cubicBezTo>
                      <a:pt x="784352" y="2772725"/>
                      <a:pt x="781176" y="2802571"/>
                      <a:pt x="774509" y="2836543"/>
                    </a:cubicBezTo>
                    <a:cubicBezTo>
                      <a:pt x="767842" y="2870515"/>
                      <a:pt x="760539" y="2903218"/>
                      <a:pt x="747839" y="2941318"/>
                    </a:cubicBezTo>
                    <a:cubicBezTo>
                      <a:pt x="735139" y="2979418"/>
                      <a:pt x="713867" y="3030217"/>
                      <a:pt x="698309" y="3065142"/>
                    </a:cubicBezTo>
                    <a:cubicBezTo>
                      <a:pt x="682752" y="3100067"/>
                      <a:pt x="678306" y="3111815"/>
                      <a:pt x="654494" y="3150867"/>
                    </a:cubicBezTo>
                    <a:cubicBezTo>
                      <a:pt x="630682" y="3189919"/>
                      <a:pt x="597027" y="3256278"/>
                      <a:pt x="561149" y="3305172"/>
                    </a:cubicBezTo>
                    <a:cubicBezTo>
                      <a:pt x="525271" y="3354066"/>
                      <a:pt x="489708" y="3393748"/>
                      <a:pt x="448751" y="3440420"/>
                    </a:cubicBezTo>
                    <a:cubicBezTo>
                      <a:pt x="407794" y="3487092"/>
                      <a:pt x="359536" y="3533771"/>
                      <a:pt x="315404" y="3585207"/>
                    </a:cubicBezTo>
                    <a:lnTo>
                      <a:pt x="174434" y="3752846"/>
                    </a:lnTo>
                    <a:lnTo>
                      <a:pt x="130619" y="3806186"/>
                    </a:lnTo>
                    <a:cubicBezTo>
                      <a:pt x="109982" y="3837619"/>
                      <a:pt x="66801" y="3913183"/>
                      <a:pt x="50609" y="3941441"/>
                    </a:cubicBezTo>
                    <a:cubicBezTo>
                      <a:pt x="30289" y="3988113"/>
                      <a:pt x="14415" y="4044945"/>
                      <a:pt x="4890" y="4080506"/>
                    </a:cubicBezTo>
                    <a:cubicBezTo>
                      <a:pt x="-1777" y="4128449"/>
                      <a:pt x="-825" y="4166230"/>
                      <a:pt x="2985" y="4202426"/>
                    </a:cubicBezTo>
                    <a:cubicBezTo>
                      <a:pt x="11875" y="4245923"/>
                      <a:pt x="38228" y="4311644"/>
                      <a:pt x="52515" y="4343395"/>
                    </a:cubicBezTo>
                    <a:cubicBezTo>
                      <a:pt x="73787" y="4381177"/>
                      <a:pt x="103950" y="4421817"/>
                      <a:pt x="124905" y="4451980"/>
                    </a:cubicBezTo>
                    <a:cubicBezTo>
                      <a:pt x="152210" y="4485318"/>
                      <a:pt x="157608" y="4499604"/>
                      <a:pt x="204915" y="4543420"/>
                    </a:cubicBezTo>
                    <a:cubicBezTo>
                      <a:pt x="240793" y="4577075"/>
                      <a:pt x="300483" y="4623429"/>
                      <a:pt x="332550" y="4652005"/>
                    </a:cubicBezTo>
                    <a:lnTo>
                      <a:pt x="488760" y="4772019"/>
                    </a:lnTo>
                    <a:lnTo>
                      <a:pt x="984060" y="5088249"/>
                    </a:lnTo>
                    <a:lnTo>
                      <a:pt x="1113600" y="5183499"/>
                    </a:lnTo>
                    <a:lnTo>
                      <a:pt x="1203134" y="5326374"/>
                    </a:lnTo>
                    <a:lnTo>
                      <a:pt x="1321244" y="5497824"/>
                    </a:lnTo>
                    <a:lnTo>
                      <a:pt x="1471739" y="5676893"/>
                    </a:lnTo>
                    <a:lnTo>
                      <a:pt x="1557463" y="5758808"/>
                    </a:lnTo>
                    <a:cubicBezTo>
                      <a:pt x="1594293" y="5788018"/>
                      <a:pt x="1652078" y="5826436"/>
                      <a:pt x="1681288" y="5844533"/>
                    </a:cubicBezTo>
                    <a:cubicBezTo>
                      <a:pt x="1710498" y="5862630"/>
                      <a:pt x="1747646" y="5886761"/>
                      <a:pt x="1824163" y="5897873"/>
                    </a:cubicBezTo>
                    <a:lnTo>
                      <a:pt x="2138488" y="5915017"/>
                    </a:lnTo>
                    <a:lnTo>
                      <a:pt x="2336608" y="5945497"/>
                    </a:lnTo>
                    <a:lnTo>
                      <a:pt x="2466148" y="5983597"/>
                    </a:lnTo>
                    <a:lnTo>
                      <a:pt x="2563303" y="6033127"/>
                    </a:lnTo>
                    <a:lnTo>
                      <a:pt x="2650933" y="6107421"/>
                    </a:lnTo>
                    <a:lnTo>
                      <a:pt x="2727133" y="6189336"/>
                    </a:lnTo>
                    <a:lnTo>
                      <a:pt x="2786187" y="6294111"/>
                    </a:lnTo>
                    <a:lnTo>
                      <a:pt x="2837622" y="6448416"/>
                    </a:lnTo>
                    <a:lnTo>
                      <a:pt x="2870007" y="6617961"/>
                    </a:lnTo>
                    <a:lnTo>
                      <a:pt x="2892867" y="6720831"/>
                    </a:lnTo>
                    <a:lnTo>
                      <a:pt x="2911917" y="6804650"/>
                    </a:lnTo>
                    <a:lnTo>
                      <a:pt x="2910015" y="6850380"/>
                    </a:lnTo>
                  </a:path>
                </a:pathLst>
              </a:custGeom>
              <a:noFill/>
              <a:ln w="9525">
                <a:solidFill>
                  <a:srgbClr val="EA76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  <p:sp>
            <p:nvSpPr>
              <p:cNvPr id="25" name="Puolivapaa piirto 24"/>
              <p:cNvSpPr/>
              <p:nvPr userDrawn="1"/>
            </p:nvSpPr>
            <p:spPr>
              <a:xfrm>
                <a:off x="698012" y="2063116"/>
                <a:ext cx="1638880" cy="2402205"/>
              </a:xfrm>
              <a:custGeom>
                <a:avLst/>
                <a:gdLst>
                  <a:gd name="connsiteX0" fmla="*/ 0 w 1045302"/>
                  <a:gd name="connsiteY0" fmla="*/ 0 h 1503045"/>
                  <a:gd name="connsiteX1" fmla="*/ 40005 w 1045302"/>
                  <a:gd name="connsiteY1" fmla="*/ 59055 h 1503045"/>
                  <a:gd name="connsiteX2" fmla="*/ 102870 w 1045302"/>
                  <a:gd name="connsiteY2" fmla="*/ 106680 h 1503045"/>
                  <a:gd name="connsiteX3" fmla="*/ 209550 w 1045302"/>
                  <a:gd name="connsiteY3" fmla="*/ 142875 h 1503045"/>
                  <a:gd name="connsiteX4" fmla="*/ 293370 w 1045302"/>
                  <a:gd name="connsiteY4" fmla="*/ 165735 h 1503045"/>
                  <a:gd name="connsiteX5" fmla="*/ 453390 w 1045302"/>
                  <a:gd name="connsiteY5" fmla="*/ 188595 h 1503045"/>
                  <a:gd name="connsiteX6" fmla="*/ 535305 w 1045302"/>
                  <a:gd name="connsiteY6" fmla="*/ 209550 h 1503045"/>
                  <a:gd name="connsiteX7" fmla="*/ 615315 w 1045302"/>
                  <a:gd name="connsiteY7" fmla="*/ 241935 h 1503045"/>
                  <a:gd name="connsiteX8" fmla="*/ 710565 w 1045302"/>
                  <a:gd name="connsiteY8" fmla="*/ 306705 h 1503045"/>
                  <a:gd name="connsiteX9" fmla="*/ 819150 w 1045302"/>
                  <a:gd name="connsiteY9" fmla="*/ 381000 h 1503045"/>
                  <a:gd name="connsiteX10" fmla="*/ 933450 w 1045302"/>
                  <a:gd name="connsiteY10" fmla="*/ 462915 h 1503045"/>
                  <a:gd name="connsiteX11" fmla="*/ 986790 w 1045302"/>
                  <a:gd name="connsiteY11" fmla="*/ 518160 h 1503045"/>
                  <a:gd name="connsiteX12" fmla="*/ 1009650 w 1045302"/>
                  <a:gd name="connsiteY12" fmla="*/ 546735 h 1503045"/>
                  <a:gd name="connsiteX13" fmla="*/ 1036320 w 1045302"/>
                  <a:gd name="connsiteY13" fmla="*/ 607695 h 1503045"/>
                  <a:gd name="connsiteX14" fmla="*/ 1043940 w 1045302"/>
                  <a:gd name="connsiteY14" fmla="*/ 674370 h 1503045"/>
                  <a:gd name="connsiteX15" fmla="*/ 1011555 w 1045302"/>
                  <a:gd name="connsiteY15" fmla="*/ 752475 h 1503045"/>
                  <a:gd name="connsiteX16" fmla="*/ 935355 w 1045302"/>
                  <a:gd name="connsiteY16" fmla="*/ 836295 h 1503045"/>
                  <a:gd name="connsiteX17" fmla="*/ 834390 w 1045302"/>
                  <a:gd name="connsiteY17" fmla="*/ 897255 h 1503045"/>
                  <a:gd name="connsiteX18" fmla="*/ 647700 w 1045302"/>
                  <a:gd name="connsiteY18" fmla="*/ 962025 h 1503045"/>
                  <a:gd name="connsiteX19" fmla="*/ 483870 w 1045302"/>
                  <a:gd name="connsiteY19" fmla="*/ 1003935 h 1503045"/>
                  <a:gd name="connsiteX20" fmla="*/ 360045 w 1045302"/>
                  <a:gd name="connsiteY20" fmla="*/ 1055370 h 1503045"/>
                  <a:gd name="connsiteX21" fmla="*/ 302895 w 1045302"/>
                  <a:gd name="connsiteY21" fmla="*/ 1097280 h 1503045"/>
                  <a:gd name="connsiteX22" fmla="*/ 264795 w 1045302"/>
                  <a:gd name="connsiteY22" fmla="*/ 1156335 h 1503045"/>
                  <a:gd name="connsiteX23" fmla="*/ 234315 w 1045302"/>
                  <a:gd name="connsiteY23" fmla="*/ 1226820 h 1503045"/>
                  <a:gd name="connsiteX24" fmla="*/ 224790 w 1045302"/>
                  <a:gd name="connsiteY24" fmla="*/ 1322070 h 1503045"/>
                  <a:gd name="connsiteX25" fmla="*/ 201930 w 1045302"/>
                  <a:gd name="connsiteY25" fmla="*/ 1419225 h 1503045"/>
                  <a:gd name="connsiteX26" fmla="*/ 142875 w 1045302"/>
                  <a:gd name="connsiteY26" fmla="*/ 1503045 h 15030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30480 w 1045302"/>
                  <a:gd name="connsiteY26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25730 w 1045302"/>
                  <a:gd name="connsiteY26" fmla="*/ 1495425 h 1579245"/>
                  <a:gd name="connsiteX27" fmla="*/ 30480 w 1045302"/>
                  <a:gd name="connsiteY27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31445 w 1045302"/>
                  <a:gd name="connsiteY26" fmla="*/ 1508760 h 1579245"/>
                  <a:gd name="connsiteX27" fmla="*/ 30480 w 1045302"/>
                  <a:gd name="connsiteY27" fmla="*/ 1579245 h 157924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0 w 1254852"/>
                  <a:gd name="connsiteY27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02105 h 1682115"/>
                  <a:gd name="connsiteX28" fmla="*/ 0 w 1254852"/>
                  <a:gd name="connsiteY28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11630 h 1682115"/>
                  <a:gd name="connsiteX28" fmla="*/ 0 w 1254852"/>
                  <a:gd name="connsiteY28" fmla="*/ 1682115 h 1682115"/>
                  <a:gd name="connsiteX0" fmla="*/ 49530 w 1094832"/>
                  <a:gd name="connsiteY0" fmla="*/ 0 h 1611630"/>
                  <a:gd name="connsiteX1" fmla="*/ 89535 w 1094832"/>
                  <a:gd name="connsiteY1" fmla="*/ 59055 h 1611630"/>
                  <a:gd name="connsiteX2" fmla="*/ 152400 w 1094832"/>
                  <a:gd name="connsiteY2" fmla="*/ 106680 h 1611630"/>
                  <a:gd name="connsiteX3" fmla="*/ 259080 w 1094832"/>
                  <a:gd name="connsiteY3" fmla="*/ 142875 h 1611630"/>
                  <a:gd name="connsiteX4" fmla="*/ 342900 w 1094832"/>
                  <a:gd name="connsiteY4" fmla="*/ 165735 h 1611630"/>
                  <a:gd name="connsiteX5" fmla="*/ 502920 w 1094832"/>
                  <a:gd name="connsiteY5" fmla="*/ 188595 h 1611630"/>
                  <a:gd name="connsiteX6" fmla="*/ 584835 w 1094832"/>
                  <a:gd name="connsiteY6" fmla="*/ 209550 h 1611630"/>
                  <a:gd name="connsiteX7" fmla="*/ 664845 w 1094832"/>
                  <a:gd name="connsiteY7" fmla="*/ 241935 h 1611630"/>
                  <a:gd name="connsiteX8" fmla="*/ 760095 w 1094832"/>
                  <a:gd name="connsiteY8" fmla="*/ 306705 h 1611630"/>
                  <a:gd name="connsiteX9" fmla="*/ 868680 w 1094832"/>
                  <a:gd name="connsiteY9" fmla="*/ 381000 h 1611630"/>
                  <a:gd name="connsiteX10" fmla="*/ 982980 w 1094832"/>
                  <a:gd name="connsiteY10" fmla="*/ 462915 h 1611630"/>
                  <a:gd name="connsiteX11" fmla="*/ 1036320 w 1094832"/>
                  <a:gd name="connsiteY11" fmla="*/ 518160 h 1611630"/>
                  <a:gd name="connsiteX12" fmla="*/ 1059180 w 1094832"/>
                  <a:gd name="connsiteY12" fmla="*/ 546735 h 1611630"/>
                  <a:gd name="connsiteX13" fmla="*/ 1085850 w 1094832"/>
                  <a:gd name="connsiteY13" fmla="*/ 607695 h 1611630"/>
                  <a:gd name="connsiteX14" fmla="*/ 1093470 w 1094832"/>
                  <a:gd name="connsiteY14" fmla="*/ 674370 h 1611630"/>
                  <a:gd name="connsiteX15" fmla="*/ 1061085 w 1094832"/>
                  <a:gd name="connsiteY15" fmla="*/ 752475 h 1611630"/>
                  <a:gd name="connsiteX16" fmla="*/ 984885 w 1094832"/>
                  <a:gd name="connsiteY16" fmla="*/ 836295 h 1611630"/>
                  <a:gd name="connsiteX17" fmla="*/ 883920 w 1094832"/>
                  <a:gd name="connsiteY17" fmla="*/ 897255 h 1611630"/>
                  <a:gd name="connsiteX18" fmla="*/ 697230 w 1094832"/>
                  <a:gd name="connsiteY18" fmla="*/ 962025 h 1611630"/>
                  <a:gd name="connsiteX19" fmla="*/ 533400 w 1094832"/>
                  <a:gd name="connsiteY19" fmla="*/ 1003935 h 1611630"/>
                  <a:gd name="connsiteX20" fmla="*/ 409575 w 1094832"/>
                  <a:gd name="connsiteY20" fmla="*/ 1055370 h 1611630"/>
                  <a:gd name="connsiteX21" fmla="*/ 352425 w 1094832"/>
                  <a:gd name="connsiteY21" fmla="*/ 1097280 h 1611630"/>
                  <a:gd name="connsiteX22" fmla="*/ 314325 w 1094832"/>
                  <a:gd name="connsiteY22" fmla="*/ 1156335 h 1611630"/>
                  <a:gd name="connsiteX23" fmla="*/ 283845 w 1094832"/>
                  <a:gd name="connsiteY23" fmla="*/ 1226820 h 1611630"/>
                  <a:gd name="connsiteX24" fmla="*/ 274320 w 1094832"/>
                  <a:gd name="connsiteY24" fmla="*/ 1322070 h 1611630"/>
                  <a:gd name="connsiteX25" fmla="*/ 251460 w 1094832"/>
                  <a:gd name="connsiteY25" fmla="*/ 1419225 h 1611630"/>
                  <a:gd name="connsiteX26" fmla="*/ 180975 w 1094832"/>
                  <a:gd name="connsiteY26" fmla="*/ 1508760 h 1611630"/>
                  <a:gd name="connsiteX27" fmla="*/ 0 w 1094832"/>
                  <a:gd name="connsiteY27" fmla="*/ 1611630 h 1611630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0 w 1386297"/>
                  <a:gd name="connsiteY27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173356 w 1386297"/>
                  <a:gd name="connsiteY27" fmla="*/ 1664970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97156 w 1386297"/>
                  <a:gd name="connsiteY28" fmla="*/ 1704975 h 1754505"/>
                  <a:gd name="connsiteX29" fmla="*/ 0 w 1386297"/>
                  <a:gd name="connsiteY29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89536 w 1386297"/>
                  <a:gd name="connsiteY28" fmla="*/ 1699260 h 1754505"/>
                  <a:gd name="connsiteX29" fmla="*/ 0 w 1386297"/>
                  <a:gd name="connsiteY29" fmla="*/ 1754505 h 1754505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0 w 1523457"/>
                  <a:gd name="connsiteY29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10491 w 1523457"/>
                  <a:gd name="connsiteY29" fmla="*/ 178117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34291 w 1523457"/>
                  <a:gd name="connsiteY30" fmla="*/ 1830704 h 1863090"/>
                  <a:gd name="connsiteX31" fmla="*/ 0 w 1523457"/>
                  <a:gd name="connsiteY31" fmla="*/ 1863090 h 1863090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0 w 1614897"/>
                  <a:gd name="connsiteY31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68581 w 1614897"/>
                  <a:gd name="connsiteY31" fmla="*/ 192595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15241 w 1614897"/>
                  <a:gd name="connsiteY32" fmla="*/ 2017394 h 2055495"/>
                  <a:gd name="connsiteX33" fmla="*/ 0 w 1614897"/>
                  <a:gd name="connsiteY33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3811 w 1614897"/>
                  <a:gd name="connsiteY32" fmla="*/ 2019299 h 2055495"/>
                  <a:gd name="connsiteX33" fmla="*/ 0 w 1614897"/>
                  <a:gd name="connsiteY33" fmla="*/ 2055495 h 205549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0 w 1637757"/>
                  <a:gd name="connsiteY33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9526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1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53339 w 1637756"/>
                  <a:gd name="connsiteY34" fmla="*/ 2402205 h 240220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32384 w 1637756"/>
                  <a:gd name="connsiteY34" fmla="*/ 2261234 h 2402205"/>
                  <a:gd name="connsiteX35" fmla="*/ 53339 w 1637756"/>
                  <a:gd name="connsiteY35" fmla="*/ 2402205 h 2402205"/>
                  <a:gd name="connsiteX0" fmla="*/ 592606 w 1637908"/>
                  <a:gd name="connsiteY0" fmla="*/ 0 h 2402205"/>
                  <a:gd name="connsiteX1" fmla="*/ 632611 w 1637908"/>
                  <a:gd name="connsiteY1" fmla="*/ 59055 h 2402205"/>
                  <a:gd name="connsiteX2" fmla="*/ 695476 w 1637908"/>
                  <a:gd name="connsiteY2" fmla="*/ 106680 h 2402205"/>
                  <a:gd name="connsiteX3" fmla="*/ 802156 w 1637908"/>
                  <a:gd name="connsiteY3" fmla="*/ 142875 h 2402205"/>
                  <a:gd name="connsiteX4" fmla="*/ 885976 w 1637908"/>
                  <a:gd name="connsiteY4" fmla="*/ 165735 h 2402205"/>
                  <a:gd name="connsiteX5" fmla="*/ 1045996 w 1637908"/>
                  <a:gd name="connsiteY5" fmla="*/ 188595 h 2402205"/>
                  <a:gd name="connsiteX6" fmla="*/ 1127911 w 1637908"/>
                  <a:gd name="connsiteY6" fmla="*/ 209550 h 2402205"/>
                  <a:gd name="connsiteX7" fmla="*/ 1207921 w 1637908"/>
                  <a:gd name="connsiteY7" fmla="*/ 241935 h 2402205"/>
                  <a:gd name="connsiteX8" fmla="*/ 1303171 w 1637908"/>
                  <a:gd name="connsiteY8" fmla="*/ 306705 h 2402205"/>
                  <a:gd name="connsiteX9" fmla="*/ 1411756 w 1637908"/>
                  <a:gd name="connsiteY9" fmla="*/ 381000 h 2402205"/>
                  <a:gd name="connsiteX10" fmla="*/ 1526056 w 1637908"/>
                  <a:gd name="connsiteY10" fmla="*/ 462915 h 2402205"/>
                  <a:gd name="connsiteX11" fmla="*/ 1579396 w 1637908"/>
                  <a:gd name="connsiteY11" fmla="*/ 518160 h 2402205"/>
                  <a:gd name="connsiteX12" fmla="*/ 1602256 w 1637908"/>
                  <a:gd name="connsiteY12" fmla="*/ 546735 h 2402205"/>
                  <a:gd name="connsiteX13" fmla="*/ 1628926 w 1637908"/>
                  <a:gd name="connsiteY13" fmla="*/ 607695 h 2402205"/>
                  <a:gd name="connsiteX14" fmla="*/ 1636546 w 1637908"/>
                  <a:gd name="connsiteY14" fmla="*/ 674370 h 2402205"/>
                  <a:gd name="connsiteX15" fmla="*/ 1604161 w 1637908"/>
                  <a:gd name="connsiteY15" fmla="*/ 752475 h 2402205"/>
                  <a:gd name="connsiteX16" fmla="*/ 1527961 w 1637908"/>
                  <a:gd name="connsiteY16" fmla="*/ 836295 h 2402205"/>
                  <a:gd name="connsiteX17" fmla="*/ 1426996 w 1637908"/>
                  <a:gd name="connsiteY17" fmla="*/ 897255 h 2402205"/>
                  <a:gd name="connsiteX18" fmla="*/ 1240306 w 1637908"/>
                  <a:gd name="connsiteY18" fmla="*/ 962025 h 2402205"/>
                  <a:gd name="connsiteX19" fmla="*/ 1076476 w 1637908"/>
                  <a:gd name="connsiteY19" fmla="*/ 1003935 h 2402205"/>
                  <a:gd name="connsiteX20" fmla="*/ 952651 w 1637908"/>
                  <a:gd name="connsiteY20" fmla="*/ 1055370 h 2402205"/>
                  <a:gd name="connsiteX21" fmla="*/ 895501 w 1637908"/>
                  <a:gd name="connsiteY21" fmla="*/ 1097280 h 2402205"/>
                  <a:gd name="connsiteX22" fmla="*/ 857401 w 1637908"/>
                  <a:gd name="connsiteY22" fmla="*/ 1156335 h 2402205"/>
                  <a:gd name="connsiteX23" fmla="*/ 826921 w 1637908"/>
                  <a:gd name="connsiteY23" fmla="*/ 1226820 h 2402205"/>
                  <a:gd name="connsiteX24" fmla="*/ 817396 w 1637908"/>
                  <a:gd name="connsiteY24" fmla="*/ 1322070 h 2402205"/>
                  <a:gd name="connsiteX25" fmla="*/ 794536 w 1637908"/>
                  <a:gd name="connsiteY25" fmla="*/ 1419225 h 2402205"/>
                  <a:gd name="connsiteX26" fmla="*/ 724051 w 1637908"/>
                  <a:gd name="connsiteY26" fmla="*/ 1508760 h 2402205"/>
                  <a:gd name="connsiteX27" fmla="*/ 550697 w 1637908"/>
                  <a:gd name="connsiteY27" fmla="*/ 1602105 h 2402205"/>
                  <a:gd name="connsiteX28" fmla="*/ 341147 w 1637908"/>
                  <a:gd name="connsiteY28" fmla="*/ 1699260 h 2402205"/>
                  <a:gd name="connsiteX29" fmla="*/ 215417 w 1637908"/>
                  <a:gd name="connsiteY29" fmla="*/ 1769744 h 2402205"/>
                  <a:gd name="connsiteX30" fmla="*/ 148742 w 1637908"/>
                  <a:gd name="connsiteY30" fmla="*/ 1830704 h 2402205"/>
                  <a:gd name="connsiteX31" fmla="*/ 72542 w 1637908"/>
                  <a:gd name="connsiteY31" fmla="*/ 1922144 h 2402205"/>
                  <a:gd name="connsiteX32" fmla="*/ 26822 w 1637908"/>
                  <a:gd name="connsiteY32" fmla="*/ 2019299 h 2402205"/>
                  <a:gd name="connsiteX33" fmla="*/ 152 w 1637908"/>
                  <a:gd name="connsiteY33" fmla="*/ 2106929 h 2402205"/>
                  <a:gd name="connsiteX34" fmla="*/ 5866 w 1637908"/>
                  <a:gd name="connsiteY34" fmla="*/ 2257424 h 2402205"/>
                  <a:gd name="connsiteX35" fmla="*/ 53491 w 1637908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9714 w 1638880"/>
                  <a:gd name="connsiteY30" fmla="*/ 183070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89793 w 1638880"/>
                  <a:gd name="connsiteY25" fmla="*/ 140970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78363 w 1638880"/>
                  <a:gd name="connsiteY25" fmla="*/ 145542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4558 w 1638880"/>
                  <a:gd name="connsiteY24" fmla="*/ 1285875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38880" h="2402205">
                    <a:moveTo>
                      <a:pt x="593578" y="0"/>
                    </a:moveTo>
                    <a:cubicBezTo>
                      <a:pt x="605008" y="20637"/>
                      <a:pt x="616438" y="41275"/>
                      <a:pt x="633583" y="59055"/>
                    </a:cubicBezTo>
                    <a:cubicBezTo>
                      <a:pt x="650728" y="76835"/>
                      <a:pt x="668191" y="92710"/>
                      <a:pt x="696448" y="106680"/>
                    </a:cubicBezTo>
                    <a:cubicBezTo>
                      <a:pt x="724705" y="120650"/>
                      <a:pt x="771378" y="133033"/>
                      <a:pt x="803128" y="142875"/>
                    </a:cubicBezTo>
                    <a:cubicBezTo>
                      <a:pt x="834878" y="152718"/>
                      <a:pt x="846308" y="158115"/>
                      <a:pt x="886948" y="165735"/>
                    </a:cubicBezTo>
                    <a:cubicBezTo>
                      <a:pt x="927588" y="173355"/>
                      <a:pt x="1006646" y="181293"/>
                      <a:pt x="1046968" y="188595"/>
                    </a:cubicBezTo>
                    <a:cubicBezTo>
                      <a:pt x="1087290" y="195897"/>
                      <a:pt x="1101896" y="200660"/>
                      <a:pt x="1128883" y="209550"/>
                    </a:cubicBezTo>
                    <a:cubicBezTo>
                      <a:pt x="1155870" y="218440"/>
                      <a:pt x="1179683" y="225743"/>
                      <a:pt x="1208893" y="241935"/>
                    </a:cubicBezTo>
                    <a:cubicBezTo>
                      <a:pt x="1238103" y="258128"/>
                      <a:pt x="1304143" y="306705"/>
                      <a:pt x="1304143" y="306705"/>
                    </a:cubicBezTo>
                    <a:lnTo>
                      <a:pt x="1412728" y="381000"/>
                    </a:lnTo>
                    <a:cubicBezTo>
                      <a:pt x="1449875" y="407035"/>
                      <a:pt x="1499088" y="440055"/>
                      <a:pt x="1527028" y="462915"/>
                    </a:cubicBezTo>
                    <a:cubicBezTo>
                      <a:pt x="1554968" y="485775"/>
                      <a:pt x="1567668" y="504190"/>
                      <a:pt x="1580368" y="518160"/>
                    </a:cubicBezTo>
                    <a:cubicBezTo>
                      <a:pt x="1593068" y="532130"/>
                      <a:pt x="1594973" y="531812"/>
                      <a:pt x="1603228" y="546735"/>
                    </a:cubicBezTo>
                    <a:cubicBezTo>
                      <a:pt x="1611483" y="561658"/>
                      <a:pt x="1624183" y="586423"/>
                      <a:pt x="1629898" y="607695"/>
                    </a:cubicBezTo>
                    <a:cubicBezTo>
                      <a:pt x="1635613" y="628967"/>
                      <a:pt x="1641645" y="650240"/>
                      <a:pt x="1637518" y="674370"/>
                    </a:cubicBezTo>
                    <a:cubicBezTo>
                      <a:pt x="1633391" y="698500"/>
                      <a:pt x="1623230" y="725488"/>
                      <a:pt x="1605133" y="752475"/>
                    </a:cubicBezTo>
                    <a:cubicBezTo>
                      <a:pt x="1587036" y="779462"/>
                      <a:pt x="1558460" y="812165"/>
                      <a:pt x="1528933" y="836295"/>
                    </a:cubicBezTo>
                    <a:cubicBezTo>
                      <a:pt x="1499406" y="860425"/>
                      <a:pt x="1475910" y="876300"/>
                      <a:pt x="1427968" y="897255"/>
                    </a:cubicBezTo>
                    <a:cubicBezTo>
                      <a:pt x="1380026" y="918210"/>
                      <a:pt x="1299698" y="944245"/>
                      <a:pt x="1241278" y="962025"/>
                    </a:cubicBezTo>
                    <a:cubicBezTo>
                      <a:pt x="1182858" y="979805"/>
                      <a:pt x="1125391" y="988378"/>
                      <a:pt x="1077448" y="1003935"/>
                    </a:cubicBezTo>
                    <a:cubicBezTo>
                      <a:pt x="1029506" y="1019493"/>
                      <a:pt x="983785" y="1039813"/>
                      <a:pt x="953623" y="1055370"/>
                    </a:cubicBezTo>
                    <a:cubicBezTo>
                      <a:pt x="923461" y="1070927"/>
                      <a:pt x="912348" y="1080453"/>
                      <a:pt x="896473" y="1097280"/>
                    </a:cubicBezTo>
                    <a:cubicBezTo>
                      <a:pt x="880598" y="1114107"/>
                      <a:pt x="869803" y="1134745"/>
                      <a:pt x="858373" y="1156335"/>
                    </a:cubicBezTo>
                    <a:cubicBezTo>
                      <a:pt x="846943" y="1177925"/>
                      <a:pt x="835195" y="1205230"/>
                      <a:pt x="827893" y="1226820"/>
                    </a:cubicBezTo>
                    <a:cubicBezTo>
                      <a:pt x="820591" y="1248410"/>
                      <a:pt x="818050" y="1260793"/>
                      <a:pt x="814558" y="1285875"/>
                    </a:cubicBezTo>
                    <a:cubicBezTo>
                      <a:pt x="811066" y="1310957"/>
                      <a:pt x="824400" y="1337310"/>
                      <a:pt x="806938" y="1377315"/>
                    </a:cubicBezTo>
                    <a:cubicBezTo>
                      <a:pt x="789476" y="1417320"/>
                      <a:pt x="771378" y="1484948"/>
                      <a:pt x="709783" y="1525905"/>
                    </a:cubicBezTo>
                    <a:cubicBezTo>
                      <a:pt x="648188" y="1566862"/>
                      <a:pt x="614216" y="1575118"/>
                      <a:pt x="551669" y="1607820"/>
                    </a:cubicBezTo>
                    <a:lnTo>
                      <a:pt x="342119" y="1699260"/>
                    </a:lnTo>
                    <a:lnTo>
                      <a:pt x="216389" y="1769744"/>
                    </a:lnTo>
                    <a:lnTo>
                      <a:pt x="142094" y="1826894"/>
                    </a:lnTo>
                    <a:lnTo>
                      <a:pt x="73514" y="1922144"/>
                    </a:lnTo>
                    <a:lnTo>
                      <a:pt x="27794" y="2019299"/>
                    </a:lnTo>
                    <a:lnTo>
                      <a:pt x="1124" y="2106929"/>
                    </a:lnTo>
                    <a:cubicBezTo>
                      <a:pt x="2076" y="2147251"/>
                      <a:pt x="-3957" y="2225356"/>
                      <a:pt x="4933" y="2274569"/>
                    </a:cubicBezTo>
                    <a:cubicBezTo>
                      <a:pt x="13823" y="2323782"/>
                      <a:pt x="50971" y="2378710"/>
                      <a:pt x="54463" y="2402205"/>
                    </a:cubicBezTo>
                  </a:path>
                </a:pathLst>
              </a:custGeom>
              <a:noFill/>
              <a:ln w="9525">
                <a:solidFill>
                  <a:srgbClr val="EA76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</p:grpSp>
        <p:sp>
          <p:nvSpPr>
            <p:cNvPr id="12" name="Puolivapaa piirto 11"/>
            <p:cNvSpPr/>
            <p:nvPr/>
          </p:nvSpPr>
          <p:spPr>
            <a:xfrm>
              <a:off x="3798570" y="3810"/>
              <a:ext cx="3025140" cy="1715505"/>
            </a:xfrm>
            <a:custGeom>
              <a:avLst/>
              <a:gdLst>
                <a:gd name="connsiteX0" fmla="*/ 0 w 3025140"/>
                <a:gd name="connsiteY0" fmla="*/ 1905 h 1715505"/>
                <a:gd name="connsiteX1" fmla="*/ 188595 w 3025140"/>
                <a:gd name="connsiteY1" fmla="*/ 238125 h 1715505"/>
                <a:gd name="connsiteX2" fmla="*/ 424815 w 3025140"/>
                <a:gd name="connsiteY2" fmla="*/ 449580 h 1715505"/>
                <a:gd name="connsiteX3" fmla="*/ 725805 w 3025140"/>
                <a:gd name="connsiteY3" fmla="*/ 659130 h 1715505"/>
                <a:gd name="connsiteX4" fmla="*/ 1057275 w 3025140"/>
                <a:gd name="connsiteY4" fmla="*/ 885825 h 1715505"/>
                <a:gd name="connsiteX5" fmla="*/ 1238250 w 3025140"/>
                <a:gd name="connsiteY5" fmla="*/ 1028700 h 1715505"/>
                <a:gd name="connsiteX6" fmla="*/ 1293495 w 3025140"/>
                <a:gd name="connsiteY6" fmla="*/ 1080135 h 1715505"/>
                <a:gd name="connsiteX7" fmla="*/ 1428750 w 3025140"/>
                <a:gd name="connsiteY7" fmla="*/ 1221105 h 1715505"/>
                <a:gd name="connsiteX8" fmla="*/ 1634490 w 3025140"/>
                <a:gd name="connsiteY8" fmla="*/ 1403985 h 1715505"/>
                <a:gd name="connsiteX9" fmla="*/ 1847850 w 3025140"/>
                <a:gd name="connsiteY9" fmla="*/ 1562100 h 1715505"/>
                <a:gd name="connsiteX10" fmla="*/ 2103120 w 3025140"/>
                <a:gd name="connsiteY10" fmla="*/ 1680210 h 1715505"/>
                <a:gd name="connsiteX11" fmla="*/ 2266950 w 3025140"/>
                <a:gd name="connsiteY11" fmla="*/ 1708785 h 1715505"/>
                <a:gd name="connsiteX12" fmla="*/ 2425065 w 3025140"/>
                <a:gd name="connsiteY12" fmla="*/ 1704975 h 1715505"/>
                <a:gd name="connsiteX13" fmla="*/ 2663190 w 3025140"/>
                <a:gd name="connsiteY13" fmla="*/ 1598295 h 1715505"/>
                <a:gd name="connsiteX14" fmla="*/ 2792730 w 3025140"/>
                <a:gd name="connsiteY14" fmla="*/ 1478280 h 1715505"/>
                <a:gd name="connsiteX15" fmla="*/ 2893695 w 3025140"/>
                <a:gd name="connsiteY15" fmla="*/ 1327785 h 1715505"/>
                <a:gd name="connsiteX16" fmla="*/ 2964180 w 3025140"/>
                <a:gd name="connsiteY16" fmla="*/ 1141095 h 1715505"/>
                <a:gd name="connsiteX17" fmla="*/ 3009900 w 3025140"/>
                <a:gd name="connsiteY17" fmla="*/ 906780 h 1715505"/>
                <a:gd name="connsiteX18" fmla="*/ 3025140 w 3025140"/>
                <a:gd name="connsiteY18" fmla="*/ 603885 h 1715505"/>
                <a:gd name="connsiteX19" fmla="*/ 3009900 w 3025140"/>
                <a:gd name="connsiteY19" fmla="*/ 276225 h 1715505"/>
                <a:gd name="connsiteX20" fmla="*/ 2988945 w 3025140"/>
                <a:gd name="connsiteY20" fmla="*/ 0 h 171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25140" h="1715505">
                  <a:moveTo>
                    <a:pt x="0" y="1905"/>
                  </a:moveTo>
                  <a:cubicBezTo>
                    <a:pt x="58896" y="82709"/>
                    <a:pt x="117793" y="163513"/>
                    <a:pt x="188595" y="238125"/>
                  </a:cubicBezTo>
                  <a:cubicBezTo>
                    <a:pt x="259397" y="312737"/>
                    <a:pt x="335280" y="379413"/>
                    <a:pt x="424815" y="449580"/>
                  </a:cubicBezTo>
                  <a:cubicBezTo>
                    <a:pt x="514350" y="519747"/>
                    <a:pt x="725805" y="659130"/>
                    <a:pt x="725805" y="659130"/>
                  </a:cubicBezTo>
                  <a:cubicBezTo>
                    <a:pt x="831215" y="731837"/>
                    <a:pt x="971868" y="824230"/>
                    <a:pt x="1057275" y="885825"/>
                  </a:cubicBezTo>
                  <a:cubicBezTo>
                    <a:pt x="1142682" y="947420"/>
                    <a:pt x="1198880" y="996315"/>
                    <a:pt x="1238250" y="1028700"/>
                  </a:cubicBezTo>
                  <a:cubicBezTo>
                    <a:pt x="1277620" y="1061085"/>
                    <a:pt x="1261745" y="1048068"/>
                    <a:pt x="1293495" y="1080135"/>
                  </a:cubicBezTo>
                  <a:cubicBezTo>
                    <a:pt x="1325245" y="1112202"/>
                    <a:pt x="1371918" y="1167130"/>
                    <a:pt x="1428750" y="1221105"/>
                  </a:cubicBezTo>
                  <a:cubicBezTo>
                    <a:pt x="1485583" y="1275080"/>
                    <a:pt x="1564640" y="1347153"/>
                    <a:pt x="1634490" y="1403985"/>
                  </a:cubicBezTo>
                  <a:cubicBezTo>
                    <a:pt x="1704340" y="1460817"/>
                    <a:pt x="1769745" y="1516063"/>
                    <a:pt x="1847850" y="1562100"/>
                  </a:cubicBezTo>
                  <a:cubicBezTo>
                    <a:pt x="1925955" y="1608138"/>
                    <a:pt x="2033270" y="1655762"/>
                    <a:pt x="2103120" y="1680210"/>
                  </a:cubicBezTo>
                  <a:cubicBezTo>
                    <a:pt x="2172970" y="1704658"/>
                    <a:pt x="2213293" y="1704658"/>
                    <a:pt x="2266950" y="1708785"/>
                  </a:cubicBezTo>
                  <a:cubicBezTo>
                    <a:pt x="2320607" y="1712912"/>
                    <a:pt x="2359025" y="1723390"/>
                    <a:pt x="2425065" y="1704975"/>
                  </a:cubicBezTo>
                  <a:cubicBezTo>
                    <a:pt x="2491105" y="1686560"/>
                    <a:pt x="2601913" y="1636078"/>
                    <a:pt x="2663190" y="1598295"/>
                  </a:cubicBezTo>
                  <a:cubicBezTo>
                    <a:pt x="2724468" y="1560513"/>
                    <a:pt x="2754313" y="1523365"/>
                    <a:pt x="2792730" y="1478280"/>
                  </a:cubicBezTo>
                  <a:cubicBezTo>
                    <a:pt x="2831148" y="1433195"/>
                    <a:pt x="2865120" y="1383982"/>
                    <a:pt x="2893695" y="1327785"/>
                  </a:cubicBezTo>
                  <a:cubicBezTo>
                    <a:pt x="2922270" y="1271588"/>
                    <a:pt x="2944813" y="1211262"/>
                    <a:pt x="2964180" y="1141095"/>
                  </a:cubicBezTo>
                  <a:cubicBezTo>
                    <a:pt x="2983547" y="1070928"/>
                    <a:pt x="2999740" y="996315"/>
                    <a:pt x="3009900" y="906780"/>
                  </a:cubicBezTo>
                  <a:cubicBezTo>
                    <a:pt x="3020060" y="817245"/>
                    <a:pt x="3025140" y="708977"/>
                    <a:pt x="3025140" y="603885"/>
                  </a:cubicBezTo>
                  <a:cubicBezTo>
                    <a:pt x="3025140" y="498793"/>
                    <a:pt x="3015933" y="376873"/>
                    <a:pt x="3009900" y="276225"/>
                  </a:cubicBezTo>
                  <a:cubicBezTo>
                    <a:pt x="3003868" y="175578"/>
                    <a:pt x="2996406" y="87789"/>
                    <a:pt x="2988945" y="0"/>
                  </a:cubicBezTo>
                </a:path>
              </a:pathLst>
            </a:custGeom>
            <a:noFill/>
            <a:ln w="9525">
              <a:solidFill>
                <a:srgbClr val="EA76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2" name="Otsikon paikkamerkki 1"/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838200" y="6502400"/>
            <a:ext cx="274320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EC4B043-F5F1-427E-9B64-385ABD15C270}" type="datetimeFigureOut">
              <a:rPr lang="fi-FI" smtClean="0"/>
              <a:pPr/>
              <a:t>6.10.2022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 userDrawn="1">
            <p:ph type="ftr" sz="quarter" idx="3"/>
          </p:nvPr>
        </p:nvSpPr>
        <p:spPr>
          <a:xfrm>
            <a:off x="4038600" y="6502400"/>
            <a:ext cx="411480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502400"/>
            <a:ext cx="274320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E57F97-EFE8-4168-A3EC-5BFC93D3FB5A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788" y="6441596"/>
            <a:ext cx="1227137" cy="296077"/>
          </a:xfrm>
          <a:prstGeom prst="rect">
            <a:avLst/>
          </a:prstGeom>
        </p:spPr>
      </p:pic>
      <p:sp>
        <p:nvSpPr>
          <p:cNvPr id="41" name="Suorakulmio 40"/>
          <p:cNvSpPr/>
          <p:nvPr userDrawn="1"/>
        </p:nvSpPr>
        <p:spPr>
          <a:xfrm>
            <a:off x="-711200" y="584200"/>
            <a:ext cx="709912" cy="638386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2" name="Suorakulmio 41"/>
          <p:cNvSpPr/>
          <p:nvPr userDrawn="1"/>
        </p:nvSpPr>
        <p:spPr>
          <a:xfrm rot="5400000">
            <a:off x="813617" y="5927424"/>
            <a:ext cx="756000" cy="262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659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ouni.puumalainen@kotka.fi" TargetMode="External"/><Relationship Id="rId2" Type="http://schemas.openxmlformats.org/officeDocument/2006/relationships/hyperlink" Target="mailto:mikko.kiri@kotka.fi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mailto:marko.lamminen@evl.fi" TargetMode="External"/><Relationship Id="rId5" Type="http://schemas.openxmlformats.org/officeDocument/2006/relationships/hyperlink" Target="mailto:Reeta.lanki@evl.fi" TargetMode="External"/><Relationship Id="rId4" Type="http://schemas.openxmlformats.org/officeDocument/2006/relationships/hyperlink" Target="mailto:jenni.rahkonen@kotka.fi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jU5Chq5w2ZRLN5549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Marttta.ala-krekola@kymsote.fi" TargetMode="External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aivas, ulko, rakennus&#10;&#10;Kuvaus luotu automaattisesti">
            <a:extLst>
              <a:ext uri="{FF2B5EF4-FFF2-40B4-BE49-F238E27FC236}">
                <a16:creationId xmlns:a16="http://schemas.microsoft.com/office/drawing/2014/main" id="{65864E07-886C-30B4-0C71-A455FF27AF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8" b="-1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7" name="Kuva 6" descr="Kuva, joka sisältää kohteen ulko, puu, rakennus&#10;&#10;Kuvaus luotu automaattisesti">
            <a:extLst>
              <a:ext uri="{FF2B5EF4-FFF2-40B4-BE49-F238E27FC236}">
                <a16:creationId xmlns:a16="http://schemas.microsoft.com/office/drawing/2014/main" id="{8D8161F3-DCAB-07E7-9065-7535F2F5B7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2" b="-2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717F0B6-8783-84A5-FE6E-9CD1937FC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09600"/>
            <a:ext cx="3992700" cy="3877197"/>
          </a:xfrm>
        </p:spPr>
        <p:txBody>
          <a:bodyPr>
            <a:normAutofit/>
          </a:bodyPr>
          <a:lstStyle/>
          <a:p>
            <a:pPr algn="l"/>
            <a:r>
              <a:rPr lang="fi-FI" sz="4400" dirty="0"/>
              <a:t>Huoltajailta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FF5E4AD-B6E1-73D9-35D1-1FFD890C4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38783"/>
            <a:ext cx="4007449" cy="1343972"/>
          </a:xfrm>
        </p:spPr>
        <p:txBody>
          <a:bodyPr>
            <a:normAutofit/>
          </a:bodyPr>
          <a:lstStyle/>
          <a:p>
            <a:pPr algn="l"/>
            <a:r>
              <a:rPr lang="fi-FI" dirty="0"/>
              <a:t>6.10.22 klo 18</a:t>
            </a:r>
          </a:p>
        </p:txBody>
      </p:sp>
    </p:spTree>
    <p:extLst>
      <p:ext uri="{BB962C8B-B14F-4D97-AF65-F5344CB8AC3E}">
        <p14:creationId xmlns:p14="http://schemas.microsoft.com/office/powerpoint/2010/main" val="10597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24">
            <a:extLst>
              <a:ext uri="{FF2B5EF4-FFF2-40B4-BE49-F238E27FC236}">
                <a16:creationId xmlns:a16="http://schemas.microsoft.com/office/drawing/2014/main" id="{FA366754-A2F4-475B-8217-AB06F5F1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2BF2F0-5264-48F8-8780-73D64DE84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7DC5FF32-A8FD-4F1B-B8D3-3D226716C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7ECA90B1-888E-D1FE-C730-E0A6AA11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endParaRPr lang="fi-FI" sz="36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B9A0FB1-812A-005C-0788-4EAC41EB3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647" y="4917481"/>
            <a:ext cx="1883353" cy="1935307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64905C-47E5-42D6-530F-8A86D4C34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615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Kotkan nuorisotyö</a:t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8339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Nuorisotilat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Karhula; Nuorisotila Kulma,  Karhunkatu 2  48600 Kotka. Instagramissa nuorisotilakulma</a:t>
            </a:r>
          </a:p>
          <a:p>
            <a:r>
              <a:rPr lang="fi-FI" sz="3200" dirty="0"/>
              <a:t>Karhuvuori; Nuorisotila Welho, Tarinatie 1 48350 Kotka Instagramissa </a:t>
            </a:r>
            <a:r>
              <a:rPr lang="fi-FI" sz="3200" dirty="0" err="1"/>
              <a:t>nuorisotilawelho</a:t>
            </a:r>
            <a:endParaRPr lang="fi-FI" sz="3200" dirty="0"/>
          </a:p>
          <a:p>
            <a:r>
              <a:rPr lang="fi-FI" sz="3200" dirty="0"/>
              <a:t>Kotkansaari; Yhteisötalo Messi, Kirkkokatu 22, 48100  Kotka Instagramissa </a:t>
            </a:r>
            <a:r>
              <a:rPr lang="fi-FI" sz="3200" dirty="0" err="1"/>
              <a:t>yhteisotalomessi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4035562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Kulmalla voi tehdä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4 pelikonsolia</a:t>
            </a:r>
          </a:p>
          <a:p>
            <a:r>
              <a:rPr lang="fi-FI" sz="3200" dirty="0"/>
              <a:t>3D tulostin</a:t>
            </a:r>
          </a:p>
          <a:p>
            <a:r>
              <a:rPr lang="fi-FI" sz="3200" dirty="0"/>
              <a:t>Pingis</a:t>
            </a:r>
          </a:p>
          <a:p>
            <a:r>
              <a:rPr lang="fi-FI" sz="3200" dirty="0"/>
              <a:t>Biljardi</a:t>
            </a:r>
          </a:p>
          <a:p>
            <a:r>
              <a:rPr lang="fi-FI" sz="3200" dirty="0"/>
              <a:t>Korttipelejä, lautapelejä</a:t>
            </a:r>
          </a:p>
          <a:p>
            <a:r>
              <a:rPr lang="fi-FI" sz="3200" dirty="0"/>
              <a:t>Askarteluja</a:t>
            </a:r>
          </a:p>
        </p:txBody>
      </p:sp>
    </p:spTree>
    <p:extLst>
      <p:ext uri="{BB962C8B-B14F-4D97-AF65-F5344CB8AC3E}">
        <p14:creationId xmlns:p14="http://schemas.microsoft.com/office/powerpoint/2010/main" val="826504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Milloin?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Maanantaisin, torstaisin ja perjantaisin</a:t>
            </a:r>
          </a:p>
          <a:p>
            <a:r>
              <a:rPr lang="fi-FI" sz="4000" dirty="0"/>
              <a:t>Alakoululaisille klo 14-16 ja yläkoululaisille 17-20</a:t>
            </a:r>
          </a:p>
          <a:p>
            <a:r>
              <a:rPr lang="fi-FI" sz="4000" dirty="0" err="1"/>
              <a:t>Discord</a:t>
            </a:r>
            <a:r>
              <a:rPr lang="fi-FI" sz="4000" dirty="0"/>
              <a:t>- alustalla </a:t>
            </a:r>
            <a:r>
              <a:rPr lang="fi-FI" sz="4000" dirty="0" err="1"/>
              <a:t>keskiviikkosin</a:t>
            </a:r>
            <a:r>
              <a:rPr lang="fi-FI" sz="4000" dirty="0"/>
              <a:t> klo 16-18</a:t>
            </a:r>
          </a:p>
        </p:txBody>
      </p:sp>
    </p:spTree>
    <p:extLst>
      <p:ext uri="{BB962C8B-B14F-4D97-AF65-F5344CB8AC3E}">
        <p14:creationId xmlns:p14="http://schemas.microsoft.com/office/powerpoint/2010/main" val="135187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Liikkuva Nuorisotyö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Liikkuvan nuorisotyön tarkoituksena on viedä nuorisopalveluita ja turvallisia aikuisia sellaisille alueille joiden välittömässä läheisyydessä ei ole palveluita nuorille sekä kohdata nuoria heidän omissa toimintaympäristöissään.</a:t>
            </a:r>
          </a:p>
          <a:p>
            <a:r>
              <a:rPr lang="fi-FI" sz="2400" dirty="0"/>
              <a:t>Liikkuvassa nuorisotyössä työvälineenä käytetään asuntoautoon rakennettua kohtaamispaikkaa nuorille, </a:t>
            </a:r>
            <a:r>
              <a:rPr lang="fi-FI" sz="2400" dirty="0" err="1"/>
              <a:t>Walkers</a:t>
            </a:r>
            <a:r>
              <a:rPr lang="fi-FI" sz="2400" dirty="0"/>
              <a:t>- autoa eli tuttavallisemmin </a:t>
            </a:r>
            <a:r>
              <a:rPr lang="fi-FI" sz="2400" dirty="0" err="1"/>
              <a:t>Wautoa</a:t>
            </a:r>
            <a:r>
              <a:rPr lang="fi-FI" sz="2400" dirty="0"/>
              <a:t>.</a:t>
            </a:r>
          </a:p>
          <a:p>
            <a:r>
              <a:rPr lang="fi-FI" sz="2400" dirty="0"/>
              <a:t>Liikkuvaa nuorisotyötä kuvaa parhaiten sanonta: Mennään sinne missä nuoret ovat.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3153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5" y="5248517"/>
            <a:ext cx="4109060" cy="160948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77138" y="1640420"/>
            <a:ext cx="8689976" cy="2509213"/>
          </a:xfrm>
        </p:spPr>
        <p:txBody>
          <a:bodyPr/>
          <a:lstStyle/>
          <a:p>
            <a:r>
              <a:rPr lang="fi-FI" dirty="0"/>
              <a:t>LIIKKUVAA NUORISOTYÖTÄ KOTKASSA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058" y="-299416"/>
            <a:ext cx="2700762" cy="269466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6" y="517983"/>
            <a:ext cx="3004348" cy="105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10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150" y="833354"/>
            <a:ext cx="10364451" cy="1596177"/>
          </a:xfrm>
        </p:spPr>
        <p:txBody>
          <a:bodyPr/>
          <a:lstStyle/>
          <a:p>
            <a:r>
              <a:rPr lang="fi-FI" u="sng" dirty="0"/>
              <a:t>LIIKKUVA NUORISOTYÖ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913775" y="2123252"/>
            <a:ext cx="10363826" cy="3424107"/>
          </a:xfrm>
        </p:spPr>
        <p:txBody>
          <a:bodyPr>
            <a:normAutofit/>
          </a:bodyPr>
          <a:lstStyle/>
          <a:p>
            <a:r>
              <a:rPr lang="fi-FI" dirty="0"/>
              <a:t>Liikkuvan nuorisotyön tarkoituksena on viedä nuorisopalveluita ja turvallisia aikuisia sellaisille alueille joiden välittömässä läheisyydessä ei ole palveluita nuorille sekä kohdata nuoria heidän omissa toimintaympäristöissään.</a:t>
            </a:r>
          </a:p>
          <a:p>
            <a:r>
              <a:rPr lang="fi-FI" dirty="0"/>
              <a:t>Liikkuvassa nuorisotyössä työvälineenä käytetään asuntoautoon rakennettua kohtaamispaikkaa nuorille, Walkers- autoa eli tuttavallisemmin Wautoa.</a:t>
            </a:r>
          </a:p>
          <a:p>
            <a:r>
              <a:rPr lang="fi-FI" dirty="0"/>
              <a:t>Liikkuvaa nuorisotyötä kuvaa parhaiten sanonta: Mennään sinne missä nuoret ovat.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24" y="-23090"/>
            <a:ext cx="2242846" cy="223778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39" y="5547359"/>
            <a:ext cx="3195352" cy="1251592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313" y="231387"/>
            <a:ext cx="2194750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62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478" y="129666"/>
            <a:ext cx="2243522" cy="223742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7680" y="552900"/>
            <a:ext cx="10364451" cy="1596177"/>
          </a:xfrm>
        </p:spPr>
        <p:txBody>
          <a:bodyPr>
            <a:normAutofit/>
          </a:bodyPr>
          <a:lstStyle/>
          <a:p>
            <a:r>
              <a:rPr lang="fi-FI" sz="3200" u="sng" dirty="0"/>
              <a:t>kotkan LIIKKUVA nuorisotyö/</a:t>
            </a:r>
            <a:r>
              <a:rPr lang="fi-FI" sz="3200" u="sng" dirty="0" err="1"/>
              <a:t>walkers</a:t>
            </a:r>
            <a:r>
              <a:rPr lang="fi-FI" sz="3200" u="sng" dirty="0"/>
              <a:t> toiminta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43808" y="1904689"/>
            <a:ext cx="11277599" cy="3911806"/>
          </a:xfrm>
        </p:spPr>
        <p:txBody>
          <a:bodyPr>
            <a:noAutofit/>
          </a:bodyPr>
          <a:lstStyle/>
          <a:p>
            <a:r>
              <a:rPr lang="fi-FI" sz="1600" dirty="0"/>
              <a:t>Neljä toimintailtaa viikossa, Tarvittaessa tapahtumat ja arkipyhät. ma, to ja pe illat hoitaa kotkan kaupungin nuoristyö. tiistai illan toteuttaa kotka-kymin seurakunta. </a:t>
            </a:r>
          </a:p>
          <a:p>
            <a:r>
              <a:rPr lang="fi-FI" sz="1600" dirty="0"/>
              <a:t>Arkisia kohtaamisia nuorten kanssa. Keskusteluita joiden aiheena on usein koulu, vapaa-aika ja harrastukset, perhe, mopot jne.</a:t>
            </a:r>
          </a:p>
          <a:p>
            <a:r>
              <a:rPr lang="fi-FI" sz="1600" dirty="0"/>
              <a:t>Nuoret kutsuvat meitä luokseen sosiaalisen median kanavissa. Kutsun perässä mennään vaikka kutsujia olisi vain yksi.</a:t>
            </a:r>
          </a:p>
          <a:p>
            <a:r>
              <a:rPr lang="fi-FI" sz="1600" dirty="0"/>
              <a:t>Luokseen kutsuva nuori kokee Wauton turvalliseksi paikaksi kohdata turvallisen aikuisen. Nuori saattaa olla koulukiusattu, yksinäinen tai kokea muuten sosiaalista ahdistusta nuorisotalon kaltaisissa puolijulkisissa tiloissa.</a:t>
            </a:r>
          </a:p>
          <a:p>
            <a:r>
              <a:rPr lang="fi-FI" sz="1600" dirty="0"/>
              <a:t>Kutsuja on tullut keskustojen lisäksi myös kunnan rajoille. (</a:t>
            </a:r>
            <a:r>
              <a:rPr lang="fi-FI" sz="1600" dirty="0" err="1"/>
              <a:t>Tiutinen</a:t>
            </a:r>
            <a:r>
              <a:rPr lang="fi-FI" sz="1600" dirty="0"/>
              <a:t>, Tavastila). Jalkaudumme kauppakeskusten lisäksi myös koulujen pihoihin, puistoihin ja esimerkiksi toreille.</a:t>
            </a:r>
          </a:p>
          <a:p>
            <a:endParaRPr lang="fi-FI" sz="1600" dirty="0"/>
          </a:p>
          <a:p>
            <a:endParaRPr lang="fi-FI" sz="16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5" y="5669172"/>
            <a:ext cx="3200677" cy="1249788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659" y="129666"/>
            <a:ext cx="2194750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70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438" y="94632"/>
            <a:ext cx="2243522" cy="223742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1260" y="735881"/>
            <a:ext cx="10364451" cy="1596177"/>
          </a:xfrm>
        </p:spPr>
        <p:txBody>
          <a:bodyPr>
            <a:normAutofit/>
          </a:bodyPr>
          <a:lstStyle/>
          <a:p>
            <a:r>
              <a:rPr lang="fi-FI" sz="3200" u="sng" dirty="0"/>
              <a:t>kotkan LIIKKUVA nuorisotyö/</a:t>
            </a:r>
            <a:r>
              <a:rPr lang="fi-FI" sz="3200" u="sng" dirty="0" err="1"/>
              <a:t>walkers</a:t>
            </a:r>
            <a:r>
              <a:rPr lang="fi-FI" sz="3200" u="sng" dirty="0"/>
              <a:t> toiminta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3"/>
          </p:nvPr>
        </p:nvSpPr>
        <p:spPr>
          <a:xfrm>
            <a:off x="913775" y="2062292"/>
            <a:ext cx="10363826" cy="3424107"/>
          </a:xfrm>
        </p:spPr>
        <p:txBody>
          <a:bodyPr>
            <a:normAutofit lnSpcReduction="10000"/>
          </a:bodyPr>
          <a:lstStyle/>
          <a:p>
            <a:r>
              <a:rPr lang="fi-FI" dirty="0" err="1"/>
              <a:t>Walkers</a:t>
            </a:r>
            <a:r>
              <a:rPr lang="fi-FI" dirty="0"/>
              <a:t> toiminnassa on mukana myös vapaaehtoisia. vapaaehtoiset koulutetaan aseman lapset ry:n, </a:t>
            </a:r>
            <a:r>
              <a:rPr lang="fi-FI" dirty="0" err="1"/>
              <a:t>walkers</a:t>
            </a:r>
            <a:r>
              <a:rPr lang="fi-FI" dirty="0"/>
              <a:t> koulutus materiaalilla sekä heidät perehdytetään kotkan </a:t>
            </a:r>
            <a:r>
              <a:rPr lang="fi-FI" dirty="0" err="1"/>
              <a:t>walkers</a:t>
            </a:r>
            <a:r>
              <a:rPr lang="fi-FI" dirty="0"/>
              <a:t> toimintaan.		</a:t>
            </a:r>
          </a:p>
          <a:p>
            <a:r>
              <a:rPr lang="fi-FI" dirty="0"/>
              <a:t>Vapaaehtoiset tuovat kentälle moninaisen ryhmän turvallisia aikuisia nuorten vapaa-ajanviettopaikoille. Työ on laadukasta.</a:t>
            </a:r>
          </a:p>
          <a:p>
            <a:r>
              <a:rPr lang="fi-FI" dirty="0"/>
              <a:t>yhteistyötahoja ovat: kotka-kymin seurakunta, Aseman Lapset Ry, Poliisin ennalta estävän työn yksikkö, EKAMI Rannikkopajat Etsivä nuorisotyö, Kotkan Ohjaamo, Kymenlaakson ensi- ja turvakotiyhdistys, Perhekeskusverkosto </a:t>
            </a:r>
            <a:r>
              <a:rPr lang="fi-FI" dirty="0" err="1"/>
              <a:t>Kymsote</a:t>
            </a:r>
            <a:r>
              <a:rPr lang="fi-FI" dirty="0"/>
              <a:t>, Kotkan kaupungin monialainen EPT- työryhmä.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67" y="5486399"/>
            <a:ext cx="3200677" cy="1249788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313" y="231387"/>
            <a:ext cx="2194750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8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24">
            <a:extLst>
              <a:ext uri="{FF2B5EF4-FFF2-40B4-BE49-F238E27FC236}">
                <a16:creationId xmlns:a16="http://schemas.microsoft.com/office/drawing/2014/main" id="{FA366754-A2F4-475B-8217-AB06F5F1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2BF2F0-5264-48F8-8780-73D64DE84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7DC5FF32-A8FD-4F1B-B8D3-3D226716C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7ECA90B1-888E-D1FE-C730-E0A6AA11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fi-FI" sz="3600" dirty="0"/>
              <a:t>Tervetuloa yläkouluun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B9A0FB1-812A-005C-0788-4EAC41EB3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613" y="4917481"/>
            <a:ext cx="1883353" cy="1935307"/>
          </a:xfrm>
          <a:prstGeom prst="rect">
            <a:avLst/>
          </a:prstGeom>
        </p:spPr>
      </p:pic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845975BB-2FAC-9B12-CB33-3ED15D260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684" y="1367137"/>
            <a:ext cx="10515600" cy="4351338"/>
          </a:xfrm>
        </p:spPr>
        <p:txBody>
          <a:bodyPr/>
          <a:lstStyle/>
          <a:p>
            <a:r>
              <a:rPr lang="fi-FI" dirty="0"/>
              <a:t>Yläkoulu muuttaa koulunkäyntiä</a:t>
            </a:r>
          </a:p>
          <a:p>
            <a:r>
              <a:rPr lang="fi-FI" dirty="0"/>
              <a:t>Uusi luokka, uudet kaverit</a:t>
            </a:r>
          </a:p>
          <a:p>
            <a:r>
              <a:rPr lang="fi-FI" dirty="0"/>
              <a:t>Yläkouluikäinen tarvitsee tukeanne</a:t>
            </a:r>
          </a:p>
          <a:p>
            <a:r>
              <a:rPr lang="fi-FI" dirty="0"/>
              <a:t>Kodin ja koulun yhteistyötä tarvitaan yläkoulussa</a:t>
            </a:r>
          </a:p>
          <a:p>
            <a:pPr lvl="1"/>
            <a:r>
              <a:rPr lang="fi-FI" dirty="0"/>
              <a:t>Vanhempainyhdistys?</a:t>
            </a:r>
          </a:p>
          <a:p>
            <a:r>
              <a:rPr lang="fi-FI" dirty="0"/>
              <a:t>Yläkoulun aikana pohditaan jatko-opintoja</a:t>
            </a:r>
          </a:p>
          <a:p>
            <a:r>
              <a:rPr lang="fi-FI" dirty="0"/>
              <a:t>Terveelliset elämäntavat ja säännöllinen arkirytmi tukevat oppimista</a:t>
            </a:r>
          </a:p>
          <a:p>
            <a:r>
              <a:rPr lang="fi-FI" dirty="0"/>
              <a:t>Lapsesta varhaisnuoreksi</a:t>
            </a:r>
          </a:p>
        </p:txBody>
      </p:sp>
    </p:spTree>
    <p:extLst>
      <p:ext uri="{BB962C8B-B14F-4D97-AF65-F5344CB8AC3E}">
        <p14:creationId xmlns:p14="http://schemas.microsoft.com/office/powerpoint/2010/main" val="1114520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51012" y="438636"/>
            <a:ext cx="8689976" cy="2509213"/>
          </a:xfrm>
        </p:spPr>
        <p:txBody>
          <a:bodyPr>
            <a:normAutofit/>
          </a:bodyPr>
          <a:lstStyle/>
          <a:p>
            <a:r>
              <a:rPr lang="fi-FI" u="sng" dirty="0"/>
              <a:t>löydät meidät</a:t>
            </a:r>
            <a:br>
              <a:rPr lang="fi-FI" dirty="0"/>
            </a:br>
            <a:r>
              <a:rPr lang="fi-FI" dirty="0" err="1"/>
              <a:t>instagram</a:t>
            </a:r>
            <a:r>
              <a:rPr lang="fi-FI" dirty="0"/>
              <a:t>: </a:t>
            </a:r>
            <a:r>
              <a:rPr lang="fi-FI" dirty="0" err="1"/>
              <a:t>walkers_kotka</a:t>
            </a:r>
            <a:br>
              <a:rPr lang="fi-FI" dirty="0"/>
            </a:br>
            <a:r>
              <a:rPr lang="fi-FI" dirty="0" err="1"/>
              <a:t>facebook</a:t>
            </a:r>
            <a:r>
              <a:rPr lang="fi-FI" dirty="0"/>
              <a:t>: </a:t>
            </a:r>
            <a:r>
              <a:rPr lang="fi-FI" dirty="0" err="1"/>
              <a:t>walkerskotka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51012" y="3294017"/>
            <a:ext cx="8689976" cy="2706189"/>
          </a:xfrm>
        </p:spPr>
        <p:txBody>
          <a:bodyPr>
            <a:normAutofit/>
          </a:bodyPr>
          <a:lstStyle/>
          <a:p>
            <a:r>
              <a:rPr lang="fi-FI" dirty="0" err="1"/>
              <a:t>Walkers</a:t>
            </a:r>
            <a:r>
              <a:rPr lang="fi-FI" dirty="0"/>
              <a:t> toimintavastaavat kotka:</a:t>
            </a:r>
          </a:p>
          <a:p>
            <a:r>
              <a:rPr lang="fi-FI" dirty="0"/>
              <a:t>kotkan kaupunki; </a:t>
            </a:r>
            <a:r>
              <a:rPr lang="fi-FI" dirty="0">
                <a:hlinkClick r:id="rId2"/>
              </a:rPr>
              <a:t>mikko.kiri@kotka.fi</a:t>
            </a:r>
            <a:r>
              <a:rPr lang="fi-FI" dirty="0"/>
              <a:t> (poissa 16.10. saakka)  </a:t>
            </a:r>
            <a:r>
              <a:rPr lang="fi-FI" dirty="0">
                <a:hlinkClick r:id="rId3"/>
              </a:rPr>
              <a:t>jouni.puumalainen@kotka.fi</a:t>
            </a:r>
            <a:r>
              <a:rPr lang="fi-FI" dirty="0"/>
              <a:t>, </a:t>
            </a:r>
            <a:r>
              <a:rPr lang="fi-FI" dirty="0">
                <a:hlinkClick r:id="rId4"/>
              </a:rPr>
              <a:t>jenni.rahkonen@kotka.fi</a:t>
            </a:r>
            <a:r>
              <a:rPr lang="fi-FI" dirty="0"/>
              <a:t> </a:t>
            </a:r>
          </a:p>
          <a:p>
            <a:r>
              <a:rPr lang="fi-FI" dirty="0"/>
              <a:t>Kotka-kymin seurakunta; </a:t>
            </a:r>
            <a:r>
              <a:rPr lang="fi-FI" dirty="0">
                <a:hlinkClick r:id="rId5"/>
              </a:rPr>
              <a:t>Reeta.lanki@evl.fi</a:t>
            </a:r>
            <a:r>
              <a:rPr lang="fi-FI" dirty="0"/>
              <a:t>, </a:t>
            </a:r>
            <a:r>
              <a:rPr lang="fi-FI" dirty="0">
                <a:hlinkClick r:id="rId6"/>
              </a:rPr>
              <a:t>marko.lamminen@evl.fi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856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764699E-A2E2-03F5-5CBA-CCE73DDE0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71513"/>
            <a:ext cx="4379913" cy="4022725"/>
          </a:xfrm>
          <a:prstGeom prst="rect">
            <a:avLst/>
          </a:prstGeom>
        </p:spPr>
      </p:pic>
      <p:pic>
        <p:nvPicPr>
          <p:cNvPr id="5" name="Kuva 4" descr="C:\Users\auranenj\Documents\Urheilukatemia\Akatemian esittely\Roll-upit\EKA\OK_urheiluakatemiat_etelä-kymenlaakso.jpg">
            <a:extLst>
              <a:ext uri="{FF2B5EF4-FFF2-40B4-BE49-F238E27FC236}">
                <a16:creationId xmlns:a16="http://schemas.microsoft.com/office/drawing/2014/main" id="{3F4C2DD9-B153-EA3F-AE9D-6630C945A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671513"/>
            <a:ext cx="6064250" cy="4022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700229C-2D74-B394-9A3E-C542D6D7C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823" y="5533716"/>
            <a:ext cx="7719381" cy="11584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defRPr/>
            </a:pPr>
            <a:r>
              <a:rPr lang="en-US" altLang="fi-FI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MAHDOLLISUUS MENESTYKSEEN</a:t>
            </a:r>
            <a:br>
              <a:rPr lang="en-US" altLang="fi-FI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fi-FI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OPISKELUSSA JA URHEILUSSA</a:t>
            </a:r>
            <a:br>
              <a:rPr lang="en-US" altLang="fi-FI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2668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0D513F-C1A7-BA0F-BF5B-C4D250853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7934" y="596189"/>
            <a:ext cx="5006336" cy="1325563"/>
          </a:xfrm>
        </p:spPr>
        <p:txBody>
          <a:bodyPr>
            <a:normAutofit/>
          </a:bodyPr>
          <a:lstStyle/>
          <a:p>
            <a:r>
              <a:rPr lang="fi-FI" dirty="0"/>
              <a:t>Akatemia on huippu-urheilijan unelma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uva 4">
            <a:extLst>
              <a:ext uri="{FF2B5EF4-FFF2-40B4-BE49-F238E27FC236}">
                <a16:creationId xmlns:a16="http://schemas.microsoft.com/office/drawing/2014/main" id="{D9864497-0BA6-DAAC-02C6-07AF02791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8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C136CE-F80B-F50B-1D13-75B4B267E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578" y="2238375"/>
            <a:ext cx="5004073" cy="3815291"/>
          </a:xfrm>
        </p:spPr>
        <p:txBody>
          <a:bodyPr anchor="t">
            <a:normAutofit/>
          </a:bodyPr>
          <a:lstStyle/>
          <a:p>
            <a:pPr marL="0" indent="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fi-FI" altLang="fi-F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Huippu-urheilijaksi pyrkiminen on tietoinen elämänstrateginen valinta nuorelle urheilijalle.</a:t>
            </a:r>
          </a:p>
          <a:p>
            <a:pPr marL="0" indent="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fi-FI" altLang="fi-F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Huipulle pyrkivän nuoren urheilijan suurin pulma on se, että lisääntyvä harjoittelu ja vaativa opiskelu sijoittuvat samaan elämänvaiheeseen. Tällöin nuoren elämässä syntyy helposti ristiriitoja ja paineita ajankäytön, jaksamisen ja motivaation suhteen. </a:t>
            </a:r>
          </a:p>
          <a:p>
            <a:pPr marL="0" indent="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fi-FI" altLang="fi-F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Yhtenä ratkaisuna ongelmaan ovat urheiluakatemiat.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612656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116C3E6-0EB2-FAE9-89A6-F39AE350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73" y="544128"/>
            <a:ext cx="4368602" cy="892322"/>
          </a:xfrm>
        </p:spPr>
        <p:txBody>
          <a:bodyPr anchor="b">
            <a:normAutofit/>
          </a:bodyPr>
          <a:lstStyle/>
          <a:p>
            <a:r>
              <a:rPr lang="fi-FI" sz="5400" b="1" dirty="0"/>
              <a:t>Valmennus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FFF708-6B17-DCAA-0598-C7B45454B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fi-FI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7.luokka: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fi-FI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Fysiikkavalmennus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fi-FI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Lisäharjoittelu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fi-FI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OPS:n</a:t>
            </a:r>
            <a:r>
              <a:rPr lang="fi-FI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mukaiset liikuntatunnit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fi-FI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fi-FI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8. ja 9.luokka: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fi-FI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Lajivalmennus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fi-FI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Fysiikkavalmennus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fi-FI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Lisäharjoitus (lajivalmennus)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fi-FI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OPS:n</a:t>
            </a:r>
            <a:r>
              <a:rPr lang="fi-FI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mukaiset liikuntatunnit</a:t>
            </a:r>
          </a:p>
          <a:p>
            <a:pPr marL="0" indent="0">
              <a:buNone/>
            </a:pPr>
            <a:endParaRPr lang="fi-FI" sz="2200" dirty="0"/>
          </a:p>
        </p:txBody>
      </p:sp>
      <p:pic>
        <p:nvPicPr>
          <p:cNvPr id="4" name="Kuva 6">
            <a:extLst>
              <a:ext uri="{FF2B5EF4-FFF2-40B4-BE49-F238E27FC236}">
                <a16:creationId xmlns:a16="http://schemas.microsoft.com/office/drawing/2014/main" id="{843175FB-B23E-7B4D-400E-E258BE2AFB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5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759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5">
            <a:extLst>
              <a:ext uri="{FF2B5EF4-FFF2-40B4-BE49-F238E27FC236}">
                <a16:creationId xmlns:a16="http://schemas.microsoft.com/office/drawing/2014/main" id="{58B7BA18-82AC-4F73-A843-CD22FEA67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17">
            <a:extLst>
              <a:ext uri="{FF2B5EF4-FFF2-40B4-BE49-F238E27FC236}">
                <a16:creationId xmlns:a16="http://schemas.microsoft.com/office/drawing/2014/main" id="{0A18D471-708A-40E6-B998-65CD71778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 useBgFill="1">
          <p:nvSpPr>
            <p:cNvPr id="19" name="Rectangle 18">
              <a:extLst>
                <a:ext uri="{FF2B5EF4-FFF2-40B4-BE49-F238E27FC236}">
                  <a16:creationId xmlns:a16="http://schemas.microsoft.com/office/drawing/2014/main" id="{2BA89D80-A205-4952-A46F-A135B693B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FF73490-1CDC-4DA0-A5DC-3F4139460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745F7A37-1384-33F6-C751-78CD991D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61" y="776436"/>
            <a:ext cx="5282519" cy="45046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500" dirty="0" err="1"/>
              <a:t>Poissaoloista</a:t>
            </a:r>
            <a:r>
              <a:rPr lang="en-US" sz="5500" dirty="0"/>
              <a:t> </a:t>
            </a:r>
            <a:r>
              <a:rPr lang="en-US" sz="5500" dirty="0" err="1"/>
              <a:t>ilmoitukset</a:t>
            </a:r>
            <a:r>
              <a:rPr lang="en-US" sz="5500" dirty="0"/>
              <a:t> </a:t>
            </a:r>
            <a:r>
              <a:rPr lang="en-US" sz="5500" dirty="0" err="1"/>
              <a:t>urheiluakatemian</a:t>
            </a:r>
            <a:r>
              <a:rPr lang="en-US" sz="5500" dirty="0"/>
              <a:t> </a:t>
            </a:r>
            <a:r>
              <a:rPr lang="en-US" sz="5500" dirty="0" err="1"/>
              <a:t>valmentajille</a:t>
            </a:r>
            <a:endParaRPr lang="en-US" sz="55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9D730AC-06E5-4840-86DF-F67855B1D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C:\Oma\Urheiluakatemia 2011 -\Akatemian esite\Kuvat\Forsberg Jere Lontoo 2012-2.JPG">
            <a:extLst>
              <a:ext uri="{FF2B5EF4-FFF2-40B4-BE49-F238E27FC236}">
                <a16:creationId xmlns:a16="http://schemas.microsoft.com/office/drawing/2014/main" id="{22F72EFB-5EED-0D0B-B112-1BB1C93D8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" r="1403"/>
          <a:stretch/>
        </p:blipFill>
        <p:spPr bwMode="auto"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052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 descr="Jääkiekko ja mailat pelin aikana">
            <a:extLst>
              <a:ext uri="{FF2B5EF4-FFF2-40B4-BE49-F238E27FC236}">
                <a16:creationId xmlns:a16="http://schemas.microsoft.com/office/drawing/2014/main" id="{99F4D7B1-54F5-E7BA-6534-900ED54430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" b="1335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7FE6634-46C4-FFF5-3CD8-0372552BF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fi-FI" sz="3600"/>
              <a:t>Vanhempien valmennusoppi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7C09CDD-A069-83CB-F777-B6510F0E6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1800"/>
              <a:t>Miten nuoren urheilijan kuuluu syödä?</a:t>
            </a:r>
          </a:p>
          <a:p>
            <a:r>
              <a:rPr lang="en-US" sz="1800"/>
              <a:t>Milloin voimaharjoittelun voi aloittaa?</a:t>
            </a:r>
          </a:p>
          <a:p>
            <a:r>
              <a:rPr lang="en-US" sz="1800"/>
              <a:t>Harjoitteleeko lapseni liikaa / liian vähän?</a:t>
            </a:r>
          </a:p>
          <a:p>
            <a:r>
              <a:rPr lang="en-US" sz="1800"/>
              <a:t>Onko lapseni lahjakas?</a:t>
            </a:r>
          </a:p>
          <a:p>
            <a:r>
              <a:rPr lang="en-US" sz="1800"/>
              <a:t>Kuinka paljon nuoren pitää nukkua?</a:t>
            </a:r>
          </a:p>
          <a:p>
            <a:r>
              <a:rPr lang="en-US" sz="1800"/>
              <a:t>Miten nuoren urheilija pitää syödä?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60088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Luokka luettelossa olevat henkilöt">
            <a:extLst>
              <a:ext uri="{FF2B5EF4-FFF2-40B4-BE49-F238E27FC236}">
                <a16:creationId xmlns:a16="http://schemas.microsoft.com/office/drawing/2014/main" id="{04D744B8-F777-0F24-A0A1-174BC984FE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r="10720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800E8C-9AAA-EAA1-02A6-593EC908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fi-FI" dirty="0"/>
              <a:t>Vanhempien valmennusoppi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A79598-23C3-569B-B98B-9B1F1F364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57" y="2055803"/>
            <a:ext cx="5266155" cy="46116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/>
              <a:t>4 </a:t>
            </a:r>
            <a:r>
              <a:rPr lang="en-US" sz="1600" dirty="0" err="1"/>
              <a:t>koulutus</a:t>
            </a:r>
            <a:r>
              <a:rPr lang="en-US" sz="1600" dirty="0"/>
              <a:t> </a:t>
            </a:r>
            <a:r>
              <a:rPr lang="en-US" sz="1600" dirty="0" err="1"/>
              <a:t>kertaa</a:t>
            </a:r>
            <a:r>
              <a:rPr lang="en-US" sz="1600" dirty="0"/>
              <a:t> (2 x </a:t>
            </a:r>
            <a:r>
              <a:rPr lang="en-US" sz="1600" dirty="0" err="1"/>
              <a:t>syksy</a:t>
            </a:r>
            <a:r>
              <a:rPr lang="en-US" sz="1600" dirty="0"/>
              <a:t> 2022 ja 2 x </a:t>
            </a:r>
            <a:r>
              <a:rPr lang="en-US" sz="1600" dirty="0" err="1"/>
              <a:t>kevät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r>
              <a:rPr lang="en-US" sz="1600" dirty="0" err="1"/>
              <a:t>Kouluttajana</a:t>
            </a:r>
            <a:r>
              <a:rPr lang="en-US" sz="1600" dirty="0"/>
              <a:t> Petteri Koski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Ma 7.11. </a:t>
            </a:r>
            <a:r>
              <a:rPr lang="en-US" sz="1600" dirty="0" err="1"/>
              <a:t>klo</a:t>
            </a:r>
            <a:r>
              <a:rPr lang="en-US" sz="1600" dirty="0"/>
              <a:t> 17.30 – 19.30 </a:t>
            </a:r>
            <a:r>
              <a:rPr lang="en-US" sz="1600" dirty="0" err="1"/>
              <a:t>Xamk</a:t>
            </a:r>
            <a:r>
              <a:rPr lang="en-US" sz="1600" dirty="0"/>
              <a:t> Kotkan-</a:t>
            </a:r>
            <a:r>
              <a:rPr lang="en-US" sz="1600" dirty="0" err="1"/>
              <a:t>kampus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Aihe</a:t>
            </a:r>
            <a:r>
              <a:rPr lang="en-US" sz="1600" dirty="0"/>
              <a:t>: </a:t>
            </a:r>
            <a:r>
              <a:rPr lang="en-US" sz="1600" dirty="0" err="1"/>
              <a:t>Lahjakkuus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To 8.12. </a:t>
            </a:r>
            <a:r>
              <a:rPr lang="en-US" sz="1600" dirty="0" err="1"/>
              <a:t>klo</a:t>
            </a:r>
            <a:r>
              <a:rPr lang="en-US" sz="1600" dirty="0"/>
              <a:t> 17.30 – 19.30 </a:t>
            </a:r>
            <a:r>
              <a:rPr lang="en-US" sz="1600" dirty="0" err="1"/>
              <a:t>Xamk</a:t>
            </a:r>
            <a:r>
              <a:rPr lang="en-US" sz="1600" dirty="0"/>
              <a:t> Kotkan-</a:t>
            </a:r>
            <a:r>
              <a:rPr lang="en-US" sz="1600" dirty="0" err="1"/>
              <a:t>kampus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Aihe</a:t>
            </a:r>
            <a:r>
              <a:rPr lang="en-US" sz="1600" dirty="0"/>
              <a:t>: </a:t>
            </a:r>
            <a:r>
              <a:rPr lang="en-US" sz="1600" dirty="0" err="1"/>
              <a:t>Nuoren</a:t>
            </a:r>
            <a:r>
              <a:rPr lang="en-US" sz="1600" dirty="0"/>
              <a:t> </a:t>
            </a:r>
            <a:r>
              <a:rPr lang="en-US" sz="1600" dirty="0" err="1"/>
              <a:t>voimaharjoittelu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Kevään</a:t>
            </a:r>
            <a:r>
              <a:rPr lang="en-US" sz="1600" dirty="0"/>
              <a:t> </a:t>
            </a:r>
            <a:r>
              <a:rPr lang="en-US" sz="1600" dirty="0" err="1"/>
              <a:t>aiheet</a:t>
            </a:r>
            <a:r>
              <a:rPr lang="en-US" sz="1600" dirty="0"/>
              <a:t>: </a:t>
            </a:r>
          </a:p>
          <a:p>
            <a:pPr marL="0" indent="0">
              <a:buNone/>
            </a:pPr>
            <a:r>
              <a:rPr lang="en-US" sz="1600" dirty="0" err="1"/>
              <a:t>Lepo</a:t>
            </a:r>
            <a:r>
              <a:rPr lang="en-US" sz="1600" dirty="0"/>
              <a:t> ja </a:t>
            </a:r>
            <a:r>
              <a:rPr lang="en-US" sz="1600" dirty="0" err="1"/>
              <a:t>ravinto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Nopeus</a:t>
            </a:r>
            <a:r>
              <a:rPr lang="en-US" sz="1600" dirty="0"/>
              <a:t>, </a:t>
            </a:r>
            <a:r>
              <a:rPr lang="en-US" sz="1600" dirty="0" err="1"/>
              <a:t>kestävyys</a:t>
            </a:r>
            <a:r>
              <a:rPr lang="en-US" sz="1600" dirty="0"/>
              <a:t>, </a:t>
            </a:r>
            <a:r>
              <a:rPr lang="en-US" sz="1600" dirty="0" err="1"/>
              <a:t>taito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Ilmoittautuminen</a:t>
            </a:r>
            <a:r>
              <a:rPr lang="en-US" sz="1600" dirty="0"/>
              <a:t>: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fi-FI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https://forms.gle/jU5Chq5w2ZRLN5549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3462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err="1"/>
              <a:t>Terveydenhoitaja</a:t>
            </a:r>
            <a:br>
              <a:rPr lang="en-GB" dirty="0"/>
            </a:br>
            <a:r>
              <a:rPr lang="en-GB" sz="3600" dirty="0" err="1"/>
              <a:t>Karhulan</a:t>
            </a:r>
            <a:r>
              <a:rPr lang="en-GB" sz="3600" dirty="0"/>
              <a:t> </a:t>
            </a:r>
            <a:r>
              <a:rPr lang="en-GB" sz="3600" dirty="0" err="1"/>
              <a:t>koulu</a:t>
            </a:r>
            <a:r>
              <a:rPr lang="en-GB" sz="3600" dirty="0"/>
              <a:t> </a:t>
            </a:r>
            <a:r>
              <a:rPr lang="en-GB" sz="3600" dirty="0" err="1"/>
              <a:t>ja</a:t>
            </a:r>
            <a:r>
              <a:rPr lang="en-GB" sz="3600" dirty="0"/>
              <a:t> </a:t>
            </a:r>
            <a:r>
              <a:rPr lang="en-GB" sz="3600" dirty="0" err="1"/>
              <a:t>Karhulan</a:t>
            </a:r>
            <a:r>
              <a:rPr lang="en-GB" sz="3600" dirty="0"/>
              <a:t> </a:t>
            </a:r>
            <a:r>
              <a:rPr lang="en-GB" sz="3600" dirty="0" err="1"/>
              <a:t>lukio</a:t>
            </a:r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Martta Ala-Krekola</a:t>
            </a:r>
          </a:p>
          <a:p>
            <a:pPr lvl="1"/>
            <a:r>
              <a:rPr lang="en-GB" dirty="0"/>
              <a:t>Wilma </a:t>
            </a:r>
            <a:r>
              <a:rPr lang="en-GB" dirty="0" err="1"/>
              <a:t>viesti</a:t>
            </a:r>
            <a:endParaRPr lang="en-GB" dirty="0"/>
          </a:p>
          <a:p>
            <a:pPr lvl="1"/>
            <a:r>
              <a:rPr lang="en-GB" dirty="0"/>
              <a:t>P.040 5281408</a:t>
            </a:r>
          </a:p>
          <a:p>
            <a:pPr lvl="1"/>
            <a:r>
              <a:rPr lang="en-GB" dirty="0">
                <a:hlinkClick r:id="rId2"/>
              </a:rPr>
              <a:t>Marttta.ala-krekola@kymsote.fi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 err="1"/>
              <a:t>Työhuone</a:t>
            </a:r>
            <a:r>
              <a:rPr lang="en-GB" dirty="0"/>
              <a:t> </a:t>
            </a:r>
            <a:r>
              <a:rPr lang="fi-FI" dirty="0"/>
              <a:t>Opintokeskus Karhussa, </a:t>
            </a:r>
          </a:p>
          <a:p>
            <a:pPr lvl="1"/>
            <a:r>
              <a:rPr lang="fi-FI" dirty="0"/>
              <a:t>käynti Kotkan opiston pääovista, aulassa opasteet työhuoneeseen. </a:t>
            </a:r>
          </a:p>
          <a:p>
            <a:r>
              <a:rPr lang="en-GB" dirty="0" err="1"/>
              <a:t>Paikalla</a:t>
            </a:r>
            <a:r>
              <a:rPr lang="en-GB" dirty="0"/>
              <a:t> ma-to 8-15.45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pe</a:t>
            </a:r>
            <a:r>
              <a:rPr lang="en-GB" dirty="0"/>
              <a:t> 8-14</a:t>
            </a:r>
          </a:p>
          <a:p>
            <a:r>
              <a:rPr lang="en-GB" dirty="0" err="1"/>
              <a:t>Avoaika</a:t>
            </a:r>
            <a:r>
              <a:rPr lang="en-GB" dirty="0"/>
              <a:t> </a:t>
            </a:r>
            <a:r>
              <a:rPr lang="en-GB" dirty="0" err="1"/>
              <a:t>ilman</a:t>
            </a:r>
            <a:r>
              <a:rPr lang="en-GB" dirty="0"/>
              <a:t> </a:t>
            </a:r>
            <a:r>
              <a:rPr lang="en-GB" dirty="0" err="1"/>
              <a:t>ajanvarausta</a:t>
            </a:r>
            <a:r>
              <a:rPr lang="en-GB" dirty="0"/>
              <a:t> ma-</a:t>
            </a:r>
            <a:r>
              <a:rPr lang="en-GB" dirty="0" err="1"/>
              <a:t>pe</a:t>
            </a:r>
            <a:r>
              <a:rPr lang="en-GB" dirty="0"/>
              <a:t> 11.30-12.30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46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Missä asioissa voi olla yhteydessä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Terveyteen liittyvissä asioissa.</a:t>
            </a:r>
          </a:p>
          <a:p>
            <a:pPr lvl="1"/>
            <a:r>
              <a:rPr lang="fi-FI" dirty="0"/>
              <a:t>esim. ravitsemukseen, syömiseen, lepoon, uneen tai liikuntaan liittyviä kysymyksiä tai huolta.</a:t>
            </a:r>
          </a:p>
          <a:p>
            <a:r>
              <a:rPr lang="fi-FI" dirty="0"/>
              <a:t>Opastusta terveyspalvelujen käytöstä.</a:t>
            </a:r>
          </a:p>
          <a:p>
            <a:r>
              <a:rPr lang="fi-FI" dirty="0"/>
              <a:t>Oppilas haluaa keskustella </a:t>
            </a:r>
          </a:p>
          <a:p>
            <a:pPr lvl="1"/>
            <a:r>
              <a:rPr lang="fi-FI" dirty="0"/>
              <a:t>esim. murrosiästä, ihmissuhteista, seksuaalisuudesta tai ehkäisystä.</a:t>
            </a:r>
          </a:p>
          <a:p>
            <a:pPr lvl="1"/>
            <a:r>
              <a:rPr lang="fi-FI" dirty="0" err="1"/>
              <a:t>Kymsote</a:t>
            </a:r>
            <a:r>
              <a:rPr lang="fi-FI" dirty="0"/>
              <a:t> tarjoaa maksuttoman ehkäisyn kaikille alle 25-vuotiaille.</a:t>
            </a:r>
          </a:p>
          <a:p>
            <a:r>
              <a:rPr lang="fi-FI" dirty="0"/>
              <a:t>Päihteiden käyttöön liittyen.</a:t>
            </a:r>
          </a:p>
          <a:p>
            <a:r>
              <a:rPr lang="fi-FI" dirty="0"/>
              <a:t>Mielialaan ja jaksamiseen liittyen.</a:t>
            </a:r>
          </a:p>
          <a:p>
            <a:r>
              <a:rPr lang="fi-FI" dirty="0"/>
              <a:t>Muissa mieltä painavissa asioissa.</a:t>
            </a:r>
          </a:p>
        </p:txBody>
      </p:sp>
    </p:spTree>
    <p:extLst>
      <p:ext uri="{BB962C8B-B14F-4D97-AF65-F5344CB8AC3E}">
        <p14:creationId xmlns:p14="http://schemas.microsoft.com/office/powerpoint/2010/main" val="1568827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Terveystarkastukset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7lk tarkastus</a:t>
            </a:r>
          </a:p>
          <a:p>
            <a:r>
              <a:rPr lang="fi-FI" dirty="0"/>
              <a:t>8lk laajaterveystarkastus</a:t>
            </a:r>
          </a:p>
          <a:p>
            <a:pPr lvl="1"/>
            <a:r>
              <a:rPr lang="fi-FI" dirty="0"/>
              <a:t>tarkastuksen yhteydessä annetaan Kansallisen rokotusohjelman mukainen jäykkäkouristus-hinkuyskä-kurkkumätä tehosterokote.</a:t>
            </a:r>
          </a:p>
          <a:p>
            <a:pPr lvl="1"/>
            <a:r>
              <a:rPr lang="fi-FI" dirty="0"/>
              <a:t>Lääkärin tarkastus</a:t>
            </a:r>
          </a:p>
          <a:p>
            <a:r>
              <a:rPr lang="fi-FI" dirty="0"/>
              <a:t>9lk tarkastus</a:t>
            </a:r>
          </a:p>
          <a:p>
            <a:r>
              <a:rPr lang="fi-FI" dirty="0"/>
              <a:t> Salassapito- ja vaitiolovelvollisuus koskee myös kouluterveydenhuoltoa. </a:t>
            </a:r>
          </a:p>
          <a:p>
            <a:r>
              <a:rPr lang="fi-FI" dirty="0"/>
              <a:t>Tarvittaessa yhteistyö eri </a:t>
            </a:r>
            <a:r>
              <a:rPr lang="fi-FI"/>
              <a:t>tahojen kanssa. 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14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24">
            <a:extLst>
              <a:ext uri="{FF2B5EF4-FFF2-40B4-BE49-F238E27FC236}">
                <a16:creationId xmlns:a16="http://schemas.microsoft.com/office/drawing/2014/main" id="{FA366754-A2F4-475B-8217-AB06F5F1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2BF2F0-5264-48F8-8780-73D64DE84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7DC5FF32-A8FD-4F1B-B8D3-3D226716C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7ECA90B1-888E-D1FE-C730-E0A6AA11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fi-FI" sz="3600" dirty="0"/>
              <a:t>Mikä muuttuu?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B9A0FB1-812A-005C-0788-4EAC41EB3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646" y="4917481"/>
            <a:ext cx="1883353" cy="1935307"/>
          </a:xfrm>
          <a:prstGeom prst="rect">
            <a:avLst/>
          </a:prstGeom>
        </p:spPr>
      </p:pic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845975BB-2FAC-9B12-CB33-3ED15D260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705" y="1152462"/>
            <a:ext cx="10515600" cy="4351338"/>
          </a:xfrm>
        </p:spPr>
        <p:txBody>
          <a:bodyPr>
            <a:normAutofit/>
          </a:bodyPr>
          <a:lstStyle/>
          <a:p>
            <a:r>
              <a:rPr lang="fi-FI" dirty="0"/>
              <a:t>Yläkoulussa useimmilla oppiaineilla on omat luokkatilat.</a:t>
            </a:r>
          </a:p>
          <a:p>
            <a:r>
              <a:rPr lang="fi-FI" dirty="0"/>
              <a:t>Oppilas vaihtaa luokkaa lukujärjestyksen mukaan eikä ole ns. omaa luokkaa.</a:t>
            </a:r>
          </a:p>
          <a:p>
            <a:r>
              <a:rPr lang="fi-FI" dirty="0"/>
              <a:t>Opettajat ovat aineenopettajia eli erikoistuneet opettamaansa aineeseen.</a:t>
            </a:r>
          </a:p>
          <a:p>
            <a:r>
              <a:rPr lang="fi-FI" dirty="0"/>
              <a:t>Jokaisella opettajalla oppiaine kohtaiset käytänteet tunnilla.</a:t>
            </a:r>
          </a:p>
          <a:p>
            <a:r>
              <a:rPr lang="fi-FI" dirty="0"/>
              <a:t>8. ja 9.-luokalla opiskellaan valinnaisaineita.</a:t>
            </a:r>
          </a:p>
          <a:p>
            <a:r>
              <a:rPr lang="fi-FI" dirty="0"/>
              <a:t>Uusia oppiaineita ovat mm. kotitalous ja opintojen ohjaus eli opo.</a:t>
            </a:r>
          </a:p>
          <a:p>
            <a:r>
              <a:rPr lang="fi-FI" dirty="0"/>
              <a:t>Osalla oppitunneista mukana ohjaaja tai laaja-alainen erityisopettaja.  </a:t>
            </a:r>
          </a:p>
        </p:txBody>
      </p:sp>
    </p:spTree>
    <p:extLst>
      <p:ext uri="{BB962C8B-B14F-4D97-AF65-F5344CB8AC3E}">
        <p14:creationId xmlns:p14="http://schemas.microsoft.com/office/powerpoint/2010/main" val="1098992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24">
            <a:extLst>
              <a:ext uri="{FF2B5EF4-FFF2-40B4-BE49-F238E27FC236}">
                <a16:creationId xmlns:a16="http://schemas.microsoft.com/office/drawing/2014/main" id="{FA366754-A2F4-475B-8217-AB06F5F1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2BF2F0-5264-48F8-8780-73D64DE84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7DC5FF32-A8FD-4F1B-B8D3-3D226716C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7ECA90B1-888E-D1FE-C730-E0A6AA11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fi-FI" sz="3600" dirty="0"/>
              <a:t>Perustietoa koulusta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B9A0FB1-812A-005C-0788-4EAC41EB3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613" y="4917481"/>
            <a:ext cx="1883353" cy="1935307"/>
          </a:xfrm>
          <a:prstGeom prst="rect">
            <a:avLst/>
          </a:prstGeom>
        </p:spPr>
      </p:pic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E74323BB-312E-EC0A-34C4-643D78C56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684" y="1367137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err="1"/>
              <a:t>Rehtori</a:t>
            </a:r>
            <a:r>
              <a:rPr lang="en-US" sz="2000" dirty="0"/>
              <a:t> Juho Korhonen 0407354861 (1.8.22-31.7.24)</a:t>
            </a:r>
          </a:p>
          <a:p>
            <a:r>
              <a:rPr lang="en-US" sz="2000" dirty="0" err="1"/>
              <a:t>Apulaisrehtori</a:t>
            </a:r>
            <a:r>
              <a:rPr lang="en-US" sz="2000" dirty="0"/>
              <a:t> Katja Ruohonen 0405741842</a:t>
            </a:r>
          </a:p>
          <a:p>
            <a:r>
              <a:rPr lang="en-US" sz="2000" dirty="0" err="1"/>
              <a:t>Koulusihteeri</a:t>
            </a:r>
            <a:r>
              <a:rPr lang="en-US" sz="2000" dirty="0"/>
              <a:t> </a:t>
            </a:r>
            <a:r>
              <a:rPr lang="en-US" sz="2000" dirty="0" err="1"/>
              <a:t>Pirkko</a:t>
            </a:r>
            <a:r>
              <a:rPr lang="en-US" sz="2000" dirty="0"/>
              <a:t> Cordingley (1.8.22-31.7.24)</a:t>
            </a:r>
          </a:p>
          <a:p>
            <a:r>
              <a:rPr lang="en-US" sz="2000" dirty="0" err="1"/>
              <a:t>Opinto-ohjaajat</a:t>
            </a:r>
            <a:r>
              <a:rPr lang="en-US" sz="2000" dirty="0"/>
              <a:t> </a:t>
            </a:r>
            <a:r>
              <a:rPr lang="en-US" sz="2000" dirty="0" err="1"/>
              <a:t>Raija</a:t>
            </a:r>
            <a:r>
              <a:rPr lang="en-US" sz="2000" dirty="0"/>
              <a:t> </a:t>
            </a:r>
            <a:r>
              <a:rPr lang="en-US" sz="2000" dirty="0" err="1"/>
              <a:t>Ahonen</a:t>
            </a:r>
            <a:r>
              <a:rPr lang="en-US" sz="2000" dirty="0"/>
              <a:t>, </a:t>
            </a:r>
            <a:r>
              <a:rPr lang="en-US" sz="2000" dirty="0" err="1"/>
              <a:t>Suvi-Tuuli</a:t>
            </a:r>
            <a:r>
              <a:rPr lang="en-US" sz="2000" dirty="0"/>
              <a:t> </a:t>
            </a:r>
            <a:r>
              <a:rPr lang="en-US" sz="2000" dirty="0" err="1"/>
              <a:t>Miilunpalo</a:t>
            </a:r>
            <a:r>
              <a:rPr lang="en-US" sz="2000" dirty="0"/>
              <a:t> (</a:t>
            </a:r>
            <a:r>
              <a:rPr lang="en-US" sz="2000" dirty="0" err="1"/>
              <a:t>Sijaisena</a:t>
            </a:r>
            <a:r>
              <a:rPr lang="en-US" sz="2000" dirty="0"/>
              <a:t> Ann Eriksson 31.10.22 </a:t>
            </a:r>
            <a:r>
              <a:rPr lang="en-US" sz="2000" dirty="0" err="1"/>
              <a:t>saakka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Terveydenhoitaja</a:t>
            </a:r>
            <a:r>
              <a:rPr lang="en-US" sz="2000" dirty="0"/>
              <a:t> Martta Ala-Krekola 0405281408</a:t>
            </a:r>
          </a:p>
          <a:p>
            <a:r>
              <a:rPr lang="en-US" sz="2000" dirty="0" err="1"/>
              <a:t>Kuraattori</a:t>
            </a:r>
            <a:r>
              <a:rPr lang="en-US" sz="2000" dirty="0"/>
              <a:t> Minna </a:t>
            </a:r>
            <a:r>
              <a:rPr lang="en-US" sz="2000" dirty="0" err="1"/>
              <a:t>Paasonen</a:t>
            </a:r>
            <a:r>
              <a:rPr lang="en-US" sz="2000" dirty="0"/>
              <a:t> 0401974977 20.11.22. </a:t>
            </a:r>
            <a:r>
              <a:rPr lang="en-US" sz="2000" dirty="0" err="1"/>
              <a:t>asti</a:t>
            </a:r>
            <a:endParaRPr lang="en-US" sz="2000" dirty="0"/>
          </a:p>
          <a:p>
            <a:r>
              <a:rPr lang="en-US" sz="2000" dirty="0" err="1"/>
              <a:t>Opettajia</a:t>
            </a:r>
            <a:r>
              <a:rPr lang="en-US" sz="2000" dirty="0"/>
              <a:t> 33, </a:t>
            </a:r>
            <a:r>
              <a:rPr lang="en-US" sz="2000" dirty="0" err="1"/>
              <a:t>ohjaajia</a:t>
            </a:r>
            <a:r>
              <a:rPr lang="en-US" sz="2000" dirty="0"/>
              <a:t> 6, </a:t>
            </a:r>
            <a:r>
              <a:rPr lang="en-US" sz="2000" dirty="0" err="1"/>
              <a:t>keittiöhenkilökuntaa</a:t>
            </a:r>
            <a:r>
              <a:rPr lang="en-US" sz="2000" dirty="0"/>
              <a:t> 3 ja </a:t>
            </a:r>
            <a:r>
              <a:rPr lang="en-US" sz="2000" dirty="0" err="1"/>
              <a:t>kiinteistöhuoltajia</a:t>
            </a:r>
            <a:r>
              <a:rPr lang="en-US" sz="2000" dirty="0"/>
              <a:t> 1</a:t>
            </a:r>
          </a:p>
          <a:p>
            <a:r>
              <a:rPr lang="en-US" sz="2000" dirty="0" err="1"/>
              <a:t>Oppilaita</a:t>
            </a:r>
            <a:r>
              <a:rPr lang="en-US" sz="2000" dirty="0"/>
              <a:t> n.280, 7-9 </a:t>
            </a:r>
            <a:r>
              <a:rPr lang="en-US" sz="2000" dirty="0" err="1"/>
              <a:t>luokilla</a:t>
            </a:r>
            <a:endParaRPr lang="en-US" sz="2000" dirty="0"/>
          </a:p>
          <a:p>
            <a:r>
              <a:rPr lang="en-US" sz="2000" dirty="0" err="1"/>
              <a:t>Opetus</a:t>
            </a:r>
            <a:r>
              <a:rPr lang="en-US" sz="2000" dirty="0"/>
              <a:t> </a:t>
            </a:r>
            <a:r>
              <a:rPr lang="en-US" sz="2000" dirty="0" err="1"/>
              <a:t>kolmessa</a:t>
            </a:r>
            <a:r>
              <a:rPr lang="en-US" sz="2000" dirty="0"/>
              <a:t> </a:t>
            </a:r>
            <a:r>
              <a:rPr lang="en-US" sz="2000" dirty="0" err="1"/>
              <a:t>yksikössä</a:t>
            </a:r>
            <a:r>
              <a:rPr lang="en-US" sz="2000" dirty="0"/>
              <a:t> (</a:t>
            </a:r>
            <a:r>
              <a:rPr lang="en-US" sz="2000" dirty="0" err="1"/>
              <a:t>Kivikoulu</a:t>
            </a:r>
            <a:r>
              <a:rPr lang="en-US" sz="2000" dirty="0"/>
              <a:t>, </a:t>
            </a:r>
            <a:r>
              <a:rPr lang="en-US" sz="2000" dirty="0" err="1"/>
              <a:t>Opintokeskus</a:t>
            </a:r>
            <a:r>
              <a:rPr lang="en-US" sz="2000" dirty="0"/>
              <a:t> Karhu, </a:t>
            </a:r>
            <a:r>
              <a:rPr lang="en-US" sz="2000" dirty="0" err="1"/>
              <a:t>Helilän</a:t>
            </a:r>
            <a:r>
              <a:rPr lang="en-US" sz="2000" dirty="0"/>
              <a:t> </a:t>
            </a:r>
            <a:r>
              <a:rPr lang="en-US" sz="2000" dirty="0" err="1"/>
              <a:t>koulu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Oppilaalla</a:t>
            </a:r>
            <a:r>
              <a:rPr lang="en-US" sz="2000" dirty="0"/>
              <a:t> </a:t>
            </a:r>
            <a:r>
              <a:rPr lang="en-US" sz="2000" dirty="0" err="1"/>
              <a:t>noin</a:t>
            </a:r>
            <a:r>
              <a:rPr lang="en-US" sz="2000" dirty="0"/>
              <a:t> 30 </a:t>
            </a:r>
            <a:r>
              <a:rPr lang="en-US" sz="2000" dirty="0" err="1"/>
              <a:t>oppituntia</a:t>
            </a:r>
            <a:r>
              <a:rPr lang="en-US" sz="2000" dirty="0"/>
              <a:t> </a:t>
            </a:r>
            <a:r>
              <a:rPr lang="en-US" sz="2000" dirty="0" err="1"/>
              <a:t>viikossa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Koulussa</a:t>
            </a:r>
            <a:r>
              <a:rPr lang="en-US" sz="2000" dirty="0"/>
              <a:t> on </a:t>
            </a:r>
            <a:r>
              <a:rPr lang="en-US" sz="2000" dirty="0" err="1"/>
              <a:t>musiikki</a:t>
            </a:r>
            <a:r>
              <a:rPr lang="en-US" sz="2000" dirty="0"/>
              <a:t>- ja </a:t>
            </a:r>
            <a:r>
              <a:rPr lang="en-US" sz="2000" dirty="0" err="1"/>
              <a:t>liikuntaluokat</a:t>
            </a:r>
            <a:endParaRPr lang="en-US" sz="2000" dirty="0"/>
          </a:p>
          <a:p>
            <a:r>
              <a:rPr lang="en-US" sz="2000" dirty="0" err="1"/>
              <a:t>Yhteydenpito</a:t>
            </a:r>
            <a:r>
              <a:rPr lang="en-US" sz="2000" dirty="0"/>
              <a:t>:</a:t>
            </a:r>
          </a:p>
          <a:p>
            <a:pPr lvl="1"/>
            <a:r>
              <a:rPr lang="en-US" sz="1600" dirty="0" err="1"/>
              <a:t>wilmassa</a:t>
            </a:r>
            <a:r>
              <a:rPr lang="en-US" sz="1600" dirty="0"/>
              <a:t> </a:t>
            </a:r>
            <a:r>
              <a:rPr lang="en-US" sz="1600" dirty="0" err="1"/>
              <a:t>kiireettömän</a:t>
            </a:r>
            <a:r>
              <a:rPr lang="en-US" sz="1600" dirty="0"/>
              <a:t> </a:t>
            </a:r>
            <a:r>
              <a:rPr lang="en-US" sz="1600" dirty="0" err="1"/>
              <a:t>asian</a:t>
            </a:r>
            <a:r>
              <a:rPr lang="en-US" sz="1600" dirty="0"/>
              <a:t> </a:t>
            </a:r>
            <a:r>
              <a:rPr lang="en-US" sz="1600" dirty="0" err="1"/>
              <a:t>hoitaminen</a:t>
            </a:r>
            <a:endParaRPr lang="en-US" sz="1600" dirty="0"/>
          </a:p>
          <a:p>
            <a:pPr lvl="1"/>
            <a:r>
              <a:rPr lang="en-US" sz="1600" dirty="0" err="1"/>
              <a:t>puhelimella</a:t>
            </a:r>
            <a:r>
              <a:rPr lang="en-US" sz="1600" dirty="0"/>
              <a:t> </a:t>
            </a:r>
            <a:r>
              <a:rPr lang="en-US" sz="1600" dirty="0" err="1"/>
              <a:t>akuutit</a:t>
            </a:r>
            <a:r>
              <a:rPr lang="en-US" sz="1600" dirty="0"/>
              <a:t> </a:t>
            </a:r>
            <a:r>
              <a:rPr lang="en-US" sz="1600" dirty="0" err="1"/>
              <a:t>yhteydenotot</a:t>
            </a:r>
            <a:r>
              <a:rPr lang="en-US" sz="1600" dirty="0"/>
              <a:t> (</a:t>
            </a:r>
            <a:r>
              <a:rPr lang="en-US" sz="1600" dirty="0" err="1"/>
              <a:t>koulun</a:t>
            </a:r>
            <a:r>
              <a:rPr lang="en-US" sz="1600" dirty="0"/>
              <a:t> peda.net)</a:t>
            </a:r>
          </a:p>
          <a:p>
            <a:pPr lvl="1"/>
            <a:r>
              <a:rPr lang="en-US" sz="1600" dirty="0" err="1"/>
              <a:t>sähköpostilla</a:t>
            </a:r>
            <a:r>
              <a:rPr lang="en-US" sz="1600" dirty="0"/>
              <a:t>, </a:t>
            </a:r>
            <a:r>
              <a:rPr lang="en-US" sz="1600" dirty="0" err="1"/>
              <a:t>etunimi.sukunimi</a:t>
            </a:r>
            <a:r>
              <a:rPr lang="en-US" sz="1600" dirty="0"/>
              <a:t>(a)kotka.fi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380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24">
            <a:extLst>
              <a:ext uri="{FF2B5EF4-FFF2-40B4-BE49-F238E27FC236}">
                <a16:creationId xmlns:a16="http://schemas.microsoft.com/office/drawing/2014/main" id="{FA366754-A2F4-475B-8217-AB06F5F1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2BF2F0-5264-48F8-8780-73D64DE84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7DC5FF32-A8FD-4F1B-B8D3-3D226716C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7ECA90B1-888E-D1FE-C730-E0A6AA11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fi-FI" sz="3600" dirty="0"/>
              <a:t>Koulun lukuvuoden lomat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B9A0FB1-812A-005C-0788-4EAC41EB3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647" y="4922693"/>
            <a:ext cx="1883353" cy="1935307"/>
          </a:xfrm>
          <a:prstGeom prst="rect">
            <a:avLst/>
          </a:prstGeom>
        </p:spPr>
      </p:pic>
      <p:graphicFrame>
        <p:nvGraphicFramePr>
          <p:cNvPr id="3" name="Sisällön paikkamerkki 2">
            <a:extLst>
              <a:ext uri="{FF2B5EF4-FFF2-40B4-BE49-F238E27FC236}">
                <a16:creationId xmlns:a16="http://schemas.microsoft.com/office/drawing/2014/main" id="{C2089824-0806-A6B2-0532-48855F2757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961960"/>
              </p:ext>
            </p:extLst>
          </p:nvPr>
        </p:nvGraphicFramePr>
        <p:xfrm>
          <a:off x="751895" y="1425602"/>
          <a:ext cx="9715500" cy="1920240"/>
        </p:xfrm>
        <a:graphic>
          <a:graphicData uri="http://schemas.openxmlformats.org/drawingml/2006/table">
            <a:tbl>
              <a:tblPr/>
              <a:tblGrid>
                <a:gridCol w="4857750">
                  <a:extLst>
                    <a:ext uri="{9D8B030D-6E8A-4147-A177-3AD203B41FA5}">
                      <a16:colId xmlns:a16="http://schemas.microsoft.com/office/drawing/2014/main" val="3167496117"/>
                    </a:ext>
                  </a:extLst>
                </a:gridCol>
                <a:gridCol w="4857750">
                  <a:extLst>
                    <a:ext uri="{9D8B030D-6E8A-4147-A177-3AD203B41FA5}">
                      <a16:colId xmlns:a16="http://schemas.microsoft.com/office/drawing/2014/main" val="6225505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fi-FI" sz="2400" b="0" dirty="0">
                          <a:solidFill>
                            <a:srgbClr val="333333"/>
                          </a:solidFill>
                          <a:effectLst/>
                          <a:latin typeface="Source Sans Pro" panose="020B0503030403020204" pitchFamily="34" charset="0"/>
                        </a:rPr>
                        <a:t>Syyslukukausi</a:t>
                      </a:r>
                      <a:endParaRPr lang="fi-FI" sz="2400" b="1" dirty="0">
                        <a:solidFill>
                          <a:srgbClr val="333333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  <a:p>
                      <a:pPr fontAlgn="t"/>
                      <a:r>
                        <a:rPr lang="fi-FI" sz="2400" dirty="0">
                          <a:effectLst/>
                        </a:rPr>
                        <a:t>10.8.2022 – 21.12.2022 (90 työpäivää)</a:t>
                      </a:r>
                      <a:br>
                        <a:rPr lang="fi-FI" sz="2400" dirty="0">
                          <a:effectLst/>
                        </a:rPr>
                      </a:br>
                      <a:r>
                        <a:rPr lang="fi-FI" sz="2400" dirty="0">
                          <a:effectLst/>
                        </a:rPr>
                        <a:t>syysloma (vk 43) 24.10. – 28.10.2022</a:t>
                      </a:r>
                      <a:br>
                        <a:rPr lang="fi-FI" sz="2400" dirty="0">
                          <a:effectLst/>
                        </a:rPr>
                      </a:br>
                      <a:r>
                        <a:rPr lang="fi-FI" sz="2400" dirty="0">
                          <a:effectLst/>
                        </a:rPr>
                        <a:t>joululoma 22.12.2022 – 8.1.2023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2400" b="0" dirty="0">
                          <a:solidFill>
                            <a:srgbClr val="333333"/>
                          </a:solidFill>
                          <a:effectLst/>
                          <a:latin typeface="Source Sans Pro" panose="020B0503030403020204" pitchFamily="34" charset="0"/>
                        </a:rPr>
                        <a:t>Kevätlukukausi</a:t>
                      </a:r>
                      <a:endParaRPr lang="fi-FI" sz="2400" b="1" dirty="0">
                        <a:solidFill>
                          <a:srgbClr val="333333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  <a:p>
                      <a:pPr fontAlgn="t"/>
                      <a:r>
                        <a:rPr lang="fi-FI" sz="2400" dirty="0">
                          <a:effectLst/>
                        </a:rPr>
                        <a:t>9.1.2023 – 3.6.2023 (97 työpäivää)</a:t>
                      </a:r>
                      <a:br>
                        <a:rPr lang="fi-FI" sz="2400" dirty="0">
                          <a:effectLst/>
                        </a:rPr>
                      </a:br>
                      <a:r>
                        <a:rPr lang="fi-FI" sz="2400" dirty="0">
                          <a:effectLst/>
                        </a:rPr>
                        <a:t>talviloma (vk 9) 27.2. – 3.3.2023</a:t>
                      </a:r>
                      <a:br>
                        <a:rPr lang="fi-FI" sz="2400" dirty="0">
                          <a:effectLst/>
                        </a:rPr>
                      </a:br>
                      <a:r>
                        <a:rPr lang="fi-FI" sz="2400" dirty="0">
                          <a:effectLst/>
                        </a:rPr>
                        <a:t>Pääsiäinen 7.4.-10.4.2023</a:t>
                      </a:r>
                      <a:br>
                        <a:rPr lang="fi-FI" sz="2400" dirty="0">
                          <a:effectLst/>
                        </a:rPr>
                      </a:br>
                      <a:r>
                        <a:rPr lang="fi-FI" sz="2400" dirty="0">
                          <a:effectLst/>
                        </a:rPr>
                        <a:t>Helatorstai 18.5.2023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99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99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24">
            <a:extLst>
              <a:ext uri="{FF2B5EF4-FFF2-40B4-BE49-F238E27FC236}">
                <a16:creationId xmlns:a16="http://schemas.microsoft.com/office/drawing/2014/main" id="{FA366754-A2F4-475B-8217-AB06F5F1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2BF2F0-5264-48F8-8780-73D64DE84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7DC5FF32-A8FD-4F1B-B8D3-3D226716C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7ECA90B1-888E-D1FE-C730-E0A6AA11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fi-FI" sz="3600" dirty="0"/>
              <a:t>Muuhun aikaan sijoittuva poissaolo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B9A0FB1-812A-005C-0788-4EAC41EB3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613" y="4917481"/>
            <a:ext cx="1883353" cy="1935307"/>
          </a:xfrm>
          <a:prstGeom prst="rect">
            <a:avLst/>
          </a:prstGeom>
        </p:spPr>
      </p:pic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4619366-9E30-968E-3E26-5501980FD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214" y="136713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Sairauspoissaolo - Huoltaja selvittää Wilmassa - Ilmoita poissaolosta -toiminto - Läksyjen selvittäminen luokkatoverilta tai Wilmasta </a:t>
            </a:r>
          </a:p>
          <a:p>
            <a:r>
              <a:rPr lang="fi-FI" dirty="0"/>
              <a:t>Lääkärikäynti tms. - Ilmoitus poissaolosta opettajalle (tai luokanvalvojalle. Wilman Ilmoita poissaolosta -toiminto) - Läksyt ja muut tehtävät on selvitettävä (Wilmasta, aineopettajalta tai luokkatoverilta) </a:t>
            </a:r>
          </a:p>
          <a:p>
            <a:r>
              <a:rPr lang="fi-FI" dirty="0"/>
              <a:t>1–5 vrk poissaolo - Huoltaja anoo LUOKANVALVOJALTA, 2 viikkoa ennen - Läksyt ja muut tehtävät selvitetään etukäteen JOKAISELTA OPETTAJALTA</a:t>
            </a:r>
          </a:p>
          <a:p>
            <a:r>
              <a:rPr lang="fi-FI" dirty="0"/>
              <a:t>Yli 5 vrk poissaolo - Huoltaja anoo REHTORILTA, 2 viikkoa ennen - Läksyt ja muut tehtävät selvitetään etukäteen JOKAISELTA OPETTAJALTA LUPAHAKEMUS POISSAOLOON LÖYTYY WILMASTA (SÄHKÖINEN LOMAKE SIELLÄ). </a:t>
            </a:r>
          </a:p>
        </p:txBody>
      </p:sp>
    </p:spTree>
    <p:extLst>
      <p:ext uri="{BB962C8B-B14F-4D97-AF65-F5344CB8AC3E}">
        <p14:creationId xmlns:p14="http://schemas.microsoft.com/office/powerpoint/2010/main" val="2052787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24">
            <a:extLst>
              <a:ext uri="{FF2B5EF4-FFF2-40B4-BE49-F238E27FC236}">
                <a16:creationId xmlns:a16="http://schemas.microsoft.com/office/drawing/2014/main" id="{FA366754-A2F4-475B-8217-AB06F5F1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2BF2F0-5264-48F8-8780-73D64DE84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7DC5FF32-A8FD-4F1B-B8D3-3D226716C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7ECA90B1-888E-D1FE-C730-E0A6AA11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fi-FI" sz="3600" dirty="0"/>
              <a:t>Koulun päivärytmi, oppitunti 45 minuuttia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B9A0FB1-812A-005C-0788-4EAC41EB3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521" y="4917481"/>
            <a:ext cx="1883353" cy="1935307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626BDA2-B9F9-A1DE-D46E-2BCA1947F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81" y="1457471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Oppitunti 8:15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Oppitunti 9:15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Oppitunti 10:15</a:t>
            </a:r>
          </a:p>
          <a:p>
            <a:pPr lvl="1"/>
            <a:r>
              <a:rPr lang="fi-FI" dirty="0"/>
              <a:t>Ruokailu 11:00-11:30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Oppitunti 11:30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Oppitunti 12:30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Oppitunti 13:30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Oppitunti 14:30</a:t>
            </a:r>
          </a:p>
          <a:p>
            <a:pPr marL="0" indent="0">
              <a:buNone/>
            </a:pPr>
            <a:r>
              <a:rPr lang="fi-FI" dirty="0"/>
              <a:t>Oppilaiden kaksi viimeistä tuntia voidaan pitää yhteen.</a:t>
            </a:r>
          </a:p>
        </p:txBody>
      </p:sp>
    </p:spTree>
    <p:extLst>
      <p:ext uri="{BB962C8B-B14F-4D97-AF65-F5344CB8AC3E}">
        <p14:creationId xmlns:p14="http://schemas.microsoft.com/office/powerpoint/2010/main" val="2845590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24">
            <a:extLst>
              <a:ext uri="{FF2B5EF4-FFF2-40B4-BE49-F238E27FC236}">
                <a16:creationId xmlns:a16="http://schemas.microsoft.com/office/drawing/2014/main" id="{FA366754-A2F4-475B-8217-AB06F5F1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2BF2F0-5264-48F8-8780-73D64DE84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7DC5FF32-A8FD-4F1B-B8D3-3D226716C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7ECA90B1-888E-D1FE-C730-E0A6AA11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fi-FI" sz="3600" dirty="0"/>
              <a:t>Turvallisuus ja hyvinvointi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B9A0FB1-812A-005C-0788-4EAC41EB3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647" y="4917481"/>
            <a:ext cx="1883353" cy="1935307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CD05721-2E48-BB9D-C116-181583CE0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644"/>
            <a:ext cx="10515600" cy="4351338"/>
          </a:xfrm>
        </p:spPr>
        <p:txBody>
          <a:bodyPr/>
          <a:lstStyle/>
          <a:p>
            <a:r>
              <a:rPr lang="fi-FI" dirty="0"/>
              <a:t>Koulu on varautunut erilaisiin tilanteisiin mm.</a:t>
            </a:r>
          </a:p>
          <a:p>
            <a:pPr lvl="1"/>
            <a:r>
              <a:rPr lang="fi-FI" dirty="0"/>
              <a:t>Oppilashuoltosuunnitelma</a:t>
            </a:r>
          </a:p>
          <a:p>
            <a:pPr lvl="1"/>
            <a:r>
              <a:rPr lang="fi-FI" dirty="0"/>
              <a:t>Toiminnallinen tasa-arvosuunnitelma ja yhdenvertaisuussuunnitelma</a:t>
            </a:r>
          </a:p>
          <a:p>
            <a:pPr lvl="1"/>
            <a:r>
              <a:rPr lang="fi-FI" dirty="0"/>
              <a:t>Kiusaamisen puuttumisenmalli</a:t>
            </a:r>
          </a:p>
          <a:p>
            <a:r>
              <a:rPr lang="fi-FI" dirty="0"/>
              <a:t>Koulupäivän aikana kuraattori ja terveydenhoitaja paikalla pääsääntöisesti</a:t>
            </a:r>
          </a:p>
          <a:p>
            <a:r>
              <a:rPr lang="fi-FI" dirty="0"/>
              <a:t>Siirtymät koulupäivän aikana lihasvoimin. Siirtymät opastettu ensimmäisellä viikolla yhdessä opettajien kanssa.</a:t>
            </a:r>
          </a:p>
        </p:txBody>
      </p:sp>
    </p:spTree>
    <p:extLst>
      <p:ext uri="{BB962C8B-B14F-4D97-AF65-F5344CB8AC3E}">
        <p14:creationId xmlns:p14="http://schemas.microsoft.com/office/powerpoint/2010/main" val="1173377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24">
            <a:extLst>
              <a:ext uri="{FF2B5EF4-FFF2-40B4-BE49-F238E27FC236}">
                <a16:creationId xmlns:a16="http://schemas.microsoft.com/office/drawing/2014/main" id="{FA366754-A2F4-475B-8217-AB06F5F1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2BF2F0-5264-48F8-8780-73D64DE84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7DC5FF32-A8FD-4F1B-B8D3-3D226716C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7ECA90B1-888E-D1FE-C730-E0A6AA11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fi-FI" sz="3600" dirty="0"/>
              <a:t>Oppimisen tukeminen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B9A0FB1-812A-005C-0788-4EAC41EB3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647" y="4917481"/>
            <a:ext cx="1883353" cy="1935307"/>
          </a:xfrm>
          <a:prstGeom prst="rect">
            <a:avLst/>
          </a:prstGeom>
        </p:spPr>
      </p:pic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53C1198-01AE-23A3-EB30-78F07AF49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137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Opetuksen eriyttäminen: oppiaineksen sisällön erittely; opetusmenetelmien ja materiaalien valinta; kokeiden laadinta ja suoritustapa; tehtävien ja työtapojen valinta. </a:t>
            </a:r>
          </a:p>
          <a:p>
            <a:r>
              <a:rPr lang="fi-FI" dirty="0"/>
              <a:t>Tukiopetus: oppituntien ulkopuolella.</a:t>
            </a:r>
          </a:p>
          <a:p>
            <a:r>
              <a:rPr lang="fi-FI" dirty="0"/>
              <a:t>Osa-aikainen erityisopetus: muun opetuksen ohessa samanaikaisopetuksena, pienryhmissä tai yksilöllisesti</a:t>
            </a:r>
          </a:p>
          <a:p>
            <a:r>
              <a:rPr lang="fi-FI" dirty="0"/>
              <a:t>Oppimissuunnitelma: ainekohtainen, myös koulunkäyntiin, käyttäytymiseen tai opiskelutaitoihin liittyvissä asioissa</a:t>
            </a:r>
          </a:p>
          <a:p>
            <a:r>
              <a:rPr lang="fi-FI" dirty="0"/>
              <a:t>S2-opetus </a:t>
            </a:r>
          </a:p>
          <a:p>
            <a:r>
              <a:rPr lang="fi-FI" dirty="0"/>
              <a:t>Koulunkäynnin ohjaaja</a:t>
            </a:r>
          </a:p>
          <a:p>
            <a:r>
              <a:rPr lang="fi-FI" dirty="0"/>
              <a:t>Tukioppilastoiminta</a:t>
            </a:r>
          </a:p>
          <a:p>
            <a:r>
              <a:rPr lang="fi-FI" dirty="0"/>
              <a:t>Läksyparkki tiistaisin 14:30-16 ja torstaisin klo 14:30-15</a:t>
            </a:r>
          </a:p>
        </p:txBody>
      </p:sp>
    </p:spTree>
    <p:extLst>
      <p:ext uri="{BB962C8B-B14F-4D97-AF65-F5344CB8AC3E}">
        <p14:creationId xmlns:p14="http://schemas.microsoft.com/office/powerpoint/2010/main" val="112384092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Pisar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Kymsote">
  <a:themeElements>
    <a:clrScheme name="Mukautettu 1">
      <a:dk1>
        <a:srgbClr val="244E96"/>
      </a:dk1>
      <a:lt1>
        <a:srgbClr val="FFFFFF"/>
      </a:lt1>
      <a:dk2>
        <a:srgbClr val="44546A"/>
      </a:dk2>
      <a:lt2>
        <a:srgbClr val="FFFFFF"/>
      </a:lt2>
      <a:accent1>
        <a:srgbClr val="244E96"/>
      </a:accent1>
      <a:accent2>
        <a:srgbClr val="E37B5B"/>
      </a:accent2>
      <a:accent3>
        <a:srgbClr val="EFD878"/>
      </a:accent3>
      <a:accent4>
        <a:srgbClr val="95D6D7"/>
      </a:accent4>
      <a:accent5>
        <a:srgbClr val="7B868C"/>
      </a:accent5>
      <a:accent6>
        <a:srgbClr val="1D242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975B46DE-861B-44D4-AEDF-A51C7DCE5CD2}" vid="{68D4D75D-0127-4B9B-8E9C-346D68F545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1289</Words>
  <Application>Microsoft Office PowerPoint</Application>
  <PresentationFormat>Laajakuva</PresentationFormat>
  <Paragraphs>177</Paragraphs>
  <Slides>29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Garamond</vt:lpstr>
      <vt:lpstr>Source Sans Pro</vt:lpstr>
      <vt:lpstr>Tw Cen MT</vt:lpstr>
      <vt:lpstr>Wingdings</vt:lpstr>
      <vt:lpstr>Office-teema</vt:lpstr>
      <vt:lpstr>Savon</vt:lpstr>
      <vt:lpstr>Pisara</vt:lpstr>
      <vt:lpstr>Kymsote</vt:lpstr>
      <vt:lpstr>Huoltajailta</vt:lpstr>
      <vt:lpstr>Tervetuloa yläkouluun</vt:lpstr>
      <vt:lpstr>Mikä muuttuu?</vt:lpstr>
      <vt:lpstr>Perustietoa koulusta</vt:lpstr>
      <vt:lpstr>Koulun lukuvuoden lomat</vt:lpstr>
      <vt:lpstr>Muuhun aikaan sijoittuva poissaolo</vt:lpstr>
      <vt:lpstr>Koulun päivärytmi, oppitunti 45 minuuttia</vt:lpstr>
      <vt:lpstr>Turvallisuus ja hyvinvointi</vt:lpstr>
      <vt:lpstr>Oppimisen tukeminen</vt:lpstr>
      <vt:lpstr>PowerPoint-esitys</vt:lpstr>
      <vt:lpstr>Kotkan nuorisotyö </vt:lpstr>
      <vt:lpstr>Nuorisotilat</vt:lpstr>
      <vt:lpstr>Mitä Kulmalla voi tehdä</vt:lpstr>
      <vt:lpstr>Milloin?</vt:lpstr>
      <vt:lpstr>Liikkuva Nuorisotyö</vt:lpstr>
      <vt:lpstr>LIIKKUVAA NUORISOTYÖTÄ KOTKASSA</vt:lpstr>
      <vt:lpstr>LIIKKUVA NUORISOTYÖ</vt:lpstr>
      <vt:lpstr>kotkan LIIKKUVA nuorisotyö/walkers toiminta</vt:lpstr>
      <vt:lpstr>kotkan LIIKKUVA nuorisotyö/walkers toiminta</vt:lpstr>
      <vt:lpstr>löydät meidät instagram: walkers_kotka facebook: walkerskotka</vt:lpstr>
      <vt:lpstr>MAHDOLLISUUS MENESTYKSEEN OPISKELUSSA JA URHEILUSSA </vt:lpstr>
      <vt:lpstr>Akatemia on huippu-urheilijan unelma</vt:lpstr>
      <vt:lpstr>Valmennus</vt:lpstr>
      <vt:lpstr>Poissaoloista ilmoitukset urheiluakatemian valmentajille</vt:lpstr>
      <vt:lpstr>Vanhempien valmennusoppi</vt:lpstr>
      <vt:lpstr>Vanhempien valmennusoppi</vt:lpstr>
      <vt:lpstr>Terveydenhoitaja Karhulan koulu ja Karhulan lukio </vt:lpstr>
      <vt:lpstr>Missä asioissa voi olla yhteydessä</vt:lpstr>
      <vt:lpstr>Terveystarkastukset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Huoltajailta</dc:title>
  <dc:creator>Korhonen Juho</dc:creator>
  <cp:lastModifiedBy>Korhonen Juho Pekka</cp:lastModifiedBy>
  <cp:revision>2</cp:revision>
  <dcterms:created xsi:type="dcterms:W3CDTF">2022-10-03T10:38:13Z</dcterms:created>
  <dcterms:modified xsi:type="dcterms:W3CDTF">2022-10-06T13:52:11Z</dcterms:modified>
</cp:coreProperties>
</file>