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notesMasterIdLst>
    <p:notesMasterId r:id="rId13"/>
  </p:notesMasterIdLst>
  <p:sldIdLst>
    <p:sldId id="256" r:id="rId6"/>
    <p:sldId id="257" r:id="rId7"/>
    <p:sldId id="263" r:id="rId8"/>
    <p:sldId id="266" r:id="rId9"/>
    <p:sldId id="264" r:id="rId10"/>
    <p:sldId id="267" r:id="rId11"/>
    <p:sldId id="2069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A316CE-8698-44A3-AA07-8949975E0DD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C4A2EAEA-79D6-48F0-96BB-0D036D004BF9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School </a:t>
          </a:r>
          <a:r>
            <a:rPr lang="fi-FI" dirty="0" err="1"/>
            <a:t>purpose</a:t>
          </a:r>
          <a:r>
            <a:rPr lang="fi-FI" dirty="0"/>
            <a:t> </a:t>
          </a:r>
          <a:r>
            <a:rPr lang="fi-FI" dirty="0" err="1"/>
            <a:t>together</a:t>
          </a:r>
          <a:r>
            <a:rPr lang="fi-FI" dirty="0"/>
            <a:t> </a:t>
          </a:r>
          <a:r>
            <a:rPr lang="fi-FI" dirty="0" err="1"/>
            <a:t>with</a:t>
          </a:r>
          <a:r>
            <a:rPr lang="fi-FI" dirty="0"/>
            <a:t> </a:t>
          </a:r>
          <a:r>
            <a:rPr lang="fi-FI" dirty="0" err="1"/>
            <a:t>other</a:t>
          </a:r>
          <a:r>
            <a:rPr lang="fi-FI" dirty="0"/>
            <a:t> </a:t>
          </a:r>
          <a:r>
            <a:rPr lang="fi-FI" dirty="0" err="1"/>
            <a:t>professionals</a:t>
          </a:r>
          <a:r>
            <a:rPr lang="fi-FI" dirty="0"/>
            <a:t> and </a:t>
          </a:r>
          <a:r>
            <a:rPr lang="fi-FI" dirty="0" err="1"/>
            <a:t>parents</a:t>
          </a:r>
          <a:r>
            <a:rPr lang="fi-FI" dirty="0"/>
            <a:t> is to </a:t>
          </a:r>
          <a:r>
            <a:rPr lang="fi-FI" dirty="0" err="1"/>
            <a:t>assure</a:t>
          </a:r>
          <a:r>
            <a:rPr lang="fi-FI" dirty="0"/>
            <a:t> and </a:t>
          </a:r>
          <a:r>
            <a:rPr lang="fi-FI" dirty="0" err="1"/>
            <a:t>support</a:t>
          </a:r>
          <a:r>
            <a:rPr lang="fi-FI" dirty="0"/>
            <a:t> </a:t>
          </a:r>
          <a:r>
            <a:rPr lang="fi-FI" dirty="0" err="1"/>
            <a:t>students</a:t>
          </a:r>
          <a:r>
            <a:rPr lang="fi-FI" dirty="0"/>
            <a:t>’ </a:t>
          </a:r>
          <a:r>
            <a:rPr lang="fi-FI" dirty="0" err="1"/>
            <a:t>ability</a:t>
          </a:r>
          <a:r>
            <a:rPr lang="fi-FI" dirty="0"/>
            <a:t> to </a:t>
          </a:r>
          <a:r>
            <a:rPr lang="fi-FI" dirty="0" err="1"/>
            <a:t>attend</a:t>
          </a:r>
          <a:r>
            <a:rPr lang="fi-FI" dirty="0"/>
            <a:t> </a:t>
          </a:r>
          <a:r>
            <a:rPr lang="fi-FI" dirty="0" err="1"/>
            <a:t>school</a:t>
          </a:r>
          <a:r>
            <a:rPr lang="fi-FI" dirty="0"/>
            <a:t>.</a:t>
          </a:r>
          <a:endParaRPr lang="en-US" dirty="0"/>
        </a:p>
      </dgm:t>
    </dgm:pt>
    <dgm:pt modelId="{FAE62312-25D3-4E80-BA3A-6211DC187166}" type="parTrans" cxnId="{805B827A-4186-4853-855E-65BEE09DF6D6}">
      <dgm:prSet/>
      <dgm:spPr/>
      <dgm:t>
        <a:bodyPr/>
        <a:lstStyle/>
        <a:p>
          <a:endParaRPr lang="en-US"/>
        </a:p>
      </dgm:t>
    </dgm:pt>
    <dgm:pt modelId="{6968E777-4D42-41E0-B7E9-31C15219F25E}" type="sibTrans" cxnId="{805B827A-4186-4853-855E-65BEE09DF6D6}">
      <dgm:prSet/>
      <dgm:spPr/>
      <dgm:t>
        <a:bodyPr/>
        <a:lstStyle/>
        <a:p>
          <a:endParaRPr lang="en-US"/>
        </a:p>
      </dgm:t>
    </dgm:pt>
    <dgm:pt modelId="{9FE36132-DEE5-41CC-9F99-0B52E8B75BF6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/>
            <a:t>Teachers and </a:t>
          </a:r>
          <a:r>
            <a:rPr lang="fi-FI" dirty="0" err="1"/>
            <a:t>other</a:t>
          </a:r>
          <a:r>
            <a:rPr lang="fi-FI" dirty="0"/>
            <a:t> </a:t>
          </a:r>
          <a:r>
            <a:rPr lang="fi-FI" dirty="0" err="1"/>
            <a:t>professionals</a:t>
          </a:r>
          <a:r>
            <a:rPr lang="fi-FI" dirty="0"/>
            <a:t> </a:t>
          </a:r>
          <a:r>
            <a:rPr lang="fi-FI" dirty="0" err="1"/>
            <a:t>can</a:t>
          </a:r>
          <a:r>
            <a:rPr lang="fi-FI" dirty="0"/>
            <a:t> </a:t>
          </a:r>
          <a:r>
            <a:rPr lang="fi-FI" dirty="0" err="1"/>
            <a:t>contribute</a:t>
          </a:r>
          <a:r>
            <a:rPr lang="fi-FI" dirty="0"/>
            <a:t> to </a:t>
          </a:r>
          <a:r>
            <a:rPr lang="fi-FI" dirty="0" err="1"/>
            <a:t>students</a:t>
          </a:r>
          <a:r>
            <a:rPr lang="en-US" dirty="0"/>
            <a:t>’ commitment to school by investing in their well-being and social relations</a:t>
          </a:r>
          <a:r>
            <a:rPr lang="fi-FI" dirty="0"/>
            <a:t> .</a:t>
          </a:r>
          <a:endParaRPr lang="en-US" dirty="0"/>
        </a:p>
      </dgm:t>
    </dgm:pt>
    <dgm:pt modelId="{9FD42A5F-74A7-4A6E-9B88-9680767303D7}" type="parTrans" cxnId="{500AC6DF-A0EE-4B58-88F8-147FCC7C678C}">
      <dgm:prSet/>
      <dgm:spPr/>
      <dgm:t>
        <a:bodyPr/>
        <a:lstStyle/>
        <a:p>
          <a:endParaRPr lang="en-US"/>
        </a:p>
      </dgm:t>
    </dgm:pt>
    <dgm:pt modelId="{AC0FD062-2AB2-4135-B87E-727963C3182D}" type="sibTrans" cxnId="{500AC6DF-A0EE-4B58-88F8-147FCC7C678C}">
      <dgm:prSet/>
      <dgm:spPr/>
      <dgm:t>
        <a:bodyPr/>
        <a:lstStyle/>
        <a:p>
          <a:endParaRPr lang="en-US"/>
        </a:p>
      </dgm:t>
    </dgm:pt>
    <dgm:pt modelId="{05F030C1-0D25-41A2-9CCA-9227C7D1FB41}">
      <dgm:prSet/>
      <dgm:spPr/>
      <dgm:t>
        <a:bodyPr/>
        <a:lstStyle/>
        <a:p>
          <a:pPr>
            <a:lnSpc>
              <a:spcPct val="100000"/>
            </a:lnSpc>
          </a:pPr>
          <a:r>
            <a:rPr lang="fi-FI" dirty="0" err="1"/>
            <a:t>Cooperation</a:t>
          </a:r>
          <a:r>
            <a:rPr lang="fi-FI" dirty="0"/>
            <a:t> </a:t>
          </a:r>
          <a:r>
            <a:rPr lang="fi-FI" dirty="0" err="1"/>
            <a:t>between</a:t>
          </a:r>
          <a:r>
            <a:rPr lang="fi-FI" dirty="0"/>
            <a:t> home and </a:t>
          </a:r>
          <a:r>
            <a:rPr lang="fi-FI" dirty="0" err="1"/>
            <a:t>school</a:t>
          </a:r>
          <a:r>
            <a:rPr lang="fi-FI" dirty="0"/>
            <a:t> </a:t>
          </a:r>
          <a:r>
            <a:rPr lang="fi-FI" dirty="0" err="1"/>
            <a:t>can</a:t>
          </a:r>
          <a:r>
            <a:rPr lang="fi-FI" dirty="0"/>
            <a:t> help to </a:t>
          </a:r>
          <a:r>
            <a:rPr lang="fi-FI" dirty="0" err="1"/>
            <a:t>prevent</a:t>
          </a:r>
          <a:r>
            <a:rPr lang="fi-FI" dirty="0"/>
            <a:t> </a:t>
          </a:r>
          <a:r>
            <a:rPr lang="fi-FI" dirty="0" err="1"/>
            <a:t>prolonged</a:t>
          </a:r>
          <a:r>
            <a:rPr lang="fi-FI" dirty="0"/>
            <a:t> </a:t>
          </a:r>
          <a:r>
            <a:rPr lang="fi-FI" dirty="0" err="1"/>
            <a:t>school</a:t>
          </a:r>
          <a:r>
            <a:rPr lang="fi-FI" dirty="0"/>
            <a:t> </a:t>
          </a:r>
          <a:r>
            <a:rPr lang="fi-FI" dirty="0" err="1"/>
            <a:t>absences</a:t>
          </a:r>
          <a:r>
            <a:rPr lang="fi-FI" dirty="0"/>
            <a:t>.</a:t>
          </a:r>
          <a:endParaRPr lang="en-US" dirty="0"/>
        </a:p>
      </dgm:t>
    </dgm:pt>
    <dgm:pt modelId="{ED0B29ED-AFDF-4CA6-BC77-43C940E4664A}" type="parTrans" cxnId="{C0A3AC6C-BDF6-4E50-B1E8-AD369C55F145}">
      <dgm:prSet/>
      <dgm:spPr/>
      <dgm:t>
        <a:bodyPr/>
        <a:lstStyle/>
        <a:p>
          <a:endParaRPr lang="en-US"/>
        </a:p>
      </dgm:t>
    </dgm:pt>
    <dgm:pt modelId="{17C16D9E-DF83-4318-AC05-51B9BE474A8F}" type="sibTrans" cxnId="{C0A3AC6C-BDF6-4E50-B1E8-AD369C55F145}">
      <dgm:prSet/>
      <dgm:spPr/>
      <dgm:t>
        <a:bodyPr/>
        <a:lstStyle/>
        <a:p>
          <a:endParaRPr lang="en-US"/>
        </a:p>
      </dgm:t>
    </dgm:pt>
    <dgm:pt modelId="{108202FF-41A5-4749-8A47-A36217F32754}" type="pres">
      <dgm:prSet presAssocID="{BBA316CE-8698-44A3-AA07-8949975E0DD8}" presName="root" presStyleCnt="0">
        <dgm:presLayoutVars>
          <dgm:dir/>
          <dgm:resizeHandles val="exact"/>
        </dgm:presLayoutVars>
      </dgm:prSet>
      <dgm:spPr/>
    </dgm:pt>
    <dgm:pt modelId="{410CE3AD-E144-404F-AA92-6964B9215701}" type="pres">
      <dgm:prSet presAssocID="{C4A2EAEA-79D6-48F0-96BB-0D036D004BF9}" presName="compNode" presStyleCnt="0"/>
      <dgm:spPr/>
    </dgm:pt>
    <dgm:pt modelId="{F1807860-2A6A-45FD-9FDE-59726990BF0A}" type="pres">
      <dgm:prSet presAssocID="{C4A2EAEA-79D6-48F0-96BB-0D036D004BF9}" presName="bgRect" presStyleLbl="bgShp" presStyleIdx="0" presStyleCnt="3"/>
      <dgm:spPr/>
    </dgm:pt>
    <dgm:pt modelId="{D261E807-7726-4440-82BD-241D90805A3D}" type="pres">
      <dgm:prSet presAssocID="{C4A2EAEA-79D6-48F0-96BB-0D036D004BF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5081EB29-6E4D-4CCC-808C-6A66E56A36D5}" type="pres">
      <dgm:prSet presAssocID="{C4A2EAEA-79D6-48F0-96BB-0D036D004BF9}" presName="spaceRect" presStyleCnt="0"/>
      <dgm:spPr/>
    </dgm:pt>
    <dgm:pt modelId="{91D46E56-3AA6-4BF3-9093-D79DAF4817CE}" type="pres">
      <dgm:prSet presAssocID="{C4A2EAEA-79D6-48F0-96BB-0D036D004BF9}" presName="parTx" presStyleLbl="revTx" presStyleIdx="0" presStyleCnt="3">
        <dgm:presLayoutVars>
          <dgm:chMax val="0"/>
          <dgm:chPref val="0"/>
        </dgm:presLayoutVars>
      </dgm:prSet>
      <dgm:spPr/>
    </dgm:pt>
    <dgm:pt modelId="{4D9EA678-07E1-44FE-BCE3-F2AE9B56891F}" type="pres">
      <dgm:prSet presAssocID="{6968E777-4D42-41E0-B7E9-31C15219F25E}" presName="sibTrans" presStyleCnt="0"/>
      <dgm:spPr/>
    </dgm:pt>
    <dgm:pt modelId="{513A1F63-FC78-4871-A29F-9D80E03F202D}" type="pres">
      <dgm:prSet presAssocID="{9FE36132-DEE5-41CC-9F99-0B52E8B75BF6}" presName="compNode" presStyleCnt="0"/>
      <dgm:spPr/>
    </dgm:pt>
    <dgm:pt modelId="{AFCEFD72-0A76-4CC8-8FC7-3D42D79241CF}" type="pres">
      <dgm:prSet presAssocID="{9FE36132-DEE5-41CC-9F99-0B52E8B75BF6}" presName="bgRect" presStyleLbl="bgShp" presStyleIdx="1" presStyleCnt="3"/>
      <dgm:spPr/>
    </dgm:pt>
    <dgm:pt modelId="{41B12E2A-BBFB-41BB-90E3-49BC92F7ADB2}" type="pres">
      <dgm:prSet presAssocID="{9FE36132-DEE5-41CC-9F99-0B52E8B75BF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ysymykset"/>
        </a:ext>
      </dgm:extLst>
    </dgm:pt>
    <dgm:pt modelId="{B2AB486B-F3B9-4FC4-983D-CA491878DCFA}" type="pres">
      <dgm:prSet presAssocID="{9FE36132-DEE5-41CC-9F99-0B52E8B75BF6}" presName="spaceRect" presStyleCnt="0"/>
      <dgm:spPr/>
    </dgm:pt>
    <dgm:pt modelId="{2D6D1499-45AC-4E7B-8B76-8B9C998941D5}" type="pres">
      <dgm:prSet presAssocID="{9FE36132-DEE5-41CC-9F99-0B52E8B75BF6}" presName="parTx" presStyleLbl="revTx" presStyleIdx="1" presStyleCnt="3">
        <dgm:presLayoutVars>
          <dgm:chMax val="0"/>
          <dgm:chPref val="0"/>
        </dgm:presLayoutVars>
      </dgm:prSet>
      <dgm:spPr/>
    </dgm:pt>
    <dgm:pt modelId="{D71844CE-AB9E-4322-9965-6EF42BAF1BC2}" type="pres">
      <dgm:prSet presAssocID="{AC0FD062-2AB2-4135-B87E-727963C3182D}" presName="sibTrans" presStyleCnt="0"/>
      <dgm:spPr/>
    </dgm:pt>
    <dgm:pt modelId="{56882253-B6C5-4DCE-94D3-185188E47752}" type="pres">
      <dgm:prSet presAssocID="{05F030C1-0D25-41A2-9CCA-9227C7D1FB41}" presName="compNode" presStyleCnt="0"/>
      <dgm:spPr/>
    </dgm:pt>
    <dgm:pt modelId="{324E6B27-6591-4E14-818D-D3B735A88A08}" type="pres">
      <dgm:prSet presAssocID="{05F030C1-0D25-41A2-9CCA-9227C7D1FB41}" presName="bgRect" presStyleLbl="bgShp" presStyleIdx="2" presStyleCnt="3"/>
      <dgm:spPr/>
    </dgm:pt>
    <dgm:pt modelId="{B3B9CC82-EC29-4B00-8571-CE07E5228E43}" type="pres">
      <dgm:prSet presAssocID="{05F030C1-0D25-41A2-9CCA-9227C7D1FB4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ti"/>
        </a:ext>
      </dgm:extLst>
    </dgm:pt>
    <dgm:pt modelId="{F6412AE0-2DF8-49C2-A23D-C98D8CD514A7}" type="pres">
      <dgm:prSet presAssocID="{05F030C1-0D25-41A2-9CCA-9227C7D1FB41}" presName="spaceRect" presStyleCnt="0"/>
      <dgm:spPr/>
    </dgm:pt>
    <dgm:pt modelId="{53EF9F36-D6FB-40A0-B1A6-6BA5AEACE2AA}" type="pres">
      <dgm:prSet presAssocID="{05F030C1-0D25-41A2-9CCA-9227C7D1FB4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C0A3AC6C-BDF6-4E50-B1E8-AD369C55F145}" srcId="{BBA316CE-8698-44A3-AA07-8949975E0DD8}" destId="{05F030C1-0D25-41A2-9CCA-9227C7D1FB41}" srcOrd="2" destOrd="0" parTransId="{ED0B29ED-AFDF-4CA6-BC77-43C940E4664A}" sibTransId="{17C16D9E-DF83-4318-AC05-51B9BE474A8F}"/>
    <dgm:cxn modelId="{A2FF0A4F-5444-4A73-8DDD-6DB64BF6F2E3}" type="presOf" srcId="{C4A2EAEA-79D6-48F0-96BB-0D036D004BF9}" destId="{91D46E56-3AA6-4BF3-9093-D79DAF4817CE}" srcOrd="0" destOrd="0" presId="urn:microsoft.com/office/officeart/2018/2/layout/IconVerticalSolidList"/>
    <dgm:cxn modelId="{805B827A-4186-4853-855E-65BEE09DF6D6}" srcId="{BBA316CE-8698-44A3-AA07-8949975E0DD8}" destId="{C4A2EAEA-79D6-48F0-96BB-0D036D004BF9}" srcOrd="0" destOrd="0" parTransId="{FAE62312-25D3-4E80-BA3A-6211DC187166}" sibTransId="{6968E777-4D42-41E0-B7E9-31C15219F25E}"/>
    <dgm:cxn modelId="{1343719E-ECDF-4AA3-A420-B7980266ABC6}" type="presOf" srcId="{05F030C1-0D25-41A2-9CCA-9227C7D1FB41}" destId="{53EF9F36-D6FB-40A0-B1A6-6BA5AEACE2AA}" srcOrd="0" destOrd="0" presId="urn:microsoft.com/office/officeart/2018/2/layout/IconVerticalSolidList"/>
    <dgm:cxn modelId="{9EFCDBA8-9FBC-40AD-AAB2-F5EB72E93629}" type="presOf" srcId="{BBA316CE-8698-44A3-AA07-8949975E0DD8}" destId="{108202FF-41A5-4749-8A47-A36217F32754}" srcOrd="0" destOrd="0" presId="urn:microsoft.com/office/officeart/2018/2/layout/IconVerticalSolidList"/>
    <dgm:cxn modelId="{358036CE-A227-437E-B6AE-D9B288FCCAA9}" type="presOf" srcId="{9FE36132-DEE5-41CC-9F99-0B52E8B75BF6}" destId="{2D6D1499-45AC-4E7B-8B76-8B9C998941D5}" srcOrd="0" destOrd="0" presId="urn:microsoft.com/office/officeart/2018/2/layout/IconVerticalSolidList"/>
    <dgm:cxn modelId="{500AC6DF-A0EE-4B58-88F8-147FCC7C678C}" srcId="{BBA316CE-8698-44A3-AA07-8949975E0DD8}" destId="{9FE36132-DEE5-41CC-9F99-0B52E8B75BF6}" srcOrd="1" destOrd="0" parTransId="{9FD42A5F-74A7-4A6E-9B88-9680767303D7}" sibTransId="{AC0FD062-2AB2-4135-B87E-727963C3182D}"/>
    <dgm:cxn modelId="{9A67ED7C-3C99-4035-B16E-229F3A78A820}" type="presParOf" srcId="{108202FF-41A5-4749-8A47-A36217F32754}" destId="{410CE3AD-E144-404F-AA92-6964B9215701}" srcOrd="0" destOrd="0" presId="urn:microsoft.com/office/officeart/2018/2/layout/IconVerticalSolidList"/>
    <dgm:cxn modelId="{23CB2570-621A-4522-92EF-C19284BCABB6}" type="presParOf" srcId="{410CE3AD-E144-404F-AA92-6964B9215701}" destId="{F1807860-2A6A-45FD-9FDE-59726990BF0A}" srcOrd="0" destOrd="0" presId="urn:microsoft.com/office/officeart/2018/2/layout/IconVerticalSolidList"/>
    <dgm:cxn modelId="{DFF826A1-14EF-4075-B3C9-9F579474A0E8}" type="presParOf" srcId="{410CE3AD-E144-404F-AA92-6964B9215701}" destId="{D261E807-7726-4440-82BD-241D90805A3D}" srcOrd="1" destOrd="0" presId="urn:microsoft.com/office/officeart/2018/2/layout/IconVerticalSolidList"/>
    <dgm:cxn modelId="{7DC61E3C-070C-4EEE-A9D9-D2C32E3D2073}" type="presParOf" srcId="{410CE3AD-E144-404F-AA92-6964B9215701}" destId="{5081EB29-6E4D-4CCC-808C-6A66E56A36D5}" srcOrd="2" destOrd="0" presId="urn:microsoft.com/office/officeart/2018/2/layout/IconVerticalSolidList"/>
    <dgm:cxn modelId="{B6019841-A6C2-4086-A855-2BB9583D55CF}" type="presParOf" srcId="{410CE3AD-E144-404F-AA92-6964B9215701}" destId="{91D46E56-3AA6-4BF3-9093-D79DAF4817CE}" srcOrd="3" destOrd="0" presId="urn:microsoft.com/office/officeart/2018/2/layout/IconVerticalSolidList"/>
    <dgm:cxn modelId="{14E969FE-0899-456C-8B84-A1796F5C41BB}" type="presParOf" srcId="{108202FF-41A5-4749-8A47-A36217F32754}" destId="{4D9EA678-07E1-44FE-BCE3-F2AE9B56891F}" srcOrd="1" destOrd="0" presId="urn:microsoft.com/office/officeart/2018/2/layout/IconVerticalSolidList"/>
    <dgm:cxn modelId="{695D21C5-F396-4E36-95FD-860F0B2E413D}" type="presParOf" srcId="{108202FF-41A5-4749-8A47-A36217F32754}" destId="{513A1F63-FC78-4871-A29F-9D80E03F202D}" srcOrd="2" destOrd="0" presId="urn:microsoft.com/office/officeart/2018/2/layout/IconVerticalSolidList"/>
    <dgm:cxn modelId="{61066483-7C21-4A83-A038-52111F050DFF}" type="presParOf" srcId="{513A1F63-FC78-4871-A29F-9D80E03F202D}" destId="{AFCEFD72-0A76-4CC8-8FC7-3D42D79241CF}" srcOrd="0" destOrd="0" presId="urn:microsoft.com/office/officeart/2018/2/layout/IconVerticalSolidList"/>
    <dgm:cxn modelId="{265864C1-AC0E-4600-84D1-7FCD70B17D03}" type="presParOf" srcId="{513A1F63-FC78-4871-A29F-9D80E03F202D}" destId="{41B12E2A-BBFB-41BB-90E3-49BC92F7ADB2}" srcOrd="1" destOrd="0" presId="urn:microsoft.com/office/officeart/2018/2/layout/IconVerticalSolidList"/>
    <dgm:cxn modelId="{7FC1779F-9972-4346-88A8-9AC02BEE35A0}" type="presParOf" srcId="{513A1F63-FC78-4871-A29F-9D80E03F202D}" destId="{B2AB486B-F3B9-4FC4-983D-CA491878DCFA}" srcOrd="2" destOrd="0" presId="urn:microsoft.com/office/officeart/2018/2/layout/IconVerticalSolidList"/>
    <dgm:cxn modelId="{FCDC4561-4846-4AE0-B489-05BDE97AFDFD}" type="presParOf" srcId="{513A1F63-FC78-4871-A29F-9D80E03F202D}" destId="{2D6D1499-45AC-4E7B-8B76-8B9C998941D5}" srcOrd="3" destOrd="0" presId="urn:microsoft.com/office/officeart/2018/2/layout/IconVerticalSolidList"/>
    <dgm:cxn modelId="{DEF9707A-5639-4FC0-B1C3-82036846457A}" type="presParOf" srcId="{108202FF-41A5-4749-8A47-A36217F32754}" destId="{D71844CE-AB9E-4322-9965-6EF42BAF1BC2}" srcOrd="3" destOrd="0" presId="urn:microsoft.com/office/officeart/2018/2/layout/IconVerticalSolidList"/>
    <dgm:cxn modelId="{5E655BE9-7C03-4CA5-8D36-97137E3063E5}" type="presParOf" srcId="{108202FF-41A5-4749-8A47-A36217F32754}" destId="{56882253-B6C5-4DCE-94D3-185188E47752}" srcOrd="4" destOrd="0" presId="urn:microsoft.com/office/officeart/2018/2/layout/IconVerticalSolidList"/>
    <dgm:cxn modelId="{389775ED-3457-4A77-99CD-9A34863B1586}" type="presParOf" srcId="{56882253-B6C5-4DCE-94D3-185188E47752}" destId="{324E6B27-6591-4E14-818D-D3B735A88A08}" srcOrd="0" destOrd="0" presId="urn:microsoft.com/office/officeart/2018/2/layout/IconVerticalSolidList"/>
    <dgm:cxn modelId="{8F6931E6-B27B-4259-B016-82AC82D00BEC}" type="presParOf" srcId="{56882253-B6C5-4DCE-94D3-185188E47752}" destId="{B3B9CC82-EC29-4B00-8571-CE07E5228E43}" srcOrd="1" destOrd="0" presId="urn:microsoft.com/office/officeart/2018/2/layout/IconVerticalSolidList"/>
    <dgm:cxn modelId="{18616276-6728-4D1C-AEEB-2C769CD7B0A7}" type="presParOf" srcId="{56882253-B6C5-4DCE-94D3-185188E47752}" destId="{F6412AE0-2DF8-49C2-A23D-C98D8CD514A7}" srcOrd="2" destOrd="0" presId="urn:microsoft.com/office/officeart/2018/2/layout/IconVerticalSolidList"/>
    <dgm:cxn modelId="{EF01FC0C-345D-497E-86A3-BCD82DB9536E}" type="presParOf" srcId="{56882253-B6C5-4DCE-94D3-185188E47752}" destId="{53EF9F36-D6FB-40A0-B1A6-6BA5AEACE2A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629CF8-9B88-4F92-A6C2-5FC57E1FD65C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97AC66F6-03C1-42A2-A3EE-056C520E03EB}">
      <dgm:prSet phldrT="[Teksti]"/>
      <dgm:spPr/>
      <dgm:t>
        <a:bodyPr/>
        <a:lstStyle/>
        <a:p>
          <a:r>
            <a:rPr lang="fi-FI" dirty="0" err="1"/>
            <a:t>Increased</a:t>
          </a:r>
          <a:r>
            <a:rPr lang="fi-FI" dirty="0"/>
            <a:t> general </a:t>
          </a:r>
          <a:r>
            <a:rPr lang="fi-FI" dirty="0" err="1"/>
            <a:t>anxiety</a:t>
          </a:r>
          <a:r>
            <a:rPr lang="fi-FI" dirty="0"/>
            <a:t> </a:t>
          </a:r>
          <a:r>
            <a:rPr lang="fi-FI" dirty="0" err="1"/>
            <a:t>or</a:t>
          </a:r>
          <a:r>
            <a:rPr lang="fi-FI" dirty="0"/>
            <a:t> </a:t>
          </a:r>
          <a:r>
            <a:rPr lang="fi-FI" dirty="0" err="1"/>
            <a:t>fear</a:t>
          </a:r>
          <a:endParaRPr lang="fi-FI" dirty="0"/>
        </a:p>
      </dgm:t>
    </dgm:pt>
    <dgm:pt modelId="{588FADC8-072C-4D82-A0DF-23A641E8FEC8}" type="parTrans" cxnId="{85EAE7F3-7712-4643-99CA-BD413F692C30}">
      <dgm:prSet/>
      <dgm:spPr/>
      <dgm:t>
        <a:bodyPr/>
        <a:lstStyle/>
        <a:p>
          <a:endParaRPr lang="fi-FI"/>
        </a:p>
      </dgm:t>
    </dgm:pt>
    <dgm:pt modelId="{513B7548-49C9-4015-B84A-123D91EB620B}" type="sibTrans" cxnId="{85EAE7F3-7712-4643-99CA-BD413F692C30}">
      <dgm:prSet/>
      <dgm:spPr/>
      <dgm:t>
        <a:bodyPr/>
        <a:lstStyle/>
        <a:p>
          <a:endParaRPr lang="fi-FI"/>
        </a:p>
      </dgm:t>
    </dgm:pt>
    <dgm:pt modelId="{DBA5F034-8FA1-441F-B6F9-50D10196CED3}">
      <dgm:prSet phldrT="[Teksti]"/>
      <dgm:spPr/>
      <dgm:t>
        <a:bodyPr/>
        <a:lstStyle/>
        <a:p>
          <a:r>
            <a:rPr lang="fi-FI" dirty="0" err="1"/>
            <a:t>Avoiding</a:t>
          </a:r>
          <a:r>
            <a:rPr lang="fi-FI" dirty="0"/>
            <a:t> </a:t>
          </a:r>
          <a:r>
            <a:rPr lang="fi-FI" dirty="0" err="1"/>
            <a:t>social</a:t>
          </a:r>
          <a:r>
            <a:rPr lang="fi-FI" dirty="0"/>
            <a:t> </a:t>
          </a:r>
          <a:r>
            <a:rPr lang="fi-FI" dirty="0" err="1"/>
            <a:t>interactions</a:t>
          </a:r>
          <a:r>
            <a:rPr lang="fi-FI" dirty="0"/>
            <a:t> </a:t>
          </a:r>
          <a:r>
            <a:rPr lang="fi-FI" dirty="0" err="1"/>
            <a:t>or</a:t>
          </a:r>
          <a:r>
            <a:rPr lang="fi-FI" dirty="0"/>
            <a:t> </a:t>
          </a:r>
          <a:r>
            <a:rPr lang="fi-FI" dirty="0" err="1"/>
            <a:t>fear</a:t>
          </a:r>
          <a:r>
            <a:rPr lang="fi-FI" dirty="0"/>
            <a:t> of </a:t>
          </a:r>
          <a:r>
            <a:rPr lang="fi-FI" dirty="0" err="1"/>
            <a:t>them</a:t>
          </a:r>
          <a:endParaRPr lang="fi-FI" dirty="0"/>
        </a:p>
      </dgm:t>
    </dgm:pt>
    <dgm:pt modelId="{5CD30730-EAC8-478A-A2E7-9F2358BB35F1}" type="parTrans" cxnId="{EF1367F5-CFC9-4303-80D8-11CD1C576F28}">
      <dgm:prSet/>
      <dgm:spPr/>
      <dgm:t>
        <a:bodyPr/>
        <a:lstStyle/>
        <a:p>
          <a:endParaRPr lang="fi-FI"/>
        </a:p>
      </dgm:t>
    </dgm:pt>
    <dgm:pt modelId="{38296465-7B4A-439B-AEDC-6050C5B4B6CE}" type="sibTrans" cxnId="{EF1367F5-CFC9-4303-80D8-11CD1C576F28}">
      <dgm:prSet/>
      <dgm:spPr/>
      <dgm:t>
        <a:bodyPr/>
        <a:lstStyle/>
        <a:p>
          <a:endParaRPr lang="fi-FI"/>
        </a:p>
      </dgm:t>
    </dgm:pt>
    <dgm:pt modelId="{7D6F09A3-F089-416A-A82D-1A9E9814779D}">
      <dgm:prSet phldrT="[Teksti]"/>
      <dgm:spPr/>
      <dgm:t>
        <a:bodyPr/>
        <a:lstStyle/>
        <a:p>
          <a:r>
            <a:rPr lang="fi-FI" dirty="0" err="1"/>
            <a:t>Changes</a:t>
          </a:r>
          <a:r>
            <a:rPr lang="fi-FI" dirty="0"/>
            <a:t> in </a:t>
          </a:r>
          <a:r>
            <a:rPr lang="fi-FI" dirty="0" err="1"/>
            <a:t>friendships</a:t>
          </a:r>
          <a:r>
            <a:rPr lang="fi-FI" dirty="0"/>
            <a:t> </a:t>
          </a:r>
          <a:r>
            <a:rPr lang="fi-FI" dirty="0" err="1"/>
            <a:t>especially</a:t>
          </a:r>
          <a:r>
            <a:rPr lang="fi-FI" dirty="0"/>
            <a:t> at </a:t>
          </a:r>
          <a:r>
            <a:rPr lang="fi-FI" dirty="0" err="1"/>
            <a:t>school</a:t>
          </a:r>
          <a:endParaRPr lang="fi-FI" dirty="0"/>
        </a:p>
      </dgm:t>
    </dgm:pt>
    <dgm:pt modelId="{CA01E71D-170C-4ACA-B113-38DE1FC205D3}" type="parTrans" cxnId="{2B18EBCF-D41A-4C7F-A463-391A9C24FA01}">
      <dgm:prSet/>
      <dgm:spPr/>
      <dgm:t>
        <a:bodyPr/>
        <a:lstStyle/>
        <a:p>
          <a:endParaRPr lang="fi-FI"/>
        </a:p>
      </dgm:t>
    </dgm:pt>
    <dgm:pt modelId="{0199652B-A2DC-409E-B4E4-B7349C4071A7}" type="sibTrans" cxnId="{2B18EBCF-D41A-4C7F-A463-391A9C24FA01}">
      <dgm:prSet/>
      <dgm:spPr/>
      <dgm:t>
        <a:bodyPr/>
        <a:lstStyle/>
        <a:p>
          <a:endParaRPr lang="fi-FI"/>
        </a:p>
      </dgm:t>
    </dgm:pt>
    <dgm:pt modelId="{6150C954-ABB5-470A-8F47-CF5C01C0703A}">
      <dgm:prSet phldrT="[Teksti]"/>
      <dgm:spPr/>
      <dgm:t>
        <a:bodyPr/>
        <a:lstStyle/>
        <a:p>
          <a:r>
            <a:rPr lang="fi-FI" dirty="0" err="1"/>
            <a:t>Trying</a:t>
          </a:r>
          <a:r>
            <a:rPr lang="fi-FI" dirty="0"/>
            <a:t> to </a:t>
          </a:r>
          <a:r>
            <a:rPr lang="fi-FI" dirty="0" err="1"/>
            <a:t>get</a:t>
          </a:r>
          <a:r>
            <a:rPr lang="fi-FI" dirty="0"/>
            <a:t> </a:t>
          </a:r>
          <a:r>
            <a:rPr lang="fi-FI" dirty="0" err="1"/>
            <a:t>rewarded</a:t>
          </a:r>
          <a:r>
            <a:rPr lang="fi-FI" dirty="0"/>
            <a:t> outside </a:t>
          </a:r>
          <a:r>
            <a:rPr lang="fi-FI" dirty="0" err="1"/>
            <a:t>the</a:t>
          </a:r>
          <a:r>
            <a:rPr lang="fi-FI" dirty="0"/>
            <a:t> </a:t>
          </a:r>
          <a:r>
            <a:rPr lang="fi-FI" dirty="0" err="1"/>
            <a:t>school</a:t>
          </a:r>
          <a:endParaRPr lang="fi-FI" dirty="0"/>
        </a:p>
      </dgm:t>
    </dgm:pt>
    <dgm:pt modelId="{98CB15E9-FAFB-4760-A8AE-0528933B854F}" type="parTrans" cxnId="{DD4597F8-C8D8-4772-A647-1D46680E9EF4}">
      <dgm:prSet/>
      <dgm:spPr/>
      <dgm:t>
        <a:bodyPr/>
        <a:lstStyle/>
        <a:p>
          <a:endParaRPr lang="fi-FI"/>
        </a:p>
      </dgm:t>
    </dgm:pt>
    <dgm:pt modelId="{DC7EF962-CB61-4303-8C60-238CFE83461A}" type="sibTrans" cxnId="{DD4597F8-C8D8-4772-A647-1D46680E9EF4}">
      <dgm:prSet/>
      <dgm:spPr/>
      <dgm:t>
        <a:bodyPr/>
        <a:lstStyle/>
        <a:p>
          <a:endParaRPr lang="fi-FI"/>
        </a:p>
      </dgm:t>
    </dgm:pt>
    <dgm:pt modelId="{488BA81E-1417-4328-B0CA-19E7DBF62140}">
      <dgm:prSet phldrT="[Teksti]"/>
      <dgm:spPr/>
      <dgm:t>
        <a:bodyPr/>
        <a:lstStyle/>
        <a:p>
          <a:r>
            <a:rPr lang="fi-FI" dirty="0" err="1"/>
            <a:t>Having</a:t>
          </a:r>
          <a:r>
            <a:rPr lang="fi-FI" dirty="0"/>
            <a:t> </a:t>
          </a:r>
          <a:r>
            <a:rPr lang="fi-FI" dirty="0" err="1"/>
            <a:t>big</a:t>
          </a:r>
          <a:r>
            <a:rPr lang="fi-FI" dirty="0"/>
            <a:t> </a:t>
          </a:r>
          <a:r>
            <a:rPr lang="fi-FI" dirty="0" err="1"/>
            <a:t>troubles</a:t>
          </a:r>
          <a:r>
            <a:rPr lang="fi-FI" dirty="0"/>
            <a:t> </a:t>
          </a:r>
          <a:r>
            <a:rPr lang="fi-FI" dirty="0" err="1"/>
            <a:t>waking</a:t>
          </a:r>
          <a:r>
            <a:rPr lang="fi-FI" dirty="0"/>
            <a:t> </a:t>
          </a:r>
          <a:r>
            <a:rPr lang="fi-FI" dirty="0" err="1"/>
            <a:t>up</a:t>
          </a:r>
          <a:r>
            <a:rPr lang="fi-FI" dirty="0"/>
            <a:t> in </a:t>
          </a:r>
          <a:r>
            <a:rPr lang="fi-FI" dirty="0" err="1"/>
            <a:t>the</a:t>
          </a:r>
          <a:r>
            <a:rPr lang="fi-FI" dirty="0"/>
            <a:t> </a:t>
          </a:r>
          <a:r>
            <a:rPr lang="fi-FI" dirty="0" err="1"/>
            <a:t>morning</a:t>
          </a:r>
          <a:endParaRPr lang="fi-FI" dirty="0"/>
        </a:p>
      </dgm:t>
    </dgm:pt>
    <dgm:pt modelId="{3E0B3FD2-9235-4158-A9B1-59A6F8277115}" type="parTrans" cxnId="{22EBA85A-A0ED-44DA-AFDA-17EE0AB5CC26}">
      <dgm:prSet/>
      <dgm:spPr/>
      <dgm:t>
        <a:bodyPr/>
        <a:lstStyle/>
        <a:p>
          <a:endParaRPr lang="fi-FI"/>
        </a:p>
      </dgm:t>
    </dgm:pt>
    <dgm:pt modelId="{E6B1B7B2-8E4D-47EE-809B-7DE1E20A2EC8}" type="sibTrans" cxnId="{22EBA85A-A0ED-44DA-AFDA-17EE0AB5CC26}">
      <dgm:prSet/>
      <dgm:spPr/>
      <dgm:t>
        <a:bodyPr/>
        <a:lstStyle/>
        <a:p>
          <a:endParaRPr lang="fi-FI"/>
        </a:p>
      </dgm:t>
    </dgm:pt>
    <dgm:pt modelId="{91827A0D-3265-4337-8CD4-0D174A741116}">
      <dgm:prSet phldrT="[Teksti]"/>
      <dgm:spPr/>
      <dgm:t>
        <a:bodyPr/>
        <a:lstStyle/>
        <a:p>
          <a:r>
            <a:rPr lang="fi-FI" dirty="0" err="1"/>
            <a:t>Increased</a:t>
          </a:r>
          <a:r>
            <a:rPr lang="fi-FI" dirty="0"/>
            <a:t> somatic </a:t>
          </a:r>
          <a:r>
            <a:rPr lang="fi-FI" dirty="0" err="1"/>
            <a:t>symptoms</a:t>
          </a:r>
          <a:r>
            <a:rPr lang="fi-FI" dirty="0"/>
            <a:t> </a:t>
          </a:r>
          <a:r>
            <a:rPr lang="fi-FI" dirty="0" err="1"/>
            <a:t>such</a:t>
          </a:r>
          <a:r>
            <a:rPr lang="fi-FI" dirty="0"/>
            <a:t> as </a:t>
          </a:r>
          <a:r>
            <a:rPr lang="fi-FI" dirty="0" err="1"/>
            <a:t>head</a:t>
          </a:r>
          <a:r>
            <a:rPr lang="fi-FI" dirty="0"/>
            <a:t> </a:t>
          </a:r>
          <a:r>
            <a:rPr lang="fi-FI" dirty="0" err="1"/>
            <a:t>ache</a:t>
          </a:r>
          <a:r>
            <a:rPr lang="fi-FI" dirty="0"/>
            <a:t>, </a:t>
          </a:r>
          <a:r>
            <a:rPr lang="fi-FI" dirty="0" err="1"/>
            <a:t>stomach</a:t>
          </a:r>
          <a:r>
            <a:rPr lang="fi-FI" dirty="0"/>
            <a:t> </a:t>
          </a:r>
          <a:r>
            <a:rPr lang="fi-FI" dirty="0" err="1"/>
            <a:t>ache</a:t>
          </a:r>
          <a:endParaRPr lang="fi-FI" dirty="0"/>
        </a:p>
      </dgm:t>
    </dgm:pt>
    <dgm:pt modelId="{9A847260-30BC-49AE-BB77-C3F2C930F3A3}" type="parTrans" cxnId="{69C19EFF-13BC-4F0E-8571-57A67181EC00}">
      <dgm:prSet/>
      <dgm:spPr/>
      <dgm:t>
        <a:bodyPr/>
        <a:lstStyle/>
        <a:p>
          <a:endParaRPr lang="fi-FI"/>
        </a:p>
      </dgm:t>
    </dgm:pt>
    <dgm:pt modelId="{BED6A0D0-87D0-4F7C-93AA-5ED1BA315139}" type="sibTrans" cxnId="{69C19EFF-13BC-4F0E-8571-57A67181EC00}">
      <dgm:prSet/>
      <dgm:spPr/>
      <dgm:t>
        <a:bodyPr/>
        <a:lstStyle/>
        <a:p>
          <a:endParaRPr lang="fi-FI"/>
        </a:p>
      </dgm:t>
    </dgm:pt>
    <dgm:pt modelId="{CECC1D85-0225-4BD3-9BF7-6DE653B733E7}">
      <dgm:prSet phldrT="[Teksti]"/>
      <dgm:spPr/>
      <dgm:t>
        <a:bodyPr/>
        <a:lstStyle/>
        <a:p>
          <a:r>
            <a:rPr lang="fi-FI" dirty="0" err="1"/>
            <a:t>Increasing</a:t>
          </a:r>
          <a:r>
            <a:rPr lang="fi-FI" dirty="0"/>
            <a:t> </a:t>
          </a:r>
          <a:r>
            <a:rPr lang="fi-FI" dirty="0" err="1"/>
            <a:t>irritation</a:t>
          </a:r>
          <a:r>
            <a:rPr lang="fi-FI" dirty="0"/>
            <a:t>, </a:t>
          </a:r>
          <a:r>
            <a:rPr lang="fi-FI" dirty="0" err="1"/>
            <a:t>animosity</a:t>
          </a:r>
          <a:r>
            <a:rPr lang="fi-FI" dirty="0"/>
            <a:t> </a:t>
          </a:r>
          <a:r>
            <a:rPr lang="fi-FI" dirty="0" err="1"/>
            <a:t>or</a:t>
          </a:r>
          <a:r>
            <a:rPr lang="fi-FI" dirty="0"/>
            <a:t> depression</a:t>
          </a:r>
        </a:p>
      </dgm:t>
    </dgm:pt>
    <dgm:pt modelId="{D062FF72-75D8-4E38-AAF4-D0DAB78D1E19}" type="parTrans" cxnId="{86630386-D313-414D-B75B-4D5F29E19E28}">
      <dgm:prSet/>
      <dgm:spPr/>
      <dgm:t>
        <a:bodyPr/>
        <a:lstStyle/>
        <a:p>
          <a:endParaRPr lang="fi-FI"/>
        </a:p>
      </dgm:t>
    </dgm:pt>
    <dgm:pt modelId="{3F217D2F-1D1A-490B-BCF9-B6F02E49F919}" type="sibTrans" cxnId="{86630386-D313-414D-B75B-4D5F29E19E28}">
      <dgm:prSet/>
      <dgm:spPr/>
      <dgm:t>
        <a:bodyPr/>
        <a:lstStyle/>
        <a:p>
          <a:endParaRPr lang="fi-FI"/>
        </a:p>
      </dgm:t>
    </dgm:pt>
    <dgm:pt modelId="{699189DF-3758-4282-BFB9-6CCDFD604559}">
      <dgm:prSet phldrT="[Teksti]"/>
      <dgm:spPr/>
      <dgm:t>
        <a:bodyPr/>
        <a:lstStyle/>
        <a:p>
          <a:r>
            <a:rPr lang="fi-FI" dirty="0" err="1"/>
            <a:t>Repeated</a:t>
          </a:r>
          <a:r>
            <a:rPr lang="fi-FI" dirty="0"/>
            <a:t> </a:t>
          </a:r>
          <a:r>
            <a:rPr lang="fi-FI" dirty="0" err="1"/>
            <a:t>requests</a:t>
          </a:r>
          <a:r>
            <a:rPr lang="fi-FI" dirty="0"/>
            <a:t> to </a:t>
          </a:r>
          <a:r>
            <a:rPr lang="fi-FI" dirty="0" err="1"/>
            <a:t>stay</a:t>
          </a:r>
          <a:r>
            <a:rPr lang="fi-FI" dirty="0"/>
            <a:t> at home on </a:t>
          </a:r>
          <a:r>
            <a:rPr lang="fi-FI" dirty="0" err="1"/>
            <a:t>school</a:t>
          </a:r>
          <a:r>
            <a:rPr lang="fi-FI" dirty="0"/>
            <a:t> </a:t>
          </a:r>
          <a:r>
            <a:rPr lang="fi-FI" dirty="0" err="1"/>
            <a:t>days</a:t>
          </a:r>
          <a:endParaRPr lang="fi-FI" dirty="0"/>
        </a:p>
      </dgm:t>
    </dgm:pt>
    <dgm:pt modelId="{F262AB6E-0794-4BAF-AD3B-71BDD5E05E0F}" type="parTrans" cxnId="{C7A4C2A2-1E52-4CF9-B6E9-852BBCC130F4}">
      <dgm:prSet/>
      <dgm:spPr/>
      <dgm:t>
        <a:bodyPr/>
        <a:lstStyle/>
        <a:p>
          <a:endParaRPr lang="fi-FI"/>
        </a:p>
      </dgm:t>
    </dgm:pt>
    <dgm:pt modelId="{F9E0B989-2868-4375-96B2-3139893857C6}" type="sibTrans" cxnId="{C7A4C2A2-1E52-4CF9-B6E9-852BBCC130F4}">
      <dgm:prSet/>
      <dgm:spPr/>
      <dgm:t>
        <a:bodyPr/>
        <a:lstStyle/>
        <a:p>
          <a:endParaRPr lang="fi-FI"/>
        </a:p>
      </dgm:t>
    </dgm:pt>
    <dgm:pt modelId="{BD4925D6-A2DE-4922-8F15-C638B27075D7}" type="pres">
      <dgm:prSet presAssocID="{88629CF8-9B88-4F92-A6C2-5FC57E1FD65C}" presName="diagram" presStyleCnt="0">
        <dgm:presLayoutVars>
          <dgm:dir/>
          <dgm:resizeHandles val="exact"/>
        </dgm:presLayoutVars>
      </dgm:prSet>
      <dgm:spPr/>
    </dgm:pt>
    <dgm:pt modelId="{404B781A-F749-48F9-9DF8-9B9F51F360FF}" type="pres">
      <dgm:prSet presAssocID="{97AC66F6-03C1-42A2-A3EE-056C520E03EB}" presName="node" presStyleLbl="node1" presStyleIdx="0" presStyleCnt="8">
        <dgm:presLayoutVars>
          <dgm:bulletEnabled val="1"/>
        </dgm:presLayoutVars>
      </dgm:prSet>
      <dgm:spPr/>
    </dgm:pt>
    <dgm:pt modelId="{B17F7C28-BA4A-4B0F-BE70-17016E131C9D}" type="pres">
      <dgm:prSet presAssocID="{513B7548-49C9-4015-B84A-123D91EB620B}" presName="sibTrans" presStyleCnt="0"/>
      <dgm:spPr/>
    </dgm:pt>
    <dgm:pt modelId="{C6E22F36-B557-44D3-98FD-BA3B42329C84}" type="pres">
      <dgm:prSet presAssocID="{DBA5F034-8FA1-441F-B6F9-50D10196CED3}" presName="node" presStyleLbl="node1" presStyleIdx="1" presStyleCnt="8">
        <dgm:presLayoutVars>
          <dgm:bulletEnabled val="1"/>
        </dgm:presLayoutVars>
      </dgm:prSet>
      <dgm:spPr/>
    </dgm:pt>
    <dgm:pt modelId="{88ABD3A7-A6F4-44A4-9F35-F488077F9246}" type="pres">
      <dgm:prSet presAssocID="{38296465-7B4A-439B-AEDC-6050C5B4B6CE}" presName="sibTrans" presStyleCnt="0"/>
      <dgm:spPr/>
    </dgm:pt>
    <dgm:pt modelId="{91608188-51A5-41AA-9C9F-169CCC44D3A6}" type="pres">
      <dgm:prSet presAssocID="{7D6F09A3-F089-416A-A82D-1A9E9814779D}" presName="node" presStyleLbl="node1" presStyleIdx="2" presStyleCnt="8">
        <dgm:presLayoutVars>
          <dgm:bulletEnabled val="1"/>
        </dgm:presLayoutVars>
      </dgm:prSet>
      <dgm:spPr/>
    </dgm:pt>
    <dgm:pt modelId="{D8BD74EF-272B-48F2-B0B6-BACB904C9173}" type="pres">
      <dgm:prSet presAssocID="{0199652B-A2DC-409E-B4E4-B7349C4071A7}" presName="sibTrans" presStyleCnt="0"/>
      <dgm:spPr/>
    </dgm:pt>
    <dgm:pt modelId="{EBE380EE-69F4-4E78-B373-4DF26670740D}" type="pres">
      <dgm:prSet presAssocID="{6150C954-ABB5-470A-8F47-CF5C01C0703A}" presName="node" presStyleLbl="node1" presStyleIdx="3" presStyleCnt="8">
        <dgm:presLayoutVars>
          <dgm:bulletEnabled val="1"/>
        </dgm:presLayoutVars>
      </dgm:prSet>
      <dgm:spPr/>
    </dgm:pt>
    <dgm:pt modelId="{3F65F1D4-1E46-4161-AC66-141BC42D6655}" type="pres">
      <dgm:prSet presAssocID="{DC7EF962-CB61-4303-8C60-238CFE83461A}" presName="sibTrans" presStyleCnt="0"/>
      <dgm:spPr/>
    </dgm:pt>
    <dgm:pt modelId="{D1A87C48-55A3-40FB-A5DB-D3D91018696A}" type="pres">
      <dgm:prSet presAssocID="{488BA81E-1417-4328-B0CA-19E7DBF62140}" presName="node" presStyleLbl="node1" presStyleIdx="4" presStyleCnt="8">
        <dgm:presLayoutVars>
          <dgm:bulletEnabled val="1"/>
        </dgm:presLayoutVars>
      </dgm:prSet>
      <dgm:spPr/>
    </dgm:pt>
    <dgm:pt modelId="{8F6AD6F1-9A3B-4A1C-B8CC-CF07D17316CF}" type="pres">
      <dgm:prSet presAssocID="{E6B1B7B2-8E4D-47EE-809B-7DE1E20A2EC8}" presName="sibTrans" presStyleCnt="0"/>
      <dgm:spPr/>
    </dgm:pt>
    <dgm:pt modelId="{57964492-3E14-4261-BEB3-126ABA568AF4}" type="pres">
      <dgm:prSet presAssocID="{91827A0D-3265-4337-8CD4-0D174A741116}" presName="node" presStyleLbl="node1" presStyleIdx="5" presStyleCnt="8">
        <dgm:presLayoutVars>
          <dgm:bulletEnabled val="1"/>
        </dgm:presLayoutVars>
      </dgm:prSet>
      <dgm:spPr/>
    </dgm:pt>
    <dgm:pt modelId="{B02706E1-53F2-4603-89A3-764F0DF566C1}" type="pres">
      <dgm:prSet presAssocID="{BED6A0D0-87D0-4F7C-93AA-5ED1BA315139}" presName="sibTrans" presStyleCnt="0"/>
      <dgm:spPr/>
    </dgm:pt>
    <dgm:pt modelId="{D52C5B58-E987-45E0-A468-034FD375EFA0}" type="pres">
      <dgm:prSet presAssocID="{CECC1D85-0225-4BD3-9BF7-6DE653B733E7}" presName="node" presStyleLbl="node1" presStyleIdx="6" presStyleCnt="8">
        <dgm:presLayoutVars>
          <dgm:bulletEnabled val="1"/>
        </dgm:presLayoutVars>
      </dgm:prSet>
      <dgm:spPr/>
    </dgm:pt>
    <dgm:pt modelId="{C9D5F97D-92C5-401B-9748-542FF8275310}" type="pres">
      <dgm:prSet presAssocID="{3F217D2F-1D1A-490B-BCF9-B6F02E49F919}" presName="sibTrans" presStyleCnt="0"/>
      <dgm:spPr/>
    </dgm:pt>
    <dgm:pt modelId="{3C0C8C76-F80B-40EB-A3D6-790EF53C250F}" type="pres">
      <dgm:prSet presAssocID="{699189DF-3758-4282-BFB9-6CCDFD604559}" presName="node" presStyleLbl="node1" presStyleIdx="7" presStyleCnt="8">
        <dgm:presLayoutVars>
          <dgm:bulletEnabled val="1"/>
        </dgm:presLayoutVars>
      </dgm:prSet>
      <dgm:spPr/>
    </dgm:pt>
  </dgm:ptLst>
  <dgm:cxnLst>
    <dgm:cxn modelId="{114B7410-D6EB-409B-BDF7-FC5CFC4441C7}" type="presOf" srcId="{CECC1D85-0225-4BD3-9BF7-6DE653B733E7}" destId="{D52C5B58-E987-45E0-A468-034FD375EFA0}" srcOrd="0" destOrd="0" presId="urn:microsoft.com/office/officeart/2005/8/layout/default"/>
    <dgm:cxn modelId="{F1588D1C-8D63-4A92-850F-5B2ECE074A82}" type="presOf" srcId="{97AC66F6-03C1-42A2-A3EE-056C520E03EB}" destId="{404B781A-F749-48F9-9DF8-9B9F51F360FF}" srcOrd="0" destOrd="0" presId="urn:microsoft.com/office/officeart/2005/8/layout/default"/>
    <dgm:cxn modelId="{72D8EC62-ECB0-401A-8905-CBBFA5CD5DE4}" type="presOf" srcId="{488BA81E-1417-4328-B0CA-19E7DBF62140}" destId="{D1A87C48-55A3-40FB-A5DB-D3D91018696A}" srcOrd="0" destOrd="0" presId="urn:microsoft.com/office/officeart/2005/8/layout/default"/>
    <dgm:cxn modelId="{F8C8AC69-3571-4D1C-859A-9B1AE48CB75B}" type="presOf" srcId="{88629CF8-9B88-4F92-A6C2-5FC57E1FD65C}" destId="{BD4925D6-A2DE-4922-8F15-C638B27075D7}" srcOrd="0" destOrd="0" presId="urn:microsoft.com/office/officeart/2005/8/layout/default"/>
    <dgm:cxn modelId="{38C8FD71-1DFF-44D2-9945-0048FC5901D9}" type="presOf" srcId="{699189DF-3758-4282-BFB9-6CCDFD604559}" destId="{3C0C8C76-F80B-40EB-A3D6-790EF53C250F}" srcOrd="0" destOrd="0" presId="urn:microsoft.com/office/officeart/2005/8/layout/default"/>
    <dgm:cxn modelId="{22EBA85A-A0ED-44DA-AFDA-17EE0AB5CC26}" srcId="{88629CF8-9B88-4F92-A6C2-5FC57E1FD65C}" destId="{488BA81E-1417-4328-B0CA-19E7DBF62140}" srcOrd="4" destOrd="0" parTransId="{3E0B3FD2-9235-4158-A9B1-59A6F8277115}" sibTransId="{E6B1B7B2-8E4D-47EE-809B-7DE1E20A2EC8}"/>
    <dgm:cxn modelId="{8DC8CA7C-A90C-4DC9-AAEA-8825F6314848}" type="presOf" srcId="{7D6F09A3-F089-416A-A82D-1A9E9814779D}" destId="{91608188-51A5-41AA-9C9F-169CCC44D3A6}" srcOrd="0" destOrd="0" presId="urn:microsoft.com/office/officeart/2005/8/layout/default"/>
    <dgm:cxn modelId="{86630386-D313-414D-B75B-4D5F29E19E28}" srcId="{88629CF8-9B88-4F92-A6C2-5FC57E1FD65C}" destId="{CECC1D85-0225-4BD3-9BF7-6DE653B733E7}" srcOrd="6" destOrd="0" parTransId="{D062FF72-75D8-4E38-AAF4-D0DAB78D1E19}" sibTransId="{3F217D2F-1D1A-490B-BCF9-B6F02E49F919}"/>
    <dgm:cxn modelId="{CD785493-EE13-4848-8CB5-2ECD2DA93D9E}" type="presOf" srcId="{6150C954-ABB5-470A-8F47-CF5C01C0703A}" destId="{EBE380EE-69F4-4E78-B373-4DF26670740D}" srcOrd="0" destOrd="0" presId="urn:microsoft.com/office/officeart/2005/8/layout/default"/>
    <dgm:cxn modelId="{A7874094-9A3C-4295-8674-ACCF7FDF0745}" type="presOf" srcId="{91827A0D-3265-4337-8CD4-0D174A741116}" destId="{57964492-3E14-4261-BEB3-126ABA568AF4}" srcOrd="0" destOrd="0" presId="urn:microsoft.com/office/officeart/2005/8/layout/default"/>
    <dgm:cxn modelId="{C7A4C2A2-1E52-4CF9-B6E9-852BBCC130F4}" srcId="{88629CF8-9B88-4F92-A6C2-5FC57E1FD65C}" destId="{699189DF-3758-4282-BFB9-6CCDFD604559}" srcOrd="7" destOrd="0" parTransId="{F262AB6E-0794-4BAF-AD3B-71BDD5E05E0F}" sibTransId="{F9E0B989-2868-4375-96B2-3139893857C6}"/>
    <dgm:cxn modelId="{2B18EBCF-D41A-4C7F-A463-391A9C24FA01}" srcId="{88629CF8-9B88-4F92-A6C2-5FC57E1FD65C}" destId="{7D6F09A3-F089-416A-A82D-1A9E9814779D}" srcOrd="2" destOrd="0" parTransId="{CA01E71D-170C-4ACA-B113-38DE1FC205D3}" sibTransId="{0199652B-A2DC-409E-B4E4-B7349C4071A7}"/>
    <dgm:cxn modelId="{3B89C6D6-EE7B-4302-999A-3813B7E59668}" type="presOf" srcId="{DBA5F034-8FA1-441F-B6F9-50D10196CED3}" destId="{C6E22F36-B557-44D3-98FD-BA3B42329C84}" srcOrd="0" destOrd="0" presId="urn:microsoft.com/office/officeart/2005/8/layout/default"/>
    <dgm:cxn modelId="{85EAE7F3-7712-4643-99CA-BD413F692C30}" srcId="{88629CF8-9B88-4F92-A6C2-5FC57E1FD65C}" destId="{97AC66F6-03C1-42A2-A3EE-056C520E03EB}" srcOrd="0" destOrd="0" parTransId="{588FADC8-072C-4D82-A0DF-23A641E8FEC8}" sibTransId="{513B7548-49C9-4015-B84A-123D91EB620B}"/>
    <dgm:cxn modelId="{EF1367F5-CFC9-4303-80D8-11CD1C576F28}" srcId="{88629CF8-9B88-4F92-A6C2-5FC57E1FD65C}" destId="{DBA5F034-8FA1-441F-B6F9-50D10196CED3}" srcOrd="1" destOrd="0" parTransId="{5CD30730-EAC8-478A-A2E7-9F2358BB35F1}" sibTransId="{38296465-7B4A-439B-AEDC-6050C5B4B6CE}"/>
    <dgm:cxn modelId="{DD4597F8-C8D8-4772-A647-1D46680E9EF4}" srcId="{88629CF8-9B88-4F92-A6C2-5FC57E1FD65C}" destId="{6150C954-ABB5-470A-8F47-CF5C01C0703A}" srcOrd="3" destOrd="0" parTransId="{98CB15E9-FAFB-4760-A8AE-0528933B854F}" sibTransId="{DC7EF962-CB61-4303-8C60-238CFE83461A}"/>
    <dgm:cxn modelId="{69C19EFF-13BC-4F0E-8571-57A67181EC00}" srcId="{88629CF8-9B88-4F92-A6C2-5FC57E1FD65C}" destId="{91827A0D-3265-4337-8CD4-0D174A741116}" srcOrd="5" destOrd="0" parTransId="{9A847260-30BC-49AE-BB77-C3F2C930F3A3}" sibTransId="{BED6A0D0-87D0-4F7C-93AA-5ED1BA315139}"/>
    <dgm:cxn modelId="{93C83A13-7FA1-4AC8-8B6E-8EDAA1724C1C}" type="presParOf" srcId="{BD4925D6-A2DE-4922-8F15-C638B27075D7}" destId="{404B781A-F749-48F9-9DF8-9B9F51F360FF}" srcOrd="0" destOrd="0" presId="urn:microsoft.com/office/officeart/2005/8/layout/default"/>
    <dgm:cxn modelId="{C6A53473-36CE-40FD-A3E3-3B8D41D9964D}" type="presParOf" srcId="{BD4925D6-A2DE-4922-8F15-C638B27075D7}" destId="{B17F7C28-BA4A-4B0F-BE70-17016E131C9D}" srcOrd="1" destOrd="0" presId="urn:microsoft.com/office/officeart/2005/8/layout/default"/>
    <dgm:cxn modelId="{97F2F1C3-3715-4DA0-BD15-88ECE202062C}" type="presParOf" srcId="{BD4925D6-A2DE-4922-8F15-C638B27075D7}" destId="{C6E22F36-B557-44D3-98FD-BA3B42329C84}" srcOrd="2" destOrd="0" presId="urn:microsoft.com/office/officeart/2005/8/layout/default"/>
    <dgm:cxn modelId="{81AEC733-93E3-45ED-AB69-7DED18C09036}" type="presParOf" srcId="{BD4925D6-A2DE-4922-8F15-C638B27075D7}" destId="{88ABD3A7-A6F4-44A4-9F35-F488077F9246}" srcOrd="3" destOrd="0" presId="urn:microsoft.com/office/officeart/2005/8/layout/default"/>
    <dgm:cxn modelId="{827C5742-5AAA-4E7A-B9A4-F089298C3C3F}" type="presParOf" srcId="{BD4925D6-A2DE-4922-8F15-C638B27075D7}" destId="{91608188-51A5-41AA-9C9F-169CCC44D3A6}" srcOrd="4" destOrd="0" presId="urn:microsoft.com/office/officeart/2005/8/layout/default"/>
    <dgm:cxn modelId="{76D9E77D-DF8B-4547-A945-D7CCCEC2E479}" type="presParOf" srcId="{BD4925D6-A2DE-4922-8F15-C638B27075D7}" destId="{D8BD74EF-272B-48F2-B0B6-BACB904C9173}" srcOrd="5" destOrd="0" presId="urn:microsoft.com/office/officeart/2005/8/layout/default"/>
    <dgm:cxn modelId="{97715E9F-8184-4B49-BA33-6CF5D67E115F}" type="presParOf" srcId="{BD4925D6-A2DE-4922-8F15-C638B27075D7}" destId="{EBE380EE-69F4-4E78-B373-4DF26670740D}" srcOrd="6" destOrd="0" presId="urn:microsoft.com/office/officeart/2005/8/layout/default"/>
    <dgm:cxn modelId="{D3FF689C-AEC7-40CE-85F2-4D8C3B7E7EDA}" type="presParOf" srcId="{BD4925D6-A2DE-4922-8F15-C638B27075D7}" destId="{3F65F1D4-1E46-4161-AC66-141BC42D6655}" srcOrd="7" destOrd="0" presId="urn:microsoft.com/office/officeart/2005/8/layout/default"/>
    <dgm:cxn modelId="{9ED2E4C2-D3D6-4A03-888C-4008D2BA0F7E}" type="presParOf" srcId="{BD4925D6-A2DE-4922-8F15-C638B27075D7}" destId="{D1A87C48-55A3-40FB-A5DB-D3D91018696A}" srcOrd="8" destOrd="0" presId="urn:microsoft.com/office/officeart/2005/8/layout/default"/>
    <dgm:cxn modelId="{6B2756C0-44D9-4AA0-A53D-451AD2C94574}" type="presParOf" srcId="{BD4925D6-A2DE-4922-8F15-C638B27075D7}" destId="{8F6AD6F1-9A3B-4A1C-B8CC-CF07D17316CF}" srcOrd="9" destOrd="0" presId="urn:microsoft.com/office/officeart/2005/8/layout/default"/>
    <dgm:cxn modelId="{E998BA07-BAAD-4603-BC79-512F862F9EEA}" type="presParOf" srcId="{BD4925D6-A2DE-4922-8F15-C638B27075D7}" destId="{57964492-3E14-4261-BEB3-126ABA568AF4}" srcOrd="10" destOrd="0" presId="urn:microsoft.com/office/officeart/2005/8/layout/default"/>
    <dgm:cxn modelId="{158CCFAC-3768-4CE7-9C9E-C81FC4E66F43}" type="presParOf" srcId="{BD4925D6-A2DE-4922-8F15-C638B27075D7}" destId="{B02706E1-53F2-4603-89A3-764F0DF566C1}" srcOrd="11" destOrd="0" presId="urn:microsoft.com/office/officeart/2005/8/layout/default"/>
    <dgm:cxn modelId="{C425E901-D715-48BC-BF75-C5B25F3E9FFF}" type="presParOf" srcId="{BD4925D6-A2DE-4922-8F15-C638B27075D7}" destId="{D52C5B58-E987-45E0-A468-034FD375EFA0}" srcOrd="12" destOrd="0" presId="urn:microsoft.com/office/officeart/2005/8/layout/default"/>
    <dgm:cxn modelId="{BB61E265-9625-438C-B12E-DBD39432D8A3}" type="presParOf" srcId="{BD4925D6-A2DE-4922-8F15-C638B27075D7}" destId="{C9D5F97D-92C5-401B-9748-542FF8275310}" srcOrd="13" destOrd="0" presId="urn:microsoft.com/office/officeart/2005/8/layout/default"/>
    <dgm:cxn modelId="{BC6DBF54-C5BF-43DF-9A07-027B071E1484}" type="presParOf" srcId="{BD4925D6-A2DE-4922-8F15-C638B27075D7}" destId="{3C0C8C76-F80B-40EB-A3D6-790EF53C250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406A71-4A21-41C7-ADD2-66F86E745981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i-FI"/>
        </a:p>
      </dgm:t>
    </dgm:pt>
    <dgm:pt modelId="{C2EBC928-B5AF-45DD-9BA8-C8AA7FD57FB7}">
      <dgm:prSet phldrT="[Teksti]" custT="1"/>
      <dgm:spPr/>
      <dgm:t>
        <a:bodyPr/>
        <a:lstStyle/>
        <a:p>
          <a:r>
            <a:rPr lang="fi-FI" sz="1400" b="1" dirty="0" err="1">
              <a:solidFill>
                <a:schemeClr val="tx1"/>
              </a:solidFill>
            </a:rPr>
            <a:t>Worry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arises</a:t>
          </a:r>
          <a:r>
            <a:rPr lang="fi-FI" sz="1400" b="1" dirty="0">
              <a:solidFill>
                <a:schemeClr val="tx1"/>
              </a:solidFill>
            </a:rPr>
            <a:t>/ </a:t>
          </a:r>
          <a:r>
            <a:rPr lang="fi-FI" sz="1400" b="1" dirty="0" err="1">
              <a:solidFill>
                <a:schemeClr val="tx1"/>
              </a:solidFill>
            </a:rPr>
            <a:t>silent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signals</a:t>
          </a:r>
          <a:endParaRPr lang="fi-FI" sz="1400" b="1" dirty="0">
            <a:solidFill>
              <a:schemeClr val="tx1"/>
            </a:solidFill>
          </a:endParaRP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primary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0-30h</a:t>
          </a: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middle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0-50h</a:t>
          </a:r>
        </a:p>
      </dgm:t>
    </dgm:pt>
    <dgm:pt modelId="{F48733B2-8A98-4679-B2E9-0F81AE7157C0}" type="parTrans" cxnId="{88BB1B7C-0329-4FF6-B5FD-4A08419E8389}">
      <dgm:prSet/>
      <dgm:spPr/>
      <dgm:t>
        <a:bodyPr/>
        <a:lstStyle/>
        <a:p>
          <a:endParaRPr lang="fi-FI"/>
        </a:p>
      </dgm:t>
    </dgm:pt>
    <dgm:pt modelId="{8AB1F793-10C0-47CE-800F-691AC6EBE3AE}" type="sibTrans" cxnId="{88BB1B7C-0329-4FF6-B5FD-4A08419E8389}">
      <dgm:prSet/>
      <dgm:spPr/>
      <dgm:t>
        <a:bodyPr/>
        <a:lstStyle/>
        <a:p>
          <a:endParaRPr lang="fi-FI"/>
        </a:p>
      </dgm:t>
    </dgm:pt>
    <dgm:pt modelId="{2393FC68-AB08-427F-982D-FE1BFB43B686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primary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30h</a:t>
          </a: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middle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50h</a:t>
          </a:r>
        </a:p>
      </dgm:t>
    </dgm:pt>
    <dgm:pt modelId="{6F12A119-897A-470E-A0AD-5CBC4E6C7E63}" type="parTrans" cxnId="{EA33D4C3-397B-4D9F-B7F1-69B0E98866FD}">
      <dgm:prSet/>
      <dgm:spPr/>
      <dgm:t>
        <a:bodyPr/>
        <a:lstStyle/>
        <a:p>
          <a:endParaRPr lang="fi-FI"/>
        </a:p>
      </dgm:t>
    </dgm:pt>
    <dgm:pt modelId="{950BE137-B8AE-4E37-9CDF-E8265413C508}" type="sibTrans" cxnId="{EA33D4C3-397B-4D9F-B7F1-69B0E98866FD}">
      <dgm:prSet/>
      <dgm:spPr/>
      <dgm:t>
        <a:bodyPr/>
        <a:lstStyle/>
        <a:p>
          <a:endParaRPr lang="fi-FI"/>
        </a:p>
      </dgm:t>
    </dgm:pt>
    <dgm:pt modelId="{0F5593B5-58B1-4B95-92BD-F633A5588F93}">
      <dgm:prSet phldrT="[Teksti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/>
            <a:t>Talking</a:t>
          </a:r>
          <a:r>
            <a:rPr lang="fi-FI" sz="1400" dirty="0"/>
            <a:t> </a:t>
          </a:r>
          <a:r>
            <a:rPr lang="fi-FI" sz="1400" dirty="0" err="1"/>
            <a:t>with</a:t>
          </a:r>
          <a:r>
            <a:rPr lang="fi-FI" sz="1400" dirty="0"/>
            <a:t> a </a:t>
          </a:r>
          <a:r>
            <a:rPr lang="fi-FI" sz="1400" dirty="0" err="1"/>
            <a:t>student</a:t>
          </a:r>
          <a:r>
            <a:rPr lang="fi-FI" sz="1400" dirty="0"/>
            <a:t> and </a:t>
          </a:r>
          <a:r>
            <a:rPr lang="fi-FI" sz="1400" dirty="0" err="1"/>
            <a:t>contacting</a:t>
          </a:r>
          <a:r>
            <a:rPr lang="fi-FI" sz="1400" dirty="0"/>
            <a:t> </a:t>
          </a:r>
          <a:r>
            <a:rPr lang="fi-FI" sz="1400" dirty="0" err="1"/>
            <a:t>the</a:t>
          </a:r>
          <a:r>
            <a:rPr lang="fi-FI" sz="1400" dirty="0"/>
            <a:t> </a:t>
          </a:r>
          <a:r>
            <a:rPr lang="fi-FI" sz="1400" dirty="0" err="1"/>
            <a:t>guardians</a:t>
          </a:r>
          <a:endParaRPr lang="fi-FI" sz="1400" dirty="0"/>
        </a:p>
      </dgm:t>
    </dgm:pt>
    <dgm:pt modelId="{3C3EEFE3-4029-4DB9-B4C5-F2ECD641EA97}" type="parTrans" cxnId="{A4257B28-037A-43CB-89E2-EE4A8E167E9B}">
      <dgm:prSet/>
      <dgm:spPr/>
      <dgm:t>
        <a:bodyPr/>
        <a:lstStyle/>
        <a:p>
          <a:endParaRPr lang="fi-FI"/>
        </a:p>
      </dgm:t>
    </dgm:pt>
    <dgm:pt modelId="{38D61E8C-9BCA-49C3-A155-81C7F554F8BD}" type="sibTrans" cxnId="{A4257B28-037A-43CB-89E2-EE4A8E167E9B}">
      <dgm:prSet/>
      <dgm:spPr/>
      <dgm:t>
        <a:bodyPr/>
        <a:lstStyle/>
        <a:p>
          <a:endParaRPr lang="fi-FI"/>
        </a:p>
      </dgm:t>
    </dgm:pt>
    <dgm:pt modelId="{20C05315-1A0F-44D8-86DE-8D4B2616A51D}">
      <dgm:prSet phldrT="[Teksti]" custT="1"/>
      <dgm:spPr>
        <a:solidFill>
          <a:schemeClr val="accent2"/>
        </a:solidFill>
      </dgm:spPr>
      <dgm:t>
        <a:bodyPr/>
        <a:lstStyle/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primary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70h</a:t>
          </a:r>
        </a:p>
        <a:p>
          <a:r>
            <a:rPr lang="fi-FI" sz="1400" b="1" dirty="0">
              <a:solidFill>
                <a:schemeClr val="tx1"/>
              </a:solidFill>
            </a:rPr>
            <a:t>Non-</a:t>
          </a:r>
          <a:r>
            <a:rPr lang="fi-FI" sz="1400" b="1" dirty="0" err="1">
              <a:solidFill>
                <a:schemeClr val="tx1"/>
              </a:solidFill>
            </a:rPr>
            <a:t>attendance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middle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school</a:t>
          </a:r>
          <a:r>
            <a:rPr lang="fi-FI" sz="1400" b="1" dirty="0">
              <a:solidFill>
                <a:schemeClr val="tx1"/>
              </a:solidFill>
            </a:rPr>
            <a:t> </a:t>
          </a:r>
          <a:r>
            <a:rPr lang="fi-FI" sz="1400" b="1" dirty="0" err="1">
              <a:solidFill>
                <a:schemeClr val="tx1"/>
              </a:solidFill>
            </a:rPr>
            <a:t>over</a:t>
          </a:r>
          <a:r>
            <a:rPr lang="fi-FI" sz="1400" b="1" dirty="0">
              <a:solidFill>
                <a:schemeClr val="tx1"/>
              </a:solidFill>
            </a:rPr>
            <a:t> 100h</a:t>
          </a:r>
        </a:p>
      </dgm:t>
    </dgm:pt>
    <dgm:pt modelId="{28B0C928-4087-4D9E-9724-84B4AABCDF0F}" type="parTrans" cxnId="{527099DD-D756-4B8E-88B2-878BEFE1AED8}">
      <dgm:prSet/>
      <dgm:spPr/>
      <dgm:t>
        <a:bodyPr/>
        <a:lstStyle/>
        <a:p>
          <a:endParaRPr lang="fi-FI"/>
        </a:p>
      </dgm:t>
    </dgm:pt>
    <dgm:pt modelId="{69755AAD-3D14-4028-9148-F020BB833D1E}" type="sibTrans" cxnId="{527099DD-D756-4B8E-88B2-878BEFE1AED8}">
      <dgm:prSet/>
      <dgm:spPr/>
      <dgm:t>
        <a:bodyPr/>
        <a:lstStyle/>
        <a:p>
          <a:endParaRPr lang="fi-FI"/>
        </a:p>
      </dgm:t>
    </dgm:pt>
    <dgm:pt modelId="{09FBAB2A-BE69-4CC8-8774-89C068BE98D4}">
      <dgm:prSet phldrT="[Teksti]" custT="1"/>
      <dgm:spPr/>
      <dgm:t>
        <a:bodyPr/>
        <a:lstStyle/>
        <a:p>
          <a:r>
            <a:rPr lang="fi-FI" sz="1400" dirty="0"/>
            <a:t>A </a:t>
          </a:r>
          <a:r>
            <a:rPr lang="fi-FI" sz="1400" dirty="0" err="1"/>
            <a:t>teacher</a:t>
          </a:r>
          <a:r>
            <a:rPr lang="fi-FI" sz="1400" dirty="0"/>
            <a:t> is </a:t>
          </a:r>
          <a:r>
            <a:rPr lang="fi-FI" sz="1400" dirty="0" err="1"/>
            <a:t>legally</a:t>
          </a:r>
          <a:r>
            <a:rPr lang="fi-FI" sz="1400" dirty="0"/>
            <a:t> </a:t>
          </a:r>
          <a:r>
            <a:rPr lang="fi-FI" sz="1400" dirty="0" err="1"/>
            <a:t>obliged</a:t>
          </a:r>
          <a:r>
            <a:rPr lang="fi-FI" sz="1400" dirty="0"/>
            <a:t> to </a:t>
          </a:r>
          <a:r>
            <a:rPr lang="fi-FI" sz="1400" dirty="0" err="1"/>
            <a:t>intervene</a:t>
          </a:r>
          <a:r>
            <a:rPr lang="fi-FI" sz="1400" dirty="0"/>
            <a:t> in case of non-</a:t>
          </a:r>
          <a:r>
            <a:rPr lang="fi-FI" sz="1400" dirty="0" err="1"/>
            <a:t>attendance</a:t>
          </a:r>
          <a:endParaRPr lang="fi-FI" sz="1400" dirty="0"/>
        </a:p>
      </dgm:t>
    </dgm:pt>
    <dgm:pt modelId="{583ADAC0-CC8F-4ADE-8831-62C8E1560A21}" type="parTrans" cxnId="{5AB364D9-E5EC-476A-8C8D-21A44488191C}">
      <dgm:prSet/>
      <dgm:spPr/>
      <dgm:t>
        <a:bodyPr/>
        <a:lstStyle/>
        <a:p>
          <a:endParaRPr lang="fi-FI"/>
        </a:p>
      </dgm:t>
    </dgm:pt>
    <dgm:pt modelId="{BB29A541-988F-4D3B-B282-D89D95FAC216}" type="sibTrans" cxnId="{5AB364D9-E5EC-476A-8C8D-21A44488191C}">
      <dgm:prSet/>
      <dgm:spPr/>
      <dgm:t>
        <a:bodyPr/>
        <a:lstStyle/>
        <a:p>
          <a:endParaRPr lang="fi-FI"/>
        </a:p>
      </dgm:t>
    </dgm:pt>
    <dgm:pt modelId="{59551797-0CAC-4FFD-829D-AAF67CC6139A}">
      <dgm:prSet phldrT="[Teksti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US" sz="1400" dirty="0"/>
            <a:t>A designated responsible adult at the school maintains contact with the absent pupil and the guardians</a:t>
          </a:r>
          <a:r>
            <a:rPr lang="fi-FI" sz="1400" dirty="0"/>
            <a:t>.</a:t>
          </a:r>
        </a:p>
      </dgm:t>
    </dgm:pt>
    <dgm:pt modelId="{F6C7EDAF-F202-42CA-BEC8-512017A4D301}" type="parTrans" cxnId="{8CCC8779-3526-4D86-8A09-1FBDE5CF6D31}">
      <dgm:prSet/>
      <dgm:spPr/>
      <dgm:t>
        <a:bodyPr/>
        <a:lstStyle/>
        <a:p>
          <a:endParaRPr lang="fi-FI"/>
        </a:p>
      </dgm:t>
    </dgm:pt>
    <dgm:pt modelId="{1DCBDFBE-EFBD-40E8-93C0-5F72B114636F}" type="sibTrans" cxnId="{8CCC8779-3526-4D86-8A09-1FBDE5CF6D31}">
      <dgm:prSet/>
      <dgm:spPr/>
      <dgm:t>
        <a:bodyPr/>
        <a:lstStyle/>
        <a:p>
          <a:endParaRPr lang="fi-FI"/>
        </a:p>
      </dgm:t>
    </dgm:pt>
    <dgm:pt modelId="{D9F23122-95DF-49D9-BD41-D987F6015CD6}">
      <dgm:prSet phldrT="[Teksti]" custT="1"/>
      <dgm:spPr/>
      <dgm:t>
        <a:bodyPr/>
        <a:lstStyle/>
        <a:p>
          <a:r>
            <a:rPr lang="fi-FI" sz="1400" dirty="0"/>
            <a:t>An </a:t>
          </a:r>
          <a:r>
            <a:rPr lang="fi-FI" sz="1400" dirty="0" err="1"/>
            <a:t>unauthorized</a:t>
          </a:r>
          <a:r>
            <a:rPr lang="en-US" sz="1400" dirty="0"/>
            <a:t>/unexplained absence must be addressed immediately</a:t>
          </a:r>
          <a:endParaRPr lang="fi-FI" sz="1400" dirty="0"/>
        </a:p>
      </dgm:t>
    </dgm:pt>
    <dgm:pt modelId="{0F063489-45AB-4CB7-BF7B-23CF6BB62563}" type="parTrans" cxnId="{E643A7AD-60D4-42F7-9F15-53FC0AD2FA4D}">
      <dgm:prSet/>
      <dgm:spPr/>
      <dgm:t>
        <a:bodyPr/>
        <a:lstStyle/>
        <a:p>
          <a:endParaRPr lang="fi-FI"/>
        </a:p>
      </dgm:t>
    </dgm:pt>
    <dgm:pt modelId="{CD767050-9182-49DA-AE76-E3F37EE6091B}" type="sibTrans" cxnId="{E643A7AD-60D4-42F7-9F15-53FC0AD2FA4D}">
      <dgm:prSet/>
      <dgm:spPr/>
      <dgm:t>
        <a:bodyPr/>
        <a:lstStyle/>
        <a:p>
          <a:endParaRPr lang="fi-FI"/>
        </a:p>
      </dgm:t>
    </dgm:pt>
    <dgm:pt modelId="{E566366E-9F77-41C3-9360-CF898C115DDD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>
              <a:solidFill>
                <a:schemeClr val="tx1"/>
              </a:solidFill>
              <a:latin typeface="+mn-lt"/>
            </a:rPr>
            <a:t>Consulting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student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welfare</a:t>
          </a:r>
          <a:r>
            <a:rPr lang="fi-FI" sz="1400" dirty="0">
              <a:solidFill>
                <a:schemeClr val="tx1"/>
              </a:solidFill>
              <a:latin typeface="+mn-lt"/>
            </a:rPr>
            <a:t>.</a:t>
          </a:r>
        </a:p>
      </dgm:t>
    </dgm:pt>
    <dgm:pt modelId="{5373E1A4-67A6-4556-B4AA-D11F4389AB3C}" type="parTrans" cxnId="{40642B2B-E24D-47E5-BA5A-E179D0DB1BC4}">
      <dgm:prSet/>
      <dgm:spPr/>
      <dgm:t>
        <a:bodyPr/>
        <a:lstStyle/>
        <a:p>
          <a:endParaRPr lang="fi-FI"/>
        </a:p>
      </dgm:t>
    </dgm:pt>
    <dgm:pt modelId="{D4D10588-F0F2-4561-AC9A-7E11412C9520}" type="sibTrans" cxnId="{40642B2B-E24D-47E5-BA5A-E179D0DB1BC4}">
      <dgm:prSet/>
      <dgm:spPr/>
      <dgm:t>
        <a:bodyPr/>
        <a:lstStyle/>
        <a:p>
          <a:endParaRPr lang="fi-FI"/>
        </a:p>
      </dgm:t>
    </dgm:pt>
    <dgm:pt modelId="{FB17DBE8-E43F-4458-9485-86A6603BA1AF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i-FI" sz="1300" dirty="0">
            <a:solidFill>
              <a:schemeClr val="tx1"/>
            </a:solidFill>
            <a:latin typeface="+mn-lt"/>
          </a:endParaRPr>
        </a:p>
      </dgm:t>
    </dgm:pt>
    <dgm:pt modelId="{F0E220C3-1254-4F3E-85CE-B08AB07FC7D2}" type="parTrans" cxnId="{914CF395-C121-4A4E-9F3A-EE2FF64CBC56}">
      <dgm:prSet/>
      <dgm:spPr/>
      <dgm:t>
        <a:bodyPr/>
        <a:lstStyle/>
        <a:p>
          <a:endParaRPr lang="fi-FI"/>
        </a:p>
      </dgm:t>
    </dgm:pt>
    <dgm:pt modelId="{7CBA2F10-0664-49D8-B63E-AEF133E630EC}" type="sibTrans" cxnId="{914CF395-C121-4A4E-9F3A-EE2FF64CBC56}">
      <dgm:prSet/>
      <dgm:spPr/>
      <dgm:t>
        <a:bodyPr/>
        <a:lstStyle/>
        <a:p>
          <a:endParaRPr lang="fi-FI"/>
        </a:p>
      </dgm:t>
    </dgm:pt>
    <dgm:pt modelId="{41B4D992-3CBD-459D-96AA-26531157BD99}">
      <dgm:prSet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endParaRPr lang="fi-FI" sz="1300" dirty="0">
            <a:solidFill>
              <a:schemeClr val="tx1"/>
            </a:solidFill>
            <a:latin typeface="+mn-lt"/>
          </a:endParaRPr>
        </a:p>
      </dgm:t>
    </dgm:pt>
    <dgm:pt modelId="{FCDF2DD9-8209-4D70-910B-4BC288577FFC}" type="parTrans" cxnId="{1FFEDEE5-6848-462F-9784-4E0DA8AD718E}">
      <dgm:prSet/>
      <dgm:spPr/>
      <dgm:t>
        <a:bodyPr/>
        <a:lstStyle/>
        <a:p>
          <a:endParaRPr lang="fi-FI"/>
        </a:p>
      </dgm:t>
    </dgm:pt>
    <dgm:pt modelId="{9CAA9618-16E6-4A1C-902B-6446C193AA6D}" type="sibTrans" cxnId="{1FFEDEE5-6848-462F-9784-4E0DA8AD718E}">
      <dgm:prSet/>
      <dgm:spPr/>
      <dgm:t>
        <a:bodyPr/>
        <a:lstStyle/>
        <a:p>
          <a:endParaRPr lang="fi-FI"/>
        </a:p>
      </dgm:t>
    </dgm:pt>
    <dgm:pt modelId="{EEC3A166-94CA-4046-B921-7D383947E9EF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>
              <a:latin typeface="+mn-lt"/>
            </a:rPr>
            <a:t>Ensuring</a:t>
          </a:r>
          <a:r>
            <a:rPr lang="fi-FI" sz="1400" dirty="0">
              <a:latin typeface="+mn-lt"/>
            </a:rPr>
            <a:t> </a:t>
          </a:r>
          <a:r>
            <a:rPr lang="fi-FI" sz="1400" dirty="0" err="1">
              <a:latin typeface="+mn-lt"/>
            </a:rPr>
            <a:t>everyday</a:t>
          </a:r>
          <a:r>
            <a:rPr lang="fi-FI" sz="1400" dirty="0">
              <a:latin typeface="+mn-lt"/>
            </a:rPr>
            <a:t> life </a:t>
          </a:r>
          <a:r>
            <a:rPr lang="fi-FI" sz="1400" dirty="0" err="1">
              <a:latin typeface="+mn-lt"/>
            </a:rPr>
            <a:t>support</a:t>
          </a:r>
          <a:r>
            <a:rPr lang="fi-FI" sz="1400" dirty="0">
              <a:latin typeface="+mn-lt"/>
            </a:rPr>
            <a:t>.</a:t>
          </a:r>
          <a:endParaRPr lang="fi-FI" sz="1400" dirty="0">
            <a:solidFill>
              <a:schemeClr val="tx1"/>
            </a:solidFill>
            <a:latin typeface="+mn-lt"/>
          </a:endParaRPr>
        </a:p>
      </dgm:t>
    </dgm:pt>
    <dgm:pt modelId="{BBFDDB91-C231-483D-8BF8-4F5DA399D998}" type="parTrans" cxnId="{9CD7D5AC-D08A-4B0D-AD9F-4227A1211147}">
      <dgm:prSet/>
      <dgm:spPr/>
      <dgm:t>
        <a:bodyPr/>
        <a:lstStyle/>
        <a:p>
          <a:endParaRPr lang="fi-FI"/>
        </a:p>
      </dgm:t>
    </dgm:pt>
    <dgm:pt modelId="{6F979343-3A15-401A-AA54-5E9A94B16F2C}" type="sibTrans" cxnId="{9CD7D5AC-D08A-4B0D-AD9F-4227A1211147}">
      <dgm:prSet/>
      <dgm:spPr/>
      <dgm:t>
        <a:bodyPr/>
        <a:lstStyle/>
        <a:p>
          <a:endParaRPr lang="fi-FI"/>
        </a:p>
      </dgm:t>
    </dgm:pt>
    <dgm:pt modelId="{6A84C378-89B4-4347-BEB4-A79546964DCE}">
      <dgm:prSet custT="1"/>
      <dgm:spPr/>
      <dgm:t>
        <a:bodyPr/>
        <a:lstStyle/>
        <a:p>
          <a:r>
            <a:rPr lang="fi-FI" sz="1400" dirty="0" err="1">
              <a:latin typeface="+mn-lt"/>
            </a:rPr>
            <a:t>Scheduling</a:t>
          </a:r>
          <a:r>
            <a:rPr lang="fi-FI" sz="1400" dirty="0">
              <a:latin typeface="+mn-lt"/>
            </a:rPr>
            <a:t> </a:t>
          </a:r>
          <a:r>
            <a:rPr lang="fi-FI" sz="1400" dirty="0" err="1">
              <a:latin typeface="+mn-lt"/>
            </a:rPr>
            <a:t>another</a:t>
          </a:r>
          <a:r>
            <a:rPr lang="fi-FI" sz="1400" dirty="0">
              <a:latin typeface="+mn-lt"/>
            </a:rPr>
            <a:t> </a:t>
          </a:r>
          <a:r>
            <a:rPr lang="fi-FI" sz="1400" dirty="0" err="1">
              <a:latin typeface="+mn-lt"/>
            </a:rPr>
            <a:t>appointment</a:t>
          </a:r>
          <a:r>
            <a:rPr lang="fi-FI" sz="1400" dirty="0">
              <a:latin typeface="+mn-lt"/>
            </a:rPr>
            <a:t>.</a:t>
          </a:r>
        </a:p>
      </dgm:t>
    </dgm:pt>
    <dgm:pt modelId="{A0FBAA8E-9C76-40DD-BFD6-0DE9A1011B0C}" type="parTrans" cxnId="{07689DB8-22B2-4438-A548-22C15D34C5CD}">
      <dgm:prSet/>
      <dgm:spPr/>
      <dgm:t>
        <a:bodyPr/>
        <a:lstStyle/>
        <a:p>
          <a:endParaRPr lang="fi-FI"/>
        </a:p>
      </dgm:t>
    </dgm:pt>
    <dgm:pt modelId="{519A691A-FAC2-45A4-A455-26D3C683CCE5}" type="sibTrans" cxnId="{07689DB8-22B2-4438-A548-22C15D34C5CD}">
      <dgm:prSet/>
      <dgm:spPr/>
      <dgm:t>
        <a:bodyPr/>
        <a:lstStyle/>
        <a:p>
          <a:endParaRPr lang="fi-FI"/>
        </a:p>
      </dgm:t>
    </dgm:pt>
    <dgm:pt modelId="{69D5374C-E67D-4E0F-9552-AAC3087E2610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/>
            <a:t>If </a:t>
          </a:r>
          <a:r>
            <a:rPr lang="fi-FI" sz="1400" dirty="0" err="1"/>
            <a:t>needed</a:t>
          </a:r>
          <a:r>
            <a:rPr lang="fi-FI" sz="1400" dirty="0"/>
            <a:t> </a:t>
          </a:r>
          <a:r>
            <a:rPr lang="fi-FI" sz="1400" dirty="0" err="1"/>
            <a:t>individual</a:t>
          </a:r>
          <a:r>
            <a:rPr lang="fi-FI" sz="1400" dirty="0"/>
            <a:t> </a:t>
          </a:r>
          <a:r>
            <a:rPr lang="fi-FI" sz="1400" dirty="0" err="1"/>
            <a:t>study</a:t>
          </a:r>
          <a:r>
            <a:rPr lang="fi-FI" sz="1400" dirty="0"/>
            <a:t> </a:t>
          </a:r>
          <a:r>
            <a:rPr lang="fi-FI" sz="1400" dirty="0" err="1"/>
            <a:t>support</a:t>
          </a:r>
          <a:r>
            <a:rPr lang="fi-FI" sz="1400" dirty="0"/>
            <a:t> </a:t>
          </a:r>
          <a:r>
            <a:rPr lang="fi-FI" sz="1400" dirty="0" err="1"/>
            <a:t>work</a:t>
          </a:r>
          <a:r>
            <a:rPr lang="fi-FI" sz="1400" dirty="0"/>
            <a:t> e.g. </a:t>
          </a:r>
          <a:r>
            <a:rPr lang="fi-FI" sz="1400" dirty="0" err="1"/>
            <a:t>multidisciplinary</a:t>
          </a:r>
          <a:r>
            <a:rPr lang="fi-FI" sz="1400" dirty="0"/>
            <a:t> </a:t>
          </a:r>
          <a:r>
            <a:rPr lang="fi-FI" sz="1400" dirty="0" err="1"/>
            <a:t>expert</a:t>
          </a:r>
          <a:r>
            <a:rPr lang="fi-FI" sz="1400" dirty="0"/>
            <a:t> </a:t>
          </a:r>
          <a:r>
            <a:rPr lang="fi-FI" sz="1400" dirty="0" err="1"/>
            <a:t>group</a:t>
          </a:r>
          <a:endParaRPr lang="fi-FI" sz="1400" dirty="0">
            <a:solidFill>
              <a:schemeClr val="tx1"/>
            </a:solidFill>
            <a:latin typeface="+mn-lt"/>
          </a:endParaRPr>
        </a:p>
      </dgm:t>
    </dgm:pt>
    <dgm:pt modelId="{8B686B5F-7EB1-417E-BF82-5FBE2ACEDFAD}" type="parTrans" cxnId="{F3C1A4B4-70A7-4557-ABA7-D9336F97CE1A}">
      <dgm:prSet/>
      <dgm:spPr/>
      <dgm:t>
        <a:bodyPr/>
        <a:lstStyle/>
        <a:p>
          <a:endParaRPr lang="fi-FI"/>
        </a:p>
      </dgm:t>
    </dgm:pt>
    <dgm:pt modelId="{8BA518BC-453B-4139-AF1B-3AA4598160B5}" type="sibTrans" cxnId="{F3C1A4B4-70A7-4557-ABA7-D9336F97CE1A}">
      <dgm:prSet/>
      <dgm:spPr/>
      <dgm:t>
        <a:bodyPr/>
        <a:lstStyle/>
        <a:p>
          <a:endParaRPr lang="fi-FI"/>
        </a:p>
      </dgm:t>
    </dgm:pt>
    <dgm:pt modelId="{3E1265A7-43A0-4DEB-8C47-10B416F43064}">
      <dgm:prSet custT="1"/>
      <dgm:spPr/>
      <dgm:t>
        <a:bodyPr/>
        <a:lstStyle/>
        <a:p>
          <a:r>
            <a:rPr lang="fi-FI" sz="1400" dirty="0" err="1"/>
            <a:t>Continuous</a:t>
          </a:r>
          <a:r>
            <a:rPr lang="fi-FI" sz="1400" dirty="0"/>
            <a:t> </a:t>
          </a:r>
          <a:r>
            <a:rPr lang="fi-FI" sz="1400" dirty="0" err="1"/>
            <a:t>monitoring</a:t>
          </a:r>
          <a:r>
            <a:rPr lang="fi-FI" sz="1400" dirty="0"/>
            <a:t> is on.</a:t>
          </a:r>
        </a:p>
      </dgm:t>
    </dgm:pt>
    <dgm:pt modelId="{D5B25CE9-38A5-4AF6-9E33-F07BFD54DC8B}" type="parTrans" cxnId="{2C4546C2-01C8-4D2F-BF8F-EA3F1ED03D20}">
      <dgm:prSet/>
      <dgm:spPr/>
      <dgm:t>
        <a:bodyPr/>
        <a:lstStyle/>
        <a:p>
          <a:endParaRPr lang="fi-FI"/>
        </a:p>
      </dgm:t>
    </dgm:pt>
    <dgm:pt modelId="{9C41F4EA-DF03-4305-B798-AFAC3F6A79E9}" type="sibTrans" cxnId="{2C4546C2-01C8-4D2F-BF8F-EA3F1ED03D20}">
      <dgm:prSet/>
      <dgm:spPr/>
      <dgm:t>
        <a:bodyPr/>
        <a:lstStyle/>
        <a:p>
          <a:endParaRPr lang="fi-FI"/>
        </a:p>
      </dgm:t>
    </dgm:pt>
    <dgm:pt modelId="{6190E858-47E4-429F-AF34-DB5EC0B14102}">
      <dgm:prSet custT="1"/>
      <dgm:spPr/>
      <dgm:t>
        <a:bodyPr/>
        <a:lstStyle/>
        <a:p>
          <a:r>
            <a:rPr lang="en-US" sz="1400" b="0" i="0" dirty="0"/>
            <a:t>Social care is consulted together with the guardians, if worrying or unclear absences continue despite monitoring and support measures.</a:t>
          </a:r>
          <a:endParaRPr lang="fi-FI" sz="1400" dirty="0"/>
        </a:p>
      </dgm:t>
    </dgm:pt>
    <dgm:pt modelId="{B9F7BA1A-B1A3-4565-B92E-C6D30E91C740}" type="parTrans" cxnId="{DC1643C4-A626-42CE-85A2-350A1ECC3EB1}">
      <dgm:prSet/>
      <dgm:spPr/>
      <dgm:t>
        <a:bodyPr/>
        <a:lstStyle/>
        <a:p>
          <a:endParaRPr lang="fi-FI"/>
        </a:p>
      </dgm:t>
    </dgm:pt>
    <dgm:pt modelId="{13F5DCA9-51E7-4F4F-9A61-23D0A7E1C0CB}" type="sibTrans" cxnId="{DC1643C4-A626-42CE-85A2-350A1ECC3EB1}">
      <dgm:prSet/>
      <dgm:spPr/>
      <dgm:t>
        <a:bodyPr/>
        <a:lstStyle/>
        <a:p>
          <a:endParaRPr lang="fi-FI"/>
        </a:p>
      </dgm:t>
    </dgm:pt>
    <dgm:pt modelId="{60ECDD83-17FF-442D-8C16-E29F188B1245}">
      <dgm:prSet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>
              <a:solidFill>
                <a:schemeClr val="tx1"/>
              </a:solidFill>
              <a:latin typeface="+mn-lt"/>
            </a:rPr>
            <a:t>Assigning</a:t>
          </a:r>
          <a:r>
            <a:rPr lang="fi-FI" sz="1400" dirty="0">
              <a:solidFill>
                <a:schemeClr val="tx1"/>
              </a:solidFill>
              <a:latin typeface="+mn-lt"/>
            </a:rPr>
            <a:t> a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school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adult</a:t>
          </a:r>
          <a:r>
            <a:rPr lang="fi-FI" sz="1400" dirty="0">
              <a:solidFill>
                <a:schemeClr val="tx1"/>
              </a:solidFill>
              <a:latin typeface="+mn-lt"/>
            </a:rPr>
            <a:t> in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charge</a:t>
          </a:r>
          <a:r>
            <a:rPr lang="fi-FI" sz="1400" dirty="0">
              <a:solidFill>
                <a:schemeClr val="tx1"/>
              </a:solidFill>
              <a:latin typeface="+mn-lt"/>
            </a:rPr>
            <a:t>.</a:t>
          </a:r>
        </a:p>
      </dgm:t>
    </dgm:pt>
    <dgm:pt modelId="{2604FD81-9EEB-4584-A4FA-CA89C24D843A}" type="parTrans" cxnId="{8D836B58-91F3-4838-8CCD-7EA872FB506C}">
      <dgm:prSet/>
      <dgm:spPr/>
      <dgm:t>
        <a:bodyPr/>
        <a:lstStyle/>
        <a:p>
          <a:endParaRPr lang="fi-FI"/>
        </a:p>
      </dgm:t>
    </dgm:pt>
    <dgm:pt modelId="{0E648AEA-0F89-4764-A84E-BDEE6C4172AD}" type="sibTrans" cxnId="{8D836B58-91F3-4838-8CCD-7EA872FB506C}">
      <dgm:prSet/>
      <dgm:spPr/>
      <dgm:t>
        <a:bodyPr/>
        <a:lstStyle/>
        <a:p>
          <a:endParaRPr lang="fi-FI"/>
        </a:p>
      </dgm:t>
    </dgm:pt>
    <dgm:pt modelId="{53014E42-F73E-405B-8661-F1B1AA3F68A8}">
      <dgm:prSet custT="1"/>
      <dgm:spPr/>
      <dgm:t>
        <a:bodyPr/>
        <a:lstStyle/>
        <a:p>
          <a:r>
            <a:rPr lang="en-US" sz="1400" dirty="0"/>
            <a:t>Coordinated, multidisciplinary cooperation. Goals, measures and follow-up agreed together</a:t>
          </a:r>
          <a:r>
            <a:rPr lang="fi-FI" sz="1400" dirty="0"/>
            <a:t>.</a:t>
          </a:r>
        </a:p>
      </dgm:t>
    </dgm:pt>
    <dgm:pt modelId="{82DE7970-7672-4974-BA49-40CECE085723}" type="parTrans" cxnId="{4FF1AACD-9C84-4652-B6BE-278C91D57422}">
      <dgm:prSet/>
      <dgm:spPr/>
      <dgm:t>
        <a:bodyPr/>
        <a:lstStyle/>
        <a:p>
          <a:endParaRPr lang="fi-FI"/>
        </a:p>
      </dgm:t>
    </dgm:pt>
    <dgm:pt modelId="{CAB6BC83-A0E5-4B86-9D69-EE9114411B7E}" type="sibTrans" cxnId="{4FF1AACD-9C84-4652-B6BE-278C91D57422}">
      <dgm:prSet/>
      <dgm:spPr/>
      <dgm:t>
        <a:bodyPr/>
        <a:lstStyle/>
        <a:p>
          <a:endParaRPr lang="fi-FI"/>
        </a:p>
      </dgm:t>
    </dgm:pt>
    <dgm:pt modelId="{037092D3-17C6-46B1-89AE-68B107017ABC}">
      <dgm:prSet phldrT="[Teksti]" custT="1"/>
      <dgm:spPr/>
      <dgm:t>
        <a:bodyPr/>
        <a:lstStyle/>
        <a:p>
          <a:r>
            <a:rPr lang="fi-FI" sz="1400" dirty="0"/>
            <a:t>A </a:t>
          </a:r>
          <a:r>
            <a:rPr lang="fi-FI" sz="1400" dirty="0" err="1"/>
            <a:t>class</a:t>
          </a:r>
          <a:r>
            <a:rPr lang="fi-FI" sz="1400" dirty="0"/>
            <a:t> </a:t>
          </a:r>
          <a:r>
            <a:rPr lang="fi-FI" sz="1400" dirty="0" err="1"/>
            <a:t>teacher</a:t>
          </a:r>
          <a:r>
            <a:rPr lang="fi-FI" sz="1400" dirty="0"/>
            <a:t> </a:t>
          </a:r>
          <a:r>
            <a:rPr lang="fi-FI" sz="1400" dirty="0" err="1"/>
            <a:t>or</a:t>
          </a:r>
          <a:r>
            <a:rPr lang="fi-FI" sz="1400" dirty="0"/>
            <a:t> an </a:t>
          </a:r>
          <a:r>
            <a:rPr lang="fi-FI" sz="1400" dirty="0" err="1"/>
            <a:t>instructor</a:t>
          </a:r>
          <a:r>
            <a:rPr lang="fi-FI" sz="1400" dirty="0"/>
            <a:t> </a:t>
          </a:r>
          <a:r>
            <a:rPr lang="fi-FI" sz="1400" dirty="0" err="1"/>
            <a:t>talks</a:t>
          </a:r>
          <a:r>
            <a:rPr lang="fi-FI" sz="1400" dirty="0"/>
            <a:t> </a:t>
          </a:r>
          <a:r>
            <a:rPr lang="fi-FI" sz="1400" dirty="0" err="1"/>
            <a:t>with</a:t>
          </a:r>
          <a:r>
            <a:rPr lang="fi-FI" sz="1400" dirty="0"/>
            <a:t> </a:t>
          </a:r>
          <a:r>
            <a:rPr lang="fi-FI" sz="1400" dirty="0" err="1"/>
            <a:t>the</a:t>
          </a:r>
          <a:r>
            <a:rPr lang="fi-FI" sz="1400" dirty="0"/>
            <a:t> </a:t>
          </a:r>
          <a:r>
            <a:rPr lang="fi-FI" sz="1400" dirty="0" err="1"/>
            <a:t>student</a:t>
          </a:r>
          <a:r>
            <a:rPr lang="fi-FI" sz="1400" dirty="0"/>
            <a:t> on </a:t>
          </a:r>
          <a:r>
            <a:rPr lang="fi-FI" sz="1400" dirty="0" err="1"/>
            <a:t>the</a:t>
          </a:r>
          <a:r>
            <a:rPr lang="fi-FI" sz="1400" dirty="0"/>
            <a:t> </a:t>
          </a:r>
          <a:r>
            <a:rPr lang="fi-FI" sz="1400" dirty="0" err="1"/>
            <a:t>matter</a:t>
          </a:r>
          <a:r>
            <a:rPr lang="fi-FI" sz="1400" dirty="0"/>
            <a:t>, and, </a:t>
          </a:r>
          <a:r>
            <a:rPr lang="fi-FI" sz="1400" dirty="0" err="1"/>
            <a:t>if</a:t>
          </a:r>
          <a:r>
            <a:rPr lang="fi-FI" sz="1400" dirty="0"/>
            <a:t> </a:t>
          </a:r>
          <a:r>
            <a:rPr lang="fi-FI" sz="1400" dirty="0" err="1"/>
            <a:t>necessary</a:t>
          </a:r>
          <a:r>
            <a:rPr lang="fi-FI" sz="1400" dirty="0"/>
            <a:t>, </a:t>
          </a:r>
          <a:r>
            <a:rPr lang="fi-FI" sz="1400" dirty="0" err="1"/>
            <a:t>contacts</a:t>
          </a:r>
          <a:r>
            <a:rPr lang="fi-FI" sz="1400" dirty="0"/>
            <a:t> </a:t>
          </a:r>
          <a:r>
            <a:rPr lang="fi-FI" sz="1400" dirty="0" err="1"/>
            <a:t>parents</a:t>
          </a:r>
          <a:r>
            <a:rPr lang="fi-FI" sz="1400" dirty="0"/>
            <a:t> in </a:t>
          </a:r>
          <a:r>
            <a:rPr lang="fi-FI" sz="1400" dirty="0" err="1"/>
            <a:t>order</a:t>
          </a:r>
          <a:r>
            <a:rPr lang="fi-FI" sz="1400" dirty="0"/>
            <a:t> to </a:t>
          </a:r>
          <a:r>
            <a:rPr lang="fi-FI" sz="1400" dirty="0" err="1"/>
            <a:t>arrange</a:t>
          </a:r>
          <a:r>
            <a:rPr lang="fi-FI" sz="1400" dirty="0"/>
            <a:t> some extra </a:t>
          </a:r>
          <a:r>
            <a:rPr lang="fi-FI" sz="1400" dirty="0" err="1"/>
            <a:t>meeting</a:t>
          </a:r>
          <a:r>
            <a:rPr lang="fi-FI" sz="1400" dirty="0"/>
            <a:t>. </a:t>
          </a:r>
        </a:p>
      </dgm:t>
    </dgm:pt>
    <dgm:pt modelId="{2919D286-ADD0-4B22-9316-5CAEF93D1E34}" type="parTrans" cxnId="{F3E45839-C092-4D7F-9A57-8BC8321151D4}">
      <dgm:prSet/>
      <dgm:spPr/>
      <dgm:t>
        <a:bodyPr/>
        <a:lstStyle/>
        <a:p>
          <a:endParaRPr lang="uk-UA"/>
        </a:p>
      </dgm:t>
    </dgm:pt>
    <dgm:pt modelId="{6EBCA992-74A2-499C-8A93-DF7BEFAA51CB}" type="sibTrans" cxnId="{F3E45839-C092-4D7F-9A57-8BC8321151D4}">
      <dgm:prSet/>
      <dgm:spPr/>
      <dgm:t>
        <a:bodyPr/>
        <a:lstStyle/>
        <a:p>
          <a:endParaRPr lang="uk-UA"/>
        </a:p>
      </dgm:t>
    </dgm:pt>
    <dgm:pt modelId="{D579B700-354D-4129-829C-E0148B3B1997}">
      <dgm:prSet phldrT="[Teksti]" custT="1"/>
      <dgm:spPr/>
      <dgm:t>
        <a:bodyPr/>
        <a:lstStyle/>
        <a:p>
          <a:r>
            <a:rPr lang="fi-FI" sz="1400" dirty="0"/>
            <a:t>If </a:t>
          </a:r>
          <a:r>
            <a:rPr lang="fi-FI" sz="1400" dirty="0" err="1"/>
            <a:t>needed</a:t>
          </a:r>
          <a:r>
            <a:rPr lang="fi-FI" sz="1400" dirty="0"/>
            <a:t> </a:t>
          </a:r>
          <a:r>
            <a:rPr lang="fi-FI" sz="1400" dirty="0" err="1"/>
            <a:t>individual</a:t>
          </a:r>
          <a:r>
            <a:rPr lang="fi-FI" sz="1400" dirty="0"/>
            <a:t> </a:t>
          </a:r>
          <a:r>
            <a:rPr lang="fi-FI" sz="1400" dirty="0" err="1"/>
            <a:t>study</a:t>
          </a:r>
          <a:r>
            <a:rPr lang="fi-FI" sz="1400" dirty="0"/>
            <a:t> </a:t>
          </a:r>
          <a:r>
            <a:rPr lang="fi-FI" sz="1400" dirty="0" err="1"/>
            <a:t>support</a:t>
          </a:r>
          <a:r>
            <a:rPr lang="fi-FI" sz="1400" dirty="0"/>
            <a:t> </a:t>
          </a:r>
          <a:r>
            <a:rPr lang="fi-FI" sz="1400" dirty="0" err="1"/>
            <a:t>work</a:t>
          </a:r>
          <a:r>
            <a:rPr lang="fi-FI" sz="1400" dirty="0"/>
            <a:t> e.g. </a:t>
          </a:r>
          <a:r>
            <a:rPr lang="fi-FI" sz="1400" dirty="0" err="1"/>
            <a:t>multidisciplinary</a:t>
          </a:r>
          <a:r>
            <a:rPr lang="fi-FI" sz="1400" dirty="0"/>
            <a:t> </a:t>
          </a:r>
          <a:r>
            <a:rPr lang="fi-FI" sz="1400" dirty="0" err="1"/>
            <a:t>expert</a:t>
          </a:r>
          <a:r>
            <a:rPr lang="fi-FI" sz="1400" dirty="0"/>
            <a:t> </a:t>
          </a:r>
          <a:r>
            <a:rPr lang="fi-FI" sz="1400" dirty="0" err="1"/>
            <a:t>group</a:t>
          </a:r>
          <a:r>
            <a:rPr lang="fi-FI" sz="1400" dirty="0"/>
            <a:t>. </a:t>
          </a:r>
        </a:p>
      </dgm:t>
    </dgm:pt>
    <dgm:pt modelId="{883B6497-A7EC-4936-973A-E6BA60764933}" type="parTrans" cxnId="{D705FE6C-9E6C-4993-B88B-F30F59F72B39}">
      <dgm:prSet/>
      <dgm:spPr/>
      <dgm:t>
        <a:bodyPr/>
        <a:lstStyle/>
        <a:p>
          <a:endParaRPr lang="uk-UA"/>
        </a:p>
      </dgm:t>
    </dgm:pt>
    <dgm:pt modelId="{51743D9B-282A-4042-9B56-4198D652495A}" type="sibTrans" cxnId="{D705FE6C-9E6C-4993-B88B-F30F59F72B39}">
      <dgm:prSet/>
      <dgm:spPr/>
      <dgm:t>
        <a:bodyPr/>
        <a:lstStyle/>
        <a:p>
          <a:endParaRPr lang="uk-UA"/>
        </a:p>
      </dgm:t>
    </dgm:pt>
    <dgm:pt modelId="{A4567296-CE76-47BF-B934-7DF29681EC90}">
      <dgm:prSet phldrT="[Teksti]" custT="1"/>
      <dgm:spPr/>
      <dgm:t>
        <a:bodyPr/>
        <a:lstStyle/>
        <a:p>
          <a:r>
            <a:rPr lang="fi-FI" sz="1400" dirty="0" err="1"/>
            <a:t>Assigning</a:t>
          </a:r>
          <a:r>
            <a:rPr lang="fi-FI" sz="1400" dirty="0"/>
            <a:t> an </a:t>
          </a:r>
          <a:r>
            <a:rPr lang="fi-FI" sz="1400" dirty="0" err="1"/>
            <a:t>adult</a:t>
          </a:r>
          <a:r>
            <a:rPr lang="fi-FI" sz="1400" dirty="0"/>
            <a:t> to </a:t>
          </a:r>
          <a:r>
            <a:rPr lang="fi-FI" sz="1400" dirty="0" err="1"/>
            <a:t>take</a:t>
          </a:r>
          <a:r>
            <a:rPr lang="fi-FI" sz="1400" dirty="0"/>
            <a:t> </a:t>
          </a:r>
          <a:r>
            <a:rPr lang="fi-FI" sz="1400" dirty="0" err="1"/>
            <a:t>charge</a:t>
          </a:r>
          <a:r>
            <a:rPr lang="fi-FI" sz="1400" dirty="0"/>
            <a:t>, </a:t>
          </a:r>
          <a:r>
            <a:rPr lang="fi-FI" sz="1400" dirty="0" err="1"/>
            <a:t>often</a:t>
          </a:r>
          <a:r>
            <a:rPr lang="fi-FI" sz="1400" dirty="0"/>
            <a:t> a </a:t>
          </a:r>
          <a:r>
            <a:rPr lang="fi-FI" sz="1400" dirty="0" err="1"/>
            <a:t>class</a:t>
          </a:r>
          <a:r>
            <a:rPr lang="fi-FI" sz="1400" dirty="0"/>
            <a:t> </a:t>
          </a:r>
          <a:r>
            <a:rPr lang="fi-FI" sz="1400" dirty="0" err="1"/>
            <a:t>teacher</a:t>
          </a:r>
          <a:r>
            <a:rPr lang="fi-FI" sz="1400" dirty="0"/>
            <a:t> </a:t>
          </a:r>
          <a:r>
            <a:rPr lang="fi-FI" sz="1400" dirty="0" err="1"/>
            <a:t>or</a:t>
          </a:r>
          <a:r>
            <a:rPr lang="fi-FI" sz="1400" dirty="0"/>
            <a:t> </a:t>
          </a:r>
          <a:r>
            <a:rPr lang="fi-FI" sz="1400" dirty="0" err="1"/>
            <a:t>instructor</a:t>
          </a:r>
          <a:endParaRPr lang="fi-FI" sz="1400" dirty="0"/>
        </a:p>
      </dgm:t>
    </dgm:pt>
    <dgm:pt modelId="{C6759C65-2A25-48AC-A566-0C4B2890FDF0}" type="parTrans" cxnId="{7FC46619-E996-4615-AEB1-1B52677906C7}">
      <dgm:prSet/>
      <dgm:spPr/>
      <dgm:t>
        <a:bodyPr/>
        <a:lstStyle/>
        <a:p>
          <a:endParaRPr lang="uk-UA"/>
        </a:p>
      </dgm:t>
    </dgm:pt>
    <dgm:pt modelId="{E3327AB9-B8BA-45CA-BB8C-E5D96AEE3739}" type="sibTrans" cxnId="{7FC46619-E996-4615-AEB1-1B52677906C7}">
      <dgm:prSet/>
      <dgm:spPr/>
      <dgm:t>
        <a:bodyPr/>
        <a:lstStyle/>
        <a:p>
          <a:endParaRPr lang="uk-UA"/>
        </a:p>
      </dgm:t>
    </dgm:pt>
    <dgm:pt modelId="{5DEE086B-F297-4415-BEEA-D9D73715AFB3}">
      <dgm:prSet phldrT="[Teksti]" custT="1"/>
      <dgm:spPr>
        <a:solidFill>
          <a:schemeClr val="accent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i-FI" sz="1400" dirty="0" err="1">
              <a:solidFill>
                <a:schemeClr val="tx1"/>
              </a:solidFill>
              <a:latin typeface="+mn-lt"/>
            </a:rPr>
            <a:t>Coming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up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with</a:t>
          </a:r>
          <a:r>
            <a:rPr lang="fi-FI" sz="1400" dirty="0">
              <a:solidFill>
                <a:schemeClr val="tx1"/>
              </a:solidFill>
              <a:latin typeface="+mn-lt"/>
            </a:rPr>
            <a:t> some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studing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dirty="0">
              <a:solidFill>
                <a:schemeClr val="tx1"/>
              </a:solidFill>
              <a:latin typeface="+mn-lt"/>
            </a:rPr>
            <a:t>( e.g.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schoold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dirty="0">
              <a:solidFill>
                <a:schemeClr val="tx1"/>
              </a:solidFill>
              <a:latin typeface="+mn-lt"/>
            </a:rPr>
            <a:t>,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pedagogical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dirty="0">
              <a:solidFill>
                <a:schemeClr val="tx1"/>
              </a:solidFill>
              <a:latin typeface="+mn-lt"/>
            </a:rPr>
            <a:t>,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flexible</a:t>
          </a:r>
          <a:r>
            <a:rPr lang="fi-FI" sz="1400" dirty="0">
              <a:solidFill>
                <a:schemeClr val="tx1"/>
              </a:solidFill>
              <a:latin typeface="+mn-lt"/>
            </a:rPr>
            <a:t> </a:t>
          </a:r>
          <a:r>
            <a:rPr lang="fi-FI" sz="1400" dirty="0" err="1">
              <a:solidFill>
                <a:schemeClr val="tx1"/>
              </a:solidFill>
              <a:latin typeface="+mn-lt"/>
            </a:rPr>
            <a:t>schedule</a:t>
          </a:r>
          <a:r>
            <a:rPr lang="fi-FI" sz="1400" dirty="0">
              <a:solidFill>
                <a:schemeClr val="tx1"/>
              </a:solidFill>
              <a:latin typeface="+mn-lt"/>
            </a:rPr>
            <a:t>).</a:t>
          </a:r>
          <a:endParaRPr lang="fi-FI" sz="1400" dirty="0"/>
        </a:p>
      </dgm:t>
    </dgm:pt>
    <dgm:pt modelId="{D2D19943-E498-4CB5-9D67-888E2493B35A}" type="parTrans" cxnId="{53785654-96B3-4C00-8802-4CEA1C7210BE}">
      <dgm:prSet/>
      <dgm:spPr/>
      <dgm:t>
        <a:bodyPr/>
        <a:lstStyle/>
        <a:p>
          <a:endParaRPr lang="uk-UA"/>
        </a:p>
      </dgm:t>
    </dgm:pt>
    <dgm:pt modelId="{F84F52A4-6AC6-465C-A220-525C5642C2D9}" type="sibTrans" cxnId="{53785654-96B3-4C00-8802-4CEA1C7210BE}">
      <dgm:prSet/>
      <dgm:spPr/>
      <dgm:t>
        <a:bodyPr/>
        <a:lstStyle/>
        <a:p>
          <a:endParaRPr lang="uk-UA"/>
        </a:p>
      </dgm:t>
    </dgm:pt>
    <dgm:pt modelId="{7F511331-BC5D-45B5-A211-72BAAB0EBC9F}" type="pres">
      <dgm:prSet presAssocID="{56406A71-4A21-41C7-ADD2-66F86E745981}" presName="Name0" presStyleCnt="0">
        <dgm:presLayoutVars>
          <dgm:dir/>
          <dgm:animLvl val="lvl"/>
          <dgm:resizeHandles val="exact"/>
        </dgm:presLayoutVars>
      </dgm:prSet>
      <dgm:spPr/>
    </dgm:pt>
    <dgm:pt modelId="{FD6C3E71-622D-41A0-9CC2-6737C35FF0F5}" type="pres">
      <dgm:prSet presAssocID="{C2EBC928-B5AF-45DD-9BA8-C8AA7FD57FB7}" presName="composite" presStyleCnt="0"/>
      <dgm:spPr/>
    </dgm:pt>
    <dgm:pt modelId="{9FF122F1-26B3-4781-B3B5-E08B8DCC02EF}" type="pres">
      <dgm:prSet presAssocID="{C2EBC928-B5AF-45DD-9BA8-C8AA7FD57FB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11DD2C3-F4ED-45EC-A86D-AFDD369D1C72}" type="pres">
      <dgm:prSet presAssocID="{C2EBC928-B5AF-45DD-9BA8-C8AA7FD57FB7}" presName="desTx" presStyleLbl="alignAccFollowNode1" presStyleIdx="0" presStyleCnt="3">
        <dgm:presLayoutVars>
          <dgm:bulletEnabled val="1"/>
        </dgm:presLayoutVars>
      </dgm:prSet>
      <dgm:spPr/>
    </dgm:pt>
    <dgm:pt modelId="{081B1D36-8E3E-4E7A-B0C0-6294B02B9661}" type="pres">
      <dgm:prSet presAssocID="{8AB1F793-10C0-47CE-800F-691AC6EBE3AE}" presName="space" presStyleCnt="0"/>
      <dgm:spPr/>
    </dgm:pt>
    <dgm:pt modelId="{7DAD9976-6B04-4A38-9D22-BFC6A1FBD879}" type="pres">
      <dgm:prSet presAssocID="{2393FC68-AB08-427F-982D-FE1BFB43B686}" presName="composite" presStyleCnt="0"/>
      <dgm:spPr/>
    </dgm:pt>
    <dgm:pt modelId="{5EBBFF36-4166-4574-BCA2-EF30D70340BF}" type="pres">
      <dgm:prSet presAssocID="{2393FC68-AB08-427F-982D-FE1BFB43B686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241798A-705C-4AA7-875D-0A12F2E84E1C}" type="pres">
      <dgm:prSet presAssocID="{2393FC68-AB08-427F-982D-FE1BFB43B686}" presName="desTx" presStyleLbl="alignAccFollowNode1" presStyleIdx="1" presStyleCnt="3">
        <dgm:presLayoutVars>
          <dgm:bulletEnabled val="1"/>
        </dgm:presLayoutVars>
      </dgm:prSet>
      <dgm:spPr/>
    </dgm:pt>
    <dgm:pt modelId="{B764C673-7BA5-450E-BD5A-6CD77533C6BB}" type="pres">
      <dgm:prSet presAssocID="{950BE137-B8AE-4E37-9CDF-E8265413C508}" presName="space" presStyleCnt="0"/>
      <dgm:spPr/>
    </dgm:pt>
    <dgm:pt modelId="{16A4AB10-F87C-4402-AEF1-A2CCD32CB04A}" type="pres">
      <dgm:prSet presAssocID="{20C05315-1A0F-44D8-86DE-8D4B2616A51D}" presName="composite" presStyleCnt="0"/>
      <dgm:spPr/>
    </dgm:pt>
    <dgm:pt modelId="{A17B1919-1AC9-4AB1-8C33-A6F539A72822}" type="pres">
      <dgm:prSet presAssocID="{20C05315-1A0F-44D8-86DE-8D4B2616A51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9249B2B-689E-4F10-B906-E3CDB5569C2F}" type="pres">
      <dgm:prSet presAssocID="{20C05315-1A0F-44D8-86DE-8D4B2616A51D}" presName="desTx" presStyleLbl="alignAccFollowNode1" presStyleIdx="2" presStyleCnt="3" custLinFactNeighborY="-750">
        <dgm:presLayoutVars>
          <dgm:bulletEnabled val="1"/>
        </dgm:presLayoutVars>
      </dgm:prSet>
      <dgm:spPr/>
    </dgm:pt>
  </dgm:ptLst>
  <dgm:cxnLst>
    <dgm:cxn modelId="{56BC8601-0353-4C79-9B52-22878631A986}" type="presOf" srcId="{2393FC68-AB08-427F-982D-FE1BFB43B686}" destId="{5EBBFF36-4166-4574-BCA2-EF30D70340BF}" srcOrd="0" destOrd="0" presId="urn:microsoft.com/office/officeart/2005/8/layout/hList1"/>
    <dgm:cxn modelId="{E95D8B03-2AE4-4905-8C63-F46EDF14A669}" type="presOf" srcId="{09FBAB2A-BE69-4CC8-8774-89C068BE98D4}" destId="{E11DD2C3-F4ED-45EC-A86D-AFDD369D1C72}" srcOrd="0" destOrd="0" presId="urn:microsoft.com/office/officeart/2005/8/layout/hList1"/>
    <dgm:cxn modelId="{B756A712-54F3-4C84-9DA6-F4973CAA4830}" type="presOf" srcId="{EEC3A166-94CA-4046-B921-7D383947E9EF}" destId="{3241798A-705C-4AA7-875D-0A12F2E84E1C}" srcOrd="0" destOrd="5" presId="urn:microsoft.com/office/officeart/2005/8/layout/hList1"/>
    <dgm:cxn modelId="{B53B3813-DE4D-46C1-9E84-1E6F39124A54}" type="presOf" srcId="{E566366E-9F77-41C3-9360-CF898C115DDD}" destId="{3241798A-705C-4AA7-875D-0A12F2E84E1C}" srcOrd="0" destOrd="2" presId="urn:microsoft.com/office/officeart/2005/8/layout/hList1"/>
    <dgm:cxn modelId="{7FC46619-E996-4615-AEB1-1B52677906C7}" srcId="{C2EBC928-B5AF-45DD-9BA8-C8AA7FD57FB7}" destId="{A4567296-CE76-47BF-B934-7DF29681EC90}" srcOrd="4" destOrd="0" parTransId="{C6759C65-2A25-48AC-A566-0C4B2890FDF0}" sibTransId="{E3327AB9-B8BA-45CA-BB8C-E5D96AEE3739}"/>
    <dgm:cxn modelId="{A4257B28-037A-43CB-89E2-EE4A8E167E9B}" srcId="{2393FC68-AB08-427F-982D-FE1BFB43B686}" destId="{0F5593B5-58B1-4B95-92BD-F633A5588F93}" srcOrd="0" destOrd="0" parTransId="{3C3EEFE3-4029-4DB9-B4C5-F2ECD641EA97}" sibTransId="{38D61E8C-9BCA-49C3-A155-81C7F554F8BD}"/>
    <dgm:cxn modelId="{40642B2B-E24D-47E5-BA5A-E179D0DB1BC4}" srcId="{2393FC68-AB08-427F-982D-FE1BFB43B686}" destId="{E566366E-9F77-41C3-9360-CF898C115DDD}" srcOrd="2" destOrd="0" parTransId="{5373E1A4-67A6-4556-B4AA-D11F4389AB3C}" sibTransId="{D4D10588-F0F2-4561-AC9A-7E11412C9520}"/>
    <dgm:cxn modelId="{EAE5572F-1042-40DE-B067-178B98E65C37}" type="presOf" srcId="{3E1265A7-43A0-4DEB-8C47-10B416F43064}" destId="{09249B2B-689E-4F10-B906-E3CDB5569C2F}" srcOrd="0" destOrd="1" presId="urn:microsoft.com/office/officeart/2005/8/layout/hList1"/>
    <dgm:cxn modelId="{FA806A39-10DB-4203-89F3-54CC21600F5D}" type="presOf" srcId="{59551797-0CAC-4FFD-829D-AAF67CC6139A}" destId="{09249B2B-689E-4F10-B906-E3CDB5569C2F}" srcOrd="0" destOrd="0" presId="urn:microsoft.com/office/officeart/2005/8/layout/hList1"/>
    <dgm:cxn modelId="{F3E45839-C092-4D7F-9A57-8BC8321151D4}" srcId="{C2EBC928-B5AF-45DD-9BA8-C8AA7FD57FB7}" destId="{037092D3-17C6-46B1-89AE-68B107017ABC}" srcOrd="2" destOrd="0" parTransId="{2919D286-ADD0-4B22-9316-5CAEF93D1E34}" sibTransId="{6EBCA992-74A2-499C-8A93-DF7BEFAA51CB}"/>
    <dgm:cxn modelId="{91C9C75D-4EE0-4E86-B914-D2609D885797}" type="presOf" srcId="{41B4D992-3CBD-459D-96AA-26531157BD99}" destId="{3241798A-705C-4AA7-875D-0A12F2E84E1C}" srcOrd="0" destOrd="7" presId="urn:microsoft.com/office/officeart/2005/8/layout/hList1"/>
    <dgm:cxn modelId="{E2628746-2833-46BD-874B-20052F955073}" type="presOf" srcId="{D9F23122-95DF-49D9-BD41-D987F6015CD6}" destId="{E11DD2C3-F4ED-45EC-A86D-AFDD369D1C72}" srcOrd="0" destOrd="1" presId="urn:microsoft.com/office/officeart/2005/8/layout/hList1"/>
    <dgm:cxn modelId="{E17D2648-10DA-4374-A862-7B77DA9A1CE0}" type="presOf" srcId="{6190E858-47E4-429F-AF34-DB5EC0B14102}" destId="{09249B2B-689E-4F10-B906-E3CDB5569C2F}" srcOrd="0" destOrd="3" presId="urn:microsoft.com/office/officeart/2005/8/layout/hList1"/>
    <dgm:cxn modelId="{4FC1414C-4559-4578-BA10-0F7D806F69D4}" type="presOf" srcId="{6A84C378-89B4-4347-BEB4-A79546964DCE}" destId="{3241798A-705C-4AA7-875D-0A12F2E84E1C}" srcOrd="0" destOrd="6" presId="urn:microsoft.com/office/officeart/2005/8/layout/hList1"/>
    <dgm:cxn modelId="{D705FE6C-9E6C-4993-B88B-F30F59F72B39}" srcId="{C2EBC928-B5AF-45DD-9BA8-C8AA7FD57FB7}" destId="{D579B700-354D-4129-829C-E0148B3B1997}" srcOrd="3" destOrd="0" parTransId="{883B6497-A7EC-4936-973A-E6BA60764933}" sibTransId="{51743D9B-282A-4042-9B56-4198D652495A}"/>
    <dgm:cxn modelId="{90FE046D-DCEA-4D0F-81CA-F7615A1815EF}" type="presOf" srcId="{69D5374C-E67D-4E0F-9552-AAC3087E2610}" destId="{3241798A-705C-4AA7-875D-0A12F2E84E1C}" srcOrd="0" destOrd="4" presId="urn:microsoft.com/office/officeart/2005/8/layout/hList1"/>
    <dgm:cxn modelId="{2B03C76D-02D6-4D10-ACAB-8C18DAE0051F}" type="presOf" srcId="{037092D3-17C6-46B1-89AE-68B107017ABC}" destId="{E11DD2C3-F4ED-45EC-A86D-AFDD369D1C72}" srcOrd="0" destOrd="2" presId="urn:microsoft.com/office/officeart/2005/8/layout/hList1"/>
    <dgm:cxn modelId="{70A56F72-EFFA-4176-9D3C-ADDFF5F621B8}" type="presOf" srcId="{53014E42-F73E-405B-8661-F1B1AA3F68A8}" destId="{09249B2B-689E-4F10-B906-E3CDB5569C2F}" srcOrd="0" destOrd="2" presId="urn:microsoft.com/office/officeart/2005/8/layout/hList1"/>
    <dgm:cxn modelId="{53785654-96B3-4C00-8802-4CEA1C7210BE}" srcId="{2393FC68-AB08-427F-982D-FE1BFB43B686}" destId="{5DEE086B-F297-4415-BEEA-D9D73715AFB3}" srcOrd="1" destOrd="0" parTransId="{D2D19943-E498-4CB5-9D67-888E2493B35A}" sibTransId="{F84F52A4-6AC6-465C-A220-525C5642C2D9}"/>
    <dgm:cxn modelId="{8D836B58-91F3-4838-8CCD-7EA872FB506C}" srcId="{2393FC68-AB08-427F-982D-FE1BFB43B686}" destId="{60ECDD83-17FF-442D-8C16-E29F188B1245}" srcOrd="3" destOrd="0" parTransId="{2604FD81-9EEB-4584-A4FA-CA89C24D843A}" sibTransId="{0E648AEA-0F89-4764-A84E-BDEE6C4172AD}"/>
    <dgm:cxn modelId="{8CCC8779-3526-4D86-8A09-1FBDE5CF6D31}" srcId="{20C05315-1A0F-44D8-86DE-8D4B2616A51D}" destId="{59551797-0CAC-4FFD-829D-AAF67CC6139A}" srcOrd="0" destOrd="0" parTransId="{F6C7EDAF-F202-42CA-BEC8-512017A4D301}" sibTransId="{1DCBDFBE-EFBD-40E8-93C0-5F72B114636F}"/>
    <dgm:cxn modelId="{88BB1B7C-0329-4FF6-B5FD-4A08419E8389}" srcId="{56406A71-4A21-41C7-ADD2-66F86E745981}" destId="{C2EBC928-B5AF-45DD-9BA8-C8AA7FD57FB7}" srcOrd="0" destOrd="0" parTransId="{F48733B2-8A98-4679-B2E9-0F81AE7157C0}" sibTransId="{8AB1F793-10C0-47CE-800F-691AC6EBE3AE}"/>
    <dgm:cxn modelId="{DCD9E28F-635A-46A5-A495-764933250F92}" type="presOf" srcId="{56406A71-4A21-41C7-ADD2-66F86E745981}" destId="{7F511331-BC5D-45B5-A211-72BAAB0EBC9F}" srcOrd="0" destOrd="0" presId="urn:microsoft.com/office/officeart/2005/8/layout/hList1"/>
    <dgm:cxn modelId="{A5EA5695-912E-4B24-AA52-C6A861630FBA}" type="presOf" srcId="{FB17DBE8-E43F-4458-9485-86A6603BA1AF}" destId="{3241798A-705C-4AA7-875D-0A12F2E84E1C}" srcOrd="0" destOrd="8" presId="urn:microsoft.com/office/officeart/2005/8/layout/hList1"/>
    <dgm:cxn modelId="{914CF395-C121-4A4E-9F3A-EE2FF64CBC56}" srcId="{2393FC68-AB08-427F-982D-FE1BFB43B686}" destId="{FB17DBE8-E43F-4458-9485-86A6603BA1AF}" srcOrd="8" destOrd="0" parTransId="{F0E220C3-1254-4F3E-85CE-B08AB07FC7D2}" sibTransId="{7CBA2F10-0664-49D8-B63E-AEF133E630EC}"/>
    <dgm:cxn modelId="{53C8479D-6FE3-439A-8E37-736D923A588B}" type="presOf" srcId="{5DEE086B-F297-4415-BEEA-D9D73715AFB3}" destId="{3241798A-705C-4AA7-875D-0A12F2E84E1C}" srcOrd="0" destOrd="1" presId="urn:microsoft.com/office/officeart/2005/8/layout/hList1"/>
    <dgm:cxn modelId="{5D73509E-FA27-443B-B089-8A16EC6A9743}" type="presOf" srcId="{0F5593B5-58B1-4B95-92BD-F633A5588F93}" destId="{3241798A-705C-4AA7-875D-0A12F2E84E1C}" srcOrd="0" destOrd="0" presId="urn:microsoft.com/office/officeart/2005/8/layout/hList1"/>
    <dgm:cxn modelId="{CB4632AC-23C4-4BE2-A7DB-A9F4E8745BDD}" type="presOf" srcId="{60ECDD83-17FF-442D-8C16-E29F188B1245}" destId="{3241798A-705C-4AA7-875D-0A12F2E84E1C}" srcOrd="0" destOrd="3" presId="urn:microsoft.com/office/officeart/2005/8/layout/hList1"/>
    <dgm:cxn modelId="{9CD7D5AC-D08A-4B0D-AD9F-4227A1211147}" srcId="{2393FC68-AB08-427F-982D-FE1BFB43B686}" destId="{EEC3A166-94CA-4046-B921-7D383947E9EF}" srcOrd="5" destOrd="0" parTransId="{BBFDDB91-C231-483D-8BF8-4F5DA399D998}" sibTransId="{6F979343-3A15-401A-AA54-5E9A94B16F2C}"/>
    <dgm:cxn modelId="{E643A7AD-60D4-42F7-9F15-53FC0AD2FA4D}" srcId="{C2EBC928-B5AF-45DD-9BA8-C8AA7FD57FB7}" destId="{D9F23122-95DF-49D9-BD41-D987F6015CD6}" srcOrd="1" destOrd="0" parTransId="{0F063489-45AB-4CB7-BF7B-23CF6BB62563}" sibTransId="{CD767050-9182-49DA-AE76-E3F37EE6091B}"/>
    <dgm:cxn modelId="{F007BBB1-B0C2-4D72-8B14-21F4D13FB71E}" type="presOf" srcId="{D579B700-354D-4129-829C-E0148B3B1997}" destId="{E11DD2C3-F4ED-45EC-A86D-AFDD369D1C72}" srcOrd="0" destOrd="3" presId="urn:microsoft.com/office/officeart/2005/8/layout/hList1"/>
    <dgm:cxn modelId="{F3C1A4B4-70A7-4557-ABA7-D9336F97CE1A}" srcId="{2393FC68-AB08-427F-982D-FE1BFB43B686}" destId="{69D5374C-E67D-4E0F-9552-AAC3087E2610}" srcOrd="4" destOrd="0" parTransId="{8B686B5F-7EB1-417E-BF82-5FBE2ACEDFAD}" sibTransId="{8BA518BC-453B-4139-AF1B-3AA4598160B5}"/>
    <dgm:cxn modelId="{6BDED4B4-4E9A-42A6-988E-8F8D1C1D7563}" type="presOf" srcId="{A4567296-CE76-47BF-B934-7DF29681EC90}" destId="{E11DD2C3-F4ED-45EC-A86D-AFDD369D1C72}" srcOrd="0" destOrd="4" presId="urn:microsoft.com/office/officeart/2005/8/layout/hList1"/>
    <dgm:cxn modelId="{07689DB8-22B2-4438-A548-22C15D34C5CD}" srcId="{2393FC68-AB08-427F-982D-FE1BFB43B686}" destId="{6A84C378-89B4-4347-BEB4-A79546964DCE}" srcOrd="6" destOrd="0" parTransId="{A0FBAA8E-9C76-40DD-BFD6-0DE9A1011B0C}" sibTransId="{519A691A-FAC2-45A4-A455-26D3C683CCE5}"/>
    <dgm:cxn modelId="{2C4546C2-01C8-4D2F-BF8F-EA3F1ED03D20}" srcId="{20C05315-1A0F-44D8-86DE-8D4B2616A51D}" destId="{3E1265A7-43A0-4DEB-8C47-10B416F43064}" srcOrd="1" destOrd="0" parTransId="{D5B25CE9-38A5-4AF6-9E33-F07BFD54DC8B}" sibTransId="{9C41F4EA-DF03-4305-B798-AFAC3F6A79E9}"/>
    <dgm:cxn modelId="{EA33D4C3-397B-4D9F-B7F1-69B0E98866FD}" srcId="{56406A71-4A21-41C7-ADD2-66F86E745981}" destId="{2393FC68-AB08-427F-982D-FE1BFB43B686}" srcOrd="1" destOrd="0" parTransId="{6F12A119-897A-470E-A0AD-5CBC4E6C7E63}" sibTransId="{950BE137-B8AE-4E37-9CDF-E8265413C508}"/>
    <dgm:cxn modelId="{DC1643C4-A626-42CE-85A2-350A1ECC3EB1}" srcId="{20C05315-1A0F-44D8-86DE-8D4B2616A51D}" destId="{6190E858-47E4-429F-AF34-DB5EC0B14102}" srcOrd="3" destOrd="0" parTransId="{B9F7BA1A-B1A3-4565-B92E-C6D30E91C740}" sibTransId="{13F5DCA9-51E7-4F4F-9A61-23D0A7E1C0CB}"/>
    <dgm:cxn modelId="{52D01EC9-9E92-418B-B070-EE6F22E0CA60}" type="presOf" srcId="{20C05315-1A0F-44D8-86DE-8D4B2616A51D}" destId="{A17B1919-1AC9-4AB1-8C33-A6F539A72822}" srcOrd="0" destOrd="0" presId="urn:microsoft.com/office/officeart/2005/8/layout/hList1"/>
    <dgm:cxn modelId="{4FF1AACD-9C84-4652-B6BE-278C91D57422}" srcId="{20C05315-1A0F-44D8-86DE-8D4B2616A51D}" destId="{53014E42-F73E-405B-8661-F1B1AA3F68A8}" srcOrd="2" destOrd="0" parTransId="{82DE7970-7672-4974-BA49-40CECE085723}" sibTransId="{CAB6BC83-A0E5-4B86-9D69-EE9114411B7E}"/>
    <dgm:cxn modelId="{613500CF-954F-42E7-8C07-2E7B8689FA45}" type="presOf" srcId="{C2EBC928-B5AF-45DD-9BA8-C8AA7FD57FB7}" destId="{9FF122F1-26B3-4781-B3B5-E08B8DCC02EF}" srcOrd="0" destOrd="0" presId="urn:microsoft.com/office/officeart/2005/8/layout/hList1"/>
    <dgm:cxn modelId="{5AB364D9-E5EC-476A-8C8D-21A44488191C}" srcId="{C2EBC928-B5AF-45DD-9BA8-C8AA7FD57FB7}" destId="{09FBAB2A-BE69-4CC8-8774-89C068BE98D4}" srcOrd="0" destOrd="0" parTransId="{583ADAC0-CC8F-4ADE-8831-62C8E1560A21}" sibTransId="{BB29A541-988F-4D3B-B282-D89D95FAC216}"/>
    <dgm:cxn modelId="{527099DD-D756-4B8E-88B2-878BEFE1AED8}" srcId="{56406A71-4A21-41C7-ADD2-66F86E745981}" destId="{20C05315-1A0F-44D8-86DE-8D4B2616A51D}" srcOrd="2" destOrd="0" parTransId="{28B0C928-4087-4D9E-9724-84B4AABCDF0F}" sibTransId="{69755AAD-3D14-4028-9148-F020BB833D1E}"/>
    <dgm:cxn modelId="{1FFEDEE5-6848-462F-9784-4E0DA8AD718E}" srcId="{2393FC68-AB08-427F-982D-FE1BFB43B686}" destId="{41B4D992-3CBD-459D-96AA-26531157BD99}" srcOrd="7" destOrd="0" parTransId="{FCDF2DD9-8209-4D70-910B-4BC288577FFC}" sibTransId="{9CAA9618-16E6-4A1C-902B-6446C193AA6D}"/>
    <dgm:cxn modelId="{AA0B4F3E-8E94-4DC2-9E66-D71A76E3001E}" type="presParOf" srcId="{7F511331-BC5D-45B5-A211-72BAAB0EBC9F}" destId="{FD6C3E71-622D-41A0-9CC2-6737C35FF0F5}" srcOrd="0" destOrd="0" presId="urn:microsoft.com/office/officeart/2005/8/layout/hList1"/>
    <dgm:cxn modelId="{361DB0A4-815E-4B24-88C0-C4C4E0E849EB}" type="presParOf" srcId="{FD6C3E71-622D-41A0-9CC2-6737C35FF0F5}" destId="{9FF122F1-26B3-4781-B3B5-E08B8DCC02EF}" srcOrd="0" destOrd="0" presId="urn:microsoft.com/office/officeart/2005/8/layout/hList1"/>
    <dgm:cxn modelId="{00387B04-EB65-4E3E-964B-C6D494B6077A}" type="presParOf" srcId="{FD6C3E71-622D-41A0-9CC2-6737C35FF0F5}" destId="{E11DD2C3-F4ED-45EC-A86D-AFDD369D1C72}" srcOrd="1" destOrd="0" presId="urn:microsoft.com/office/officeart/2005/8/layout/hList1"/>
    <dgm:cxn modelId="{5D18A3DE-4BAD-4943-B3F3-398EA0CA4D83}" type="presParOf" srcId="{7F511331-BC5D-45B5-A211-72BAAB0EBC9F}" destId="{081B1D36-8E3E-4E7A-B0C0-6294B02B9661}" srcOrd="1" destOrd="0" presId="urn:microsoft.com/office/officeart/2005/8/layout/hList1"/>
    <dgm:cxn modelId="{F98C9889-BA17-4C1E-8394-FAC7501FE571}" type="presParOf" srcId="{7F511331-BC5D-45B5-A211-72BAAB0EBC9F}" destId="{7DAD9976-6B04-4A38-9D22-BFC6A1FBD879}" srcOrd="2" destOrd="0" presId="urn:microsoft.com/office/officeart/2005/8/layout/hList1"/>
    <dgm:cxn modelId="{131F819B-2107-4FFA-8B64-0B9F36B41438}" type="presParOf" srcId="{7DAD9976-6B04-4A38-9D22-BFC6A1FBD879}" destId="{5EBBFF36-4166-4574-BCA2-EF30D70340BF}" srcOrd="0" destOrd="0" presId="urn:microsoft.com/office/officeart/2005/8/layout/hList1"/>
    <dgm:cxn modelId="{6EA238AA-4ACF-4F11-98E2-754167582F9C}" type="presParOf" srcId="{7DAD9976-6B04-4A38-9D22-BFC6A1FBD879}" destId="{3241798A-705C-4AA7-875D-0A12F2E84E1C}" srcOrd="1" destOrd="0" presId="urn:microsoft.com/office/officeart/2005/8/layout/hList1"/>
    <dgm:cxn modelId="{4A5A3F1C-AAEB-4922-8DA4-AC83B29F24A3}" type="presParOf" srcId="{7F511331-BC5D-45B5-A211-72BAAB0EBC9F}" destId="{B764C673-7BA5-450E-BD5A-6CD77533C6BB}" srcOrd="3" destOrd="0" presId="urn:microsoft.com/office/officeart/2005/8/layout/hList1"/>
    <dgm:cxn modelId="{485FD7B8-99B7-404F-BF06-58BCA35040FA}" type="presParOf" srcId="{7F511331-BC5D-45B5-A211-72BAAB0EBC9F}" destId="{16A4AB10-F87C-4402-AEF1-A2CCD32CB04A}" srcOrd="4" destOrd="0" presId="urn:microsoft.com/office/officeart/2005/8/layout/hList1"/>
    <dgm:cxn modelId="{1CCE72B7-2718-4286-980B-B4BB41A17880}" type="presParOf" srcId="{16A4AB10-F87C-4402-AEF1-A2CCD32CB04A}" destId="{A17B1919-1AC9-4AB1-8C33-A6F539A72822}" srcOrd="0" destOrd="0" presId="urn:microsoft.com/office/officeart/2005/8/layout/hList1"/>
    <dgm:cxn modelId="{86F0E613-7742-43A2-9423-A597350235C2}" type="presParOf" srcId="{16A4AB10-F87C-4402-AEF1-A2CCD32CB04A}" destId="{09249B2B-689E-4F10-B906-E3CDB5569C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807860-2A6A-45FD-9FDE-59726990BF0A}">
      <dsp:nvSpPr>
        <dsp:cNvPr id="0" name=""/>
        <dsp:cNvSpPr/>
      </dsp:nvSpPr>
      <dsp:spPr>
        <a:xfrm>
          <a:off x="0" y="468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61E807-7726-4440-82BD-241D90805A3D}">
      <dsp:nvSpPr>
        <dsp:cNvPr id="0" name=""/>
        <dsp:cNvSpPr/>
      </dsp:nvSpPr>
      <dsp:spPr>
        <a:xfrm>
          <a:off x="331482" y="247025"/>
          <a:ext cx="602696" cy="6026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46E56-3AA6-4BF3-9093-D79DAF4817CE}">
      <dsp:nvSpPr>
        <dsp:cNvPr id="0" name=""/>
        <dsp:cNvSpPr/>
      </dsp:nvSpPr>
      <dsp:spPr>
        <a:xfrm>
          <a:off x="1265662" y="468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School </a:t>
          </a:r>
          <a:r>
            <a:rPr lang="fi-FI" sz="2500" kern="1200" dirty="0" err="1"/>
            <a:t>purpose</a:t>
          </a:r>
          <a:r>
            <a:rPr lang="fi-FI" sz="2500" kern="1200" dirty="0"/>
            <a:t> </a:t>
          </a:r>
          <a:r>
            <a:rPr lang="fi-FI" sz="2500" kern="1200" dirty="0" err="1"/>
            <a:t>together</a:t>
          </a:r>
          <a:r>
            <a:rPr lang="fi-FI" sz="2500" kern="1200" dirty="0"/>
            <a:t> </a:t>
          </a:r>
          <a:r>
            <a:rPr lang="fi-FI" sz="2500" kern="1200" dirty="0" err="1"/>
            <a:t>with</a:t>
          </a:r>
          <a:r>
            <a:rPr lang="fi-FI" sz="2500" kern="1200" dirty="0"/>
            <a:t> </a:t>
          </a:r>
          <a:r>
            <a:rPr lang="fi-FI" sz="2500" kern="1200" dirty="0" err="1"/>
            <a:t>other</a:t>
          </a:r>
          <a:r>
            <a:rPr lang="fi-FI" sz="2500" kern="1200" dirty="0"/>
            <a:t> </a:t>
          </a:r>
          <a:r>
            <a:rPr lang="fi-FI" sz="2500" kern="1200" dirty="0" err="1"/>
            <a:t>professionals</a:t>
          </a:r>
          <a:r>
            <a:rPr lang="fi-FI" sz="2500" kern="1200" dirty="0"/>
            <a:t> and </a:t>
          </a:r>
          <a:r>
            <a:rPr lang="fi-FI" sz="2500" kern="1200" dirty="0" err="1"/>
            <a:t>parents</a:t>
          </a:r>
          <a:r>
            <a:rPr lang="fi-FI" sz="2500" kern="1200" dirty="0"/>
            <a:t> is to </a:t>
          </a:r>
          <a:r>
            <a:rPr lang="fi-FI" sz="2500" kern="1200" dirty="0" err="1"/>
            <a:t>assure</a:t>
          </a:r>
          <a:r>
            <a:rPr lang="fi-FI" sz="2500" kern="1200" dirty="0"/>
            <a:t> and </a:t>
          </a:r>
          <a:r>
            <a:rPr lang="fi-FI" sz="2500" kern="1200" dirty="0" err="1"/>
            <a:t>support</a:t>
          </a:r>
          <a:r>
            <a:rPr lang="fi-FI" sz="2500" kern="1200" dirty="0"/>
            <a:t> </a:t>
          </a:r>
          <a:r>
            <a:rPr lang="fi-FI" sz="2500" kern="1200" dirty="0" err="1"/>
            <a:t>students</a:t>
          </a:r>
          <a:r>
            <a:rPr lang="fi-FI" sz="2500" kern="1200" dirty="0"/>
            <a:t>’ </a:t>
          </a:r>
          <a:r>
            <a:rPr lang="fi-FI" sz="2500" kern="1200" dirty="0" err="1"/>
            <a:t>ability</a:t>
          </a:r>
          <a:r>
            <a:rPr lang="fi-FI" sz="2500" kern="1200" dirty="0"/>
            <a:t> to </a:t>
          </a:r>
          <a:r>
            <a:rPr lang="fi-FI" sz="2500" kern="1200" dirty="0" err="1"/>
            <a:t>attend</a:t>
          </a:r>
          <a:r>
            <a:rPr lang="fi-FI" sz="2500" kern="1200" dirty="0"/>
            <a:t> </a:t>
          </a:r>
          <a:r>
            <a:rPr lang="fi-FI" sz="2500" kern="1200" dirty="0" err="1"/>
            <a:t>school</a:t>
          </a:r>
          <a:r>
            <a:rPr lang="fi-FI" sz="2500" kern="1200" dirty="0"/>
            <a:t>.</a:t>
          </a:r>
          <a:endParaRPr lang="en-US" sz="2500" kern="1200" dirty="0"/>
        </a:p>
      </dsp:txBody>
      <dsp:txXfrm>
        <a:off x="1265662" y="468"/>
        <a:ext cx="10025075" cy="1095811"/>
      </dsp:txXfrm>
    </dsp:sp>
    <dsp:sp modelId="{AFCEFD72-0A76-4CC8-8FC7-3D42D79241CF}">
      <dsp:nvSpPr>
        <dsp:cNvPr id="0" name=""/>
        <dsp:cNvSpPr/>
      </dsp:nvSpPr>
      <dsp:spPr>
        <a:xfrm>
          <a:off x="0" y="1370232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B12E2A-BBFB-41BB-90E3-49BC92F7ADB2}">
      <dsp:nvSpPr>
        <dsp:cNvPr id="0" name=""/>
        <dsp:cNvSpPr/>
      </dsp:nvSpPr>
      <dsp:spPr>
        <a:xfrm>
          <a:off x="331482" y="1616789"/>
          <a:ext cx="602696" cy="6026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6D1499-45AC-4E7B-8B76-8B9C998941D5}">
      <dsp:nvSpPr>
        <dsp:cNvPr id="0" name=""/>
        <dsp:cNvSpPr/>
      </dsp:nvSpPr>
      <dsp:spPr>
        <a:xfrm>
          <a:off x="1265662" y="1370232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Teachers and </a:t>
          </a:r>
          <a:r>
            <a:rPr lang="fi-FI" sz="2500" kern="1200" dirty="0" err="1"/>
            <a:t>other</a:t>
          </a:r>
          <a:r>
            <a:rPr lang="fi-FI" sz="2500" kern="1200" dirty="0"/>
            <a:t> </a:t>
          </a:r>
          <a:r>
            <a:rPr lang="fi-FI" sz="2500" kern="1200" dirty="0" err="1"/>
            <a:t>professionals</a:t>
          </a:r>
          <a:r>
            <a:rPr lang="fi-FI" sz="2500" kern="1200" dirty="0"/>
            <a:t> </a:t>
          </a:r>
          <a:r>
            <a:rPr lang="fi-FI" sz="2500" kern="1200" dirty="0" err="1"/>
            <a:t>can</a:t>
          </a:r>
          <a:r>
            <a:rPr lang="fi-FI" sz="2500" kern="1200" dirty="0"/>
            <a:t> </a:t>
          </a:r>
          <a:r>
            <a:rPr lang="fi-FI" sz="2500" kern="1200" dirty="0" err="1"/>
            <a:t>contribute</a:t>
          </a:r>
          <a:r>
            <a:rPr lang="fi-FI" sz="2500" kern="1200" dirty="0"/>
            <a:t> to </a:t>
          </a:r>
          <a:r>
            <a:rPr lang="fi-FI" sz="2500" kern="1200" dirty="0" err="1"/>
            <a:t>students</a:t>
          </a:r>
          <a:r>
            <a:rPr lang="en-US" sz="2500" kern="1200" dirty="0"/>
            <a:t>’ commitment to school by investing in their well-being and social relations</a:t>
          </a:r>
          <a:r>
            <a:rPr lang="fi-FI" sz="2500" kern="1200" dirty="0"/>
            <a:t> .</a:t>
          </a:r>
          <a:endParaRPr lang="en-US" sz="2500" kern="1200" dirty="0"/>
        </a:p>
      </dsp:txBody>
      <dsp:txXfrm>
        <a:off x="1265662" y="1370232"/>
        <a:ext cx="10025075" cy="1095811"/>
      </dsp:txXfrm>
    </dsp:sp>
    <dsp:sp modelId="{324E6B27-6591-4E14-818D-D3B735A88A08}">
      <dsp:nvSpPr>
        <dsp:cNvPr id="0" name=""/>
        <dsp:cNvSpPr/>
      </dsp:nvSpPr>
      <dsp:spPr>
        <a:xfrm>
          <a:off x="0" y="2739996"/>
          <a:ext cx="11290738" cy="109581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9CC82-EC29-4B00-8571-CE07E5228E43}">
      <dsp:nvSpPr>
        <dsp:cNvPr id="0" name=""/>
        <dsp:cNvSpPr/>
      </dsp:nvSpPr>
      <dsp:spPr>
        <a:xfrm>
          <a:off x="331482" y="2986553"/>
          <a:ext cx="602696" cy="60269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EF9F36-D6FB-40A0-B1A6-6BA5AEACE2AA}">
      <dsp:nvSpPr>
        <dsp:cNvPr id="0" name=""/>
        <dsp:cNvSpPr/>
      </dsp:nvSpPr>
      <dsp:spPr>
        <a:xfrm>
          <a:off x="1265662" y="2739996"/>
          <a:ext cx="10025075" cy="10958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973" tIns="115973" rIns="115973" bIns="1159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 err="1"/>
            <a:t>Cooperation</a:t>
          </a:r>
          <a:r>
            <a:rPr lang="fi-FI" sz="2500" kern="1200" dirty="0"/>
            <a:t> </a:t>
          </a:r>
          <a:r>
            <a:rPr lang="fi-FI" sz="2500" kern="1200" dirty="0" err="1"/>
            <a:t>between</a:t>
          </a:r>
          <a:r>
            <a:rPr lang="fi-FI" sz="2500" kern="1200" dirty="0"/>
            <a:t> home and </a:t>
          </a:r>
          <a:r>
            <a:rPr lang="fi-FI" sz="2500" kern="1200" dirty="0" err="1"/>
            <a:t>school</a:t>
          </a:r>
          <a:r>
            <a:rPr lang="fi-FI" sz="2500" kern="1200" dirty="0"/>
            <a:t> </a:t>
          </a:r>
          <a:r>
            <a:rPr lang="fi-FI" sz="2500" kern="1200" dirty="0" err="1"/>
            <a:t>can</a:t>
          </a:r>
          <a:r>
            <a:rPr lang="fi-FI" sz="2500" kern="1200" dirty="0"/>
            <a:t> help to </a:t>
          </a:r>
          <a:r>
            <a:rPr lang="fi-FI" sz="2500" kern="1200" dirty="0" err="1"/>
            <a:t>prevent</a:t>
          </a:r>
          <a:r>
            <a:rPr lang="fi-FI" sz="2500" kern="1200" dirty="0"/>
            <a:t> </a:t>
          </a:r>
          <a:r>
            <a:rPr lang="fi-FI" sz="2500" kern="1200" dirty="0" err="1"/>
            <a:t>prolonged</a:t>
          </a:r>
          <a:r>
            <a:rPr lang="fi-FI" sz="2500" kern="1200" dirty="0"/>
            <a:t> </a:t>
          </a:r>
          <a:r>
            <a:rPr lang="fi-FI" sz="2500" kern="1200" dirty="0" err="1"/>
            <a:t>school</a:t>
          </a:r>
          <a:r>
            <a:rPr lang="fi-FI" sz="2500" kern="1200" dirty="0"/>
            <a:t> </a:t>
          </a:r>
          <a:r>
            <a:rPr lang="fi-FI" sz="2500" kern="1200" dirty="0" err="1"/>
            <a:t>absences</a:t>
          </a:r>
          <a:r>
            <a:rPr lang="fi-FI" sz="2500" kern="1200" dirty="0"/>
            <a:t>.</a:t>
          </a:r>
          <a:endParaRPr lang="en-US" sz="2500" kern="1200" dirty="0"/>
        </a:p>
      </dsp:txBody>
      <dsp:txXfrm>
        <a:off x="1265662" y="2739996"/>
        <a:ext cx="10025075" cy="10958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B781A-F749-48F9-9DF8-9B9F51F360FF}">
      <dsp:nvSpPr>
        <dsp:cNvPr id="0" name=""/>
        <dsp:cNvSpPr/>
      </dsp:nvSpPr>
      <dsp:spPr>
        <a:xfrm>
          <a:off x="3308" y="108599"/>
          <a:ext cx="2624481" cy="157468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Increased</a:t>
          </a:r>
          <a:r>
            <a:rPr lang="fi-FI" sz="2400" kern="1200" dirty="0"/>
            <a:t> general </a:t>
          </a:r>
          <a:r>
            <a:rPr lang="fi-FI" sz="2400" kern="1200" dirty="0" err="1"/>
            <a:t>anxiety</a:t>
          </a:r>
          <a:r>
            <a:rPr lang="fi-FI" sz="2400" kern="1200" dirty="0"/>
            <a:t> </a:t>
          </a:r>
          <a:r>
            <a:rPr lang="fi-FI" sz="2400" kern="1200" dirty="0" err="1"/>
            <a:t>or</a:t>
          </a:r>
          <a:r>
            <a:rPr lang="fi-FI" sz="2400" kern="1200" dirty="0"/>
            <a:t> </a:t>
          </a:r>
          <a:r>
            <a:rPr lang="fi-FI" sz="2400" kern="1200" dirty="0" err="1"/>
            <a:t>fear</a:t>
          </a:r>
          <a:endParaRPr lang="fi-FI" sz="2400" kern="1200" dirty="0"/>
        </a:p>
      </dsp:txBody>
      <dsp:txXfrm>
        <a:off x="3308" y="108599"/>
        <a:ext cx="2624481" cy="1574689"/>
      </dsp:txXfrm>
    </dsp:sp>
    <dsp:sp modelId="{C6E22F36-B557-44D3-98FD-BA3B42329C84}">
      <dsp:nvSpPr>
        <dsp:cNvPr id="0" name=""/>
        <dsp:cNvSpPr/>
      </dsp:nvSpPr>
      <dsp:spPr>
        <a:xfrm>
          <a:off x="2890238" y="108599"/>
          <a:ext cx="2624481" cy="1574689"/>
        </a:xfrm>
        <a:prstGeom prst="rect">
          <a:avLst/>
        </a:prstGeom>
        <a:solidFill>
          <a:schemeClr val="accent5">
            <a:hueOff val="868604"/>
            <a:satOff val="0"/>
            <a:lumOff val="-1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Avoiding</a:t>
          </a:r>
          <a:r>
            <a:rPr lang="fi-FI" sz="2400" kern="1200" dirty="0"/>
            <a:t> </a:t>
          </a:r>
          <a:r>
            <a:rPr lang="fi-FI" sz="2400" kern="1200" dirty="0" err="1"/>
            <a:t>social</a:t>
          </a:r>
          <a:r>
            <a:rPr lang="fi-FI" sz="2400" kern="1200" dirty="0"/>
            <a:t> </a:t>
          </a:r>
          <a:r>
            <a:rPr lang="fi-FI" sz="2400" kern="1200" dirty="0" err="1"/>
            <a:t>interactions</a:t>
          </a:r>
          <a:r>
            <a:rPr lang="fi-FI" sz="2400" kern="1200" dirty="0"/>
            <a:t> </a:t>
          </a:r>
          <a:r>
            <a:rPr lang="fi-FI" sz="2400" kern="1200" dirty="0" err="1"/>
            <a:t>or</a:t>
          </a:r>
          <a:r>
            <a:rPr lang="fi-FI" sz="2400" kern="1200" dirty="0"/>
            <a:t> </a:t>
          </a:r>
          <a:r>
            <a:rPr lang="fi-FI" sz="2400" kern="1200" dirty="0" err="1"/>
            <a:t>fear</a:t>
          </a:r>
          <a:r>
            <a:rPr lang="fi-FI" sz="2400" kern="1200" dirty="0"/>
            <a:t> of </a:t>
          </a:r>
          <a:r>
            <a:rPr lang="fi-FI" sz="2400" kern="1200" dirty="0" err="1"/>
            <a:t>them</a:t>
          </a:r>
          <a:endParaRPr lang="fi-FI" sz="2400" kern="1200" dirty="0"/>
        </a:p>
      </dsp:txBody>
      <dsp:txXfrm>
        <a:off x="2890238" y="108599"/>
        <a:ext cx="2624481" cy="1574689"/>
      </dsp:txXfrm>
    </dsp:sp>
    <dsp:sp modelId="{91608188-51A5-41AA-9C9F-169CCC44D3A6}">
      <dsp:nvSpPr>
        <dsp:cNvPr id="0" name=""/>
        <dsp:cNvSpPr/>
      </dsp:nvSpPr>
      <dsp:spPr>
        <a:xfrm>
          <a:off x="5777168" y="108599"/>
          <a:ext cx="2624481" cy="1574689"/>
        </a:xfrm>
        <a:prstGeom prst="rect">
          <a:avLst/>
        </a:prstGeom>
        <a:solidFill>
          <a:schemeClr val="accent5">
            <a:hueOff val="1737208"/>
            <a:satOff val="0"/>
            <a:lumOff val="-21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Changes</a:t>
          </a:r>
          <a:r>
            <a:rPr lang="fi-FI" sz="2400" kern="1200" dirty="0"/>
            <a:t> in </a:t>
          </a:r>
          <a:r>
            <a:rPr lang="fi-FI" sz="2400" kern="1200" dirty="0" err="1"/>
            <a:t>friendships</a:t>
          </a:r>
          <a:r>
            <a:rPr lang="fi-FI" sz="2400" kern="1200" dirty="0"/>
            <a:t> </a:t>
          </a:r>
          <a:r>
            <a:rPr lang="fi-FI" sz="2400" kern="1200" dirty="0" err="1"/>
            <a:t>especially</a:t>
          </a:r>
          <a:r>
            <a:rPr lang="fi-FI" sz="2400" kern="1200" dirty="0"/>
            <a:t> at </a:t>
          </a:r>
          <a:r>
            <a:rPr lang="fi-FI" sz="2400" kern="1200" dirty="0" err="1"/>
            <a:t>school</a:t>
          </a:r>
          <a:endParaRPr lang="fi-FI" sz="2400" kern="1200" dirty="0"/>
        </a:p>
      </dsp:txBody>
      <dsp:txXfrm>
        <a:off x="5777168" y="108599"/>
        <a:ext cx="2624481" cy="1574689"/>
      </dsp:txXfrm>
    </dsp:sp>
    <dsp:sp modelId="{EBE380EE-69F4-4E78-B373-4DF26670740D}">
      <dsp:nvSpPr>
        <dsp:cNvPr id="0" name=""/>
        <dsp:cNvSpPr/>
      </dsp:nvSpPr>
      <dsp:spPr>
        <a:xfrm>
          <a:off x="8664098" y="108599"/>
          <a:ext cx="2624481" cy="1574689"/>
        </a:xfrm>
        <a:prstGeom prst="rect">
          <a:avLst/>
        </a:prstGeom>
        <a:solidFill>
          <a:schemeClr val="accent5">
            <a:hueOff val="2605812"/>
            <a:satOff val="0"/>
            <a:lumOff val="-32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Trying</a:t>
          </a:r>
          <a:r>
            <a:rPr lang="fi-FI" sz="2400" kern="1200" dirty="0"/>
            <a:t> to </a:t>
          </a:r>
          <a:r>
            <a:rPr lang="fi-FI" sz="2400" kern="1200" dirty="0" err="1"/>
            <a:t>get</a:t>
          </a:r>
          <a:r>
            <a:rPr lang="fi-FI" sz="2400" kern="1200" dirty="0"/>
            <a:t> </a:t>
          </a:r>
          <a:r>
            <a:rPr lang="fi-FI" sz="2400" kern="1200" dirty="0" err="1"/>
            <a:t>rewarded</a:t>
          </a:r>
          <a:r>
            <a:rPr lang="fi-FI" sz="2400" kern="1200" dirty="0"/>
            <a:t> outside </a:t>
          </a:r>
          <a:r>
            <a:rPr lang="fi-FI" sz="2400" kern="1200" dirty="0" err="1"/>
            <a:t>the</a:t>
          </a:r>
          <a:r>
            <a:rPr lang="fi-FI" sz="2400" kern="1200" dirty="0"/>
            <a:t> </a:t>
          </a:r>
          <a:r>
            <a:rPr lang="fi-FI" sz="2400" kern="1200" dirty="0" err="1"/>
            <a:t>school</a:t>
          </a:r>
          <a:endParaRPr lang="fi-FI" sz="2400" kern="1200" dirty="0"/>
        </a:p>
      </dsp:txBody>
      <dsp:txXfrm>
        <a:off x="8664098" y="108599"/>
        <a:ext cx="2624481" cy="1574689"/>
      </dsp:txXfrm>
    </dsp:sp>
    <dsp:sp modelId="{D1A87C48-55A3-40FB-A5DB-D3D91018696A}">
      <dsp:nvSpPr>
        <dsp:cNvPr id="0" name=""/>
        <dsp:cNvSpPr/>
      </dsp:nvSpPr>
      <dsp:spPr>
        <a:xfrm>
          <a:off x="3308" y="1945736"/>
          <a:ext cx="2624481" cy="1574689"/>
        </a:xfrm>
        <a:prstGeom prst="rect">
          <a:avLst/>
        </a:prstGeom>
        <a:solidFill>
          <a:schemeClr val="accent5">
            <a:hueOff val="3474416"/>
            <a:satOff val="0"/>
            <a:lumOff val="-43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Having</a:t>
          </a:r>
          <a:r>
            <a:rPr lang="fi-FI" sz="2400" kern="1200" dirty="0"/>
            <a:t> </a:t>
          </a:r>
          <a:r>
            <a:rPr lang="fi-FI" sz="2400" kern="1200" dirty="0" err="1"/>
            <a:t>big</a:t>
          </a:r>
          <a:r>
            <a:rPr lang="fi-FI" sz="2400" kern="1200" dirty="0"/>
            <a:t> </a:t>
          </a:r>
          <a:r>
            <a:rPr lang="fi-FI" sz="2400" kern="1200" dirty="0" err="1"/>
            <a:t>troubles</a:t>
          </a:r>
          <a:r>
            <a:rPr lang="fi-FI" sz="2400" kern="1200" dirty="0"/>
            <a:t> </a:t>
          </a:r>
          <a:r>
            <a:rPr lang="fi-FI" sz="2400" kern="1200" dirty="0" err="1"/>
            <a:t>waking</a:t>
          </a:r>
          <a:r>
            <a:rPr lang="fi-FI" sz="2400" kern="1200" dirty="0"/>
            <a:t> </a:t>
          </a:r>
          <a:r>
            <a:rPr lang="fi-FI" sz="2400" kern="1200" dirty="0" err="1"/>
            <a:t>up</a:t>
          </a:r>
          <a:r>
            <a:rPr lang="fi-FI" sz="2400" kern="1200" dirty="0"/>
            <a:t> in </a:t>
          </a:r>
          <a:r>
            <a:rPr lang="fi-FI" sz="2400" kern="1200" dirty="0" err="1"/>
            <a:t>the</a:t>
          </a:r>
          <a:r>
            <a:rPr lang="fi-FI" sz="2400" kern="1200" dirty="0"/>
            <a:t> </a:t>
          </a:r>
          <a:r>
            <a:rPr lang="fi-FI" sz="2400" kern="1200" dirty="0" err="1"/>
            <a:t>morning</a:t>
          </a:r>
          <a:endParaRPr lang="fi-FI" sz="2400" kern="1200" dirty="0"/>
        </a:p>
      </dsp:txBody>
      <dsp:txXfrm>
        <a:off x="3308" y="1945736"/>
        <a:ext cx="2624481" cy="1574689"/>
      </dsp:txXfrm>
    </dsp:sp>
    <dsp:sp modelId="{57964492-3E14-4261-BEB3-126ABA568AF4}">
      <dsp:nvSpPr>
        <dsp:cNvPr id="0" name=""/>
        <dsp:cNvSpPr/>
      </dsp:nvSpPr>
      <dsp:spPr>
        <a:xfrm>
          <a:off x="2890238" y="1945736"/>
          <a:ext cx="2624481" cy="1574689"/>
        </a:xfrm>
        <a:prstGeom prst="rect">
          <a:avLst/>
        </a:prstGeom>
        <a:solidFill>
          <a:schemeClr val="accent5">
            <a:hueOff val="4343020"/>
            <a:satOff val="0"/>
            <a:lumOff val="-54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Increased</a:t>
          </a:r>
          <a:r>
            <a:rPr lang="fi-FI" sz="2400" kern="1200" dirty="0"/>
            <a:t> somatic </a:t>
          </a:r>
          <a:r>
            <a:rPr lang="fi-FI" sz="2400" kern="1200" dirty="0" err="1"/>
            <a:t>symptoms</a:t>
          </a:r>
          <a:r>
            <a:rPr lang="fi-FI" sz="2400" kern="1200" dirty="0"/>
            <a:t> </a:t>
          </a:r>
          <a:r>
            <a:rPr lang="fi-FI" sz="2400" kern="1200" dirty="0" err="1"/>
            <a:t>such</a:t>
          </a:r>
          <a:r>
            <a:rPr lang="fi-FI" sz="2400" kern="1200" dirty="0"/>
            <a:t> as </a:t>
          </a:r>
          <a:r>
            <a:rPr lang="fi-FI" sz="2400" kern="1200" dirty="0" err="1"/>
            <a:t>head</a:t>
          </a:r>
          <a:r>
            <a:rPr lang="fi-FI" sz="2400" kern="1200" dirty="0"/>
            <a:t> </a:t>
          </a:r>
          <a:r>
            <a:rPr lang="fi-FI" sz="2400" kern="1200" dirty="0" err="1"/>
            <a:t>ache</a:t>
          </a:r>
          <a:r>
            <a:rPr lang="fi-FI" sz="2400" kern="1200" dirty="0"/>
            <a:t>, </a:t>
          </a:r>
          <a:r>
            <a:rPr lang="fi-FI" sz="2400" kern="1200" dirty="0" err="1"/>
            <a:t>stomach</a:t>
          </a:r>
          <a:r>
            <a:rPr lang="fi-FI" sz="2400" kern="1200" dirty="0"/>
            <a:t> </a:t>
          </a:r>
          <a:r>
            <a:rPr lang="fi-FI" sz="2400" kern="1200" dirty="0" err="1"/>
            <a:t>ache</a:t>
          </a:r>
          <a:endParaRPr lang="fi-FI" sz="2400" kern="1200" dirty="0"/>
        </a:p>
      </dsp:txBody>
      <dsp:txXfrm>
        <a:off x="2890238" y="1945736"/>
        <a:ext cx="2624481" cy="1574689"/>
      </dsp:txXfrm>
    </dsp:sp>
    <dsp:sp modelId="{D52C5B58-E987-45E0-A468-034FD375EFA0}">
      <dsp:nvSpPr>
        <dsp:cNvPr id="0" name=""/>
        <dsp:cNvSpPr/>
      </dsp:nvSpPr>
      <dsp:spPr>
        <a:xfrm>
          <a:off x="5777168" y="1945736"/>
          <a:ext cx="2624481" cy="1574689"/>
        </a:xfrm>
        <a:prstGeom prst="rect">
          <a:avLst/>
        </a:prstGeom>
        <a:solidFill>
          <a:schemeClr val="accent5">
            <a:hueOff val="5211624"/>
            <a:satOff val="0"/>
            <a:lumOff val="-65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Increasing</a:t>
          </a:r>
          <a:r>
            <a:rPr lang="fi-FI" sz="2400" kern="1200" dirty="0"/>
            <a:t> </a:t>
          </a:r>
          <a:r>
            <a:rPr lang="fi-FI" sz="2400" kern="1200" dirty="0" err="1"/>
            <a:t>irritation</a:t>
          </a:r>
          <a:r>
            <a:rPr lang="fi-FI" sz="2400" kern="1200" dirty="0"/>
            <a:t>, </a:t>
          </a:r>
          <a:r>
            <a:rPr lang="fi-FI" sz="2400" kern="1200" dirty="0" err="1"/>
            <a:t>animosity</a:t>
          </a:r>
          <a:r>
            <a:rPr lang="fi-FI" sz="2400" kern="1200" dirty="0"/>
            <a:t> </a:t>
          </a:r>
          <a:r>
            <a:rPr lang="fi-FI" sz="2400" kern="1200" dirty="0" err="1"/>
            <a:t>or</a:t>
          </a:r>
          <a:r>
            <a:rPr lang="fi-FI" sz="2400" kern="1200" dirty="0"/>
            <a:t> depression</a:t>
          </a:r>
        </a:p>
      </dsp:txBody>
      <dsp:txXfrm>
        <a:off x="5777168" y="1945736"/>
        <a:ext cx="2624481" cy="1574689"/>
      </dsp:txXfrm>
    </dsp:sp>
    <dsp:sp modelId="{3C0C8C76-F80B-40EB-A3D6-790EF53C250F}">
      <dsp:nvSpPr>
        <dsp:cNvPr id="0" name=""/>
        <dsp:cNvSpPr/>
      </dsp:nvSpPr>
      <dsp:spPr>
        <a:xfrm>
          <a:off x="8664098" y="1945736"/>
          <a:ext cx="2624481" cy="1574689"/>
        </a:xfrm>
        <a:prstGeom prst="rect">
          <a:avLst/>
        </a:prstGeom>
        <a:solidFill>
          <a:schemeClr val="accent5">
            <a:hueOff val="6080228"/>
            <a:satOff val="0"/>
            <a:lumOff val="-7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 err="1"/>
            <a:t>Repeated</a:t>
          </a:r>
          <a:r>
            <a:rPr lang="fi-FI" sz="2400" kern="1200" dirty="0"/>
            <a:t> </a:t>
          </a:r>
          <a:r>
            <a:rPr lang="fi-FI" sz="2400" kern="1200" dirty="0" err="1"/>
            <a:t>requests</a:t>
          </a:r>
          <a:r>
            <a:rPr lang="fi-FI" sz="2400" kern="1200" dirty="0"/>
            <a:t> to </a:t>
          </a:r>
          <a:r>
            <a:rPr lang="fi-FI" sz="2400" kern="1200" dirty="0" err="1"/>
            <a:t>stay</a:t>
          </a:r>
          <a:r>
            <a:rPr lang="fi-FI" sz="2400" kern="1200" dirty="0"/>
            <a:t> at home on </a:t>
          </a:r>
          <a:r>
            <a:rPr lang="fi-FI" sz="2400" kern="1200" dirty="0" err="1"/>
            <a:t>school</a:t>
          </a:r>
          <a:r>
            <a:rPr lang="fi-FI" sz="2400" kern="1200" dirty="0"/>
            <a:t> </a:t>
          </a:r>
          <a:r>
            <a:rPr lang="fi-FI" sz="2400" kern="1200" dirty="0" err="1"/>
            <a:t>days</a:t>
          </a:r>
          <a:endParaRPr lang="fi-FI" sz="2400" kern="1200" dirty="0"/>
        </a:p>
      </dsp:txBody>
      <dsp:txXfrm>
        <a:off x="8664098" y="1945736"/>
        <a:ext cx="2624481" cy="15746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122F1-26B3-4781-B3B5-E08B8DCC02EF}">
      <dsp:nvSpPr>
        <dsp:cNvPr id="0" name=""/>
        <dsp:cNvSpPr/>
      </dsp:nvSpPr>
      <dsp:spPr>
        <a:xfrm>
          <a:off x="3680" y="19215"/>
          <a:ext cx="3588583" cy="10368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 err="1">
              <a:solidFill>
                <a:schemeClr val="tx1"/>
              </a:solidFill>
            </a:rPr>
            <a:t>Worry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arises</a:t>
          </a:r>
          <a:r>
            <a:rPr lang="fi-FI" sz="1400" b="1" kern="1200" dirty="0">
              <a:solidFill>
                <a:schemeClr val="tx1"/>
              </a:solidFill>
            </a:rPr>
            <a:t>/ </a:t>
          </a:r>
          <a:r>
            <a:rPr lang="fi-FI" sz="1400" b="1" kern="1200" dirty="0" err="1">
              <a:solidFill>
                <a:schemeClr val="tx1"/>
              </a:solidFill>
            </a:rPr>
            <a:t>silent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signals</a:t>
          </a:r>
          <a:endParaRPr lang="fi-FI" sz="1400" b="1" kern="1200" dirty="0">
            <a:solidFill>
              <a:schemeClr val="tx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primary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0-30h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middle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0-50h</a:t>
          </a:r>
        </a:p>
      </dsp:txBody>
      <dsp:txXfrm>
        <a:off x="3680" y="19215"/>
        <a:ext cx="3588583" cy="1036800"/>
      </dsp:txXfrm>
    </dsp:sp>
    <dsp:sp modelId="{E11DD2C3-F4ED-45EC-A86D-AFDD369D1C72}">
      <dsp:nvSpPr>
        <dsp:cNvPr id="0" name=""/>
        <dsp:cNvSpPr/>
      </dsp:nvSpPr>
      <dsp:spPr>
        <a:xfrm>
          <a:off x="3680" y="1056015"/>
          <a:ext cx="3588583" cy="300165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A </a:t>
          </a:r>
          <a:r>
            <a:rPr lang="fi-FI" sz="1400" kern="1200" dirty="0" err="1"/>
            <a:t>teacher</a:t>
          </a:r>
          <a:r>
            <a:rPr lang="fi-FI" sz="1400" kern="1200" dirty="0"/>
            <a:t> is </a:t>
          </a:r>
          <a:r>
            <a:rPr lang="fi-FI" sz="1400" kern="1200" dirty="0" err="1"/>
            <a:t>legally</a:t>
          </a:r>
          <a:r>
            <a:rPr lang="fi-FI" sz="1400" kern="1200" dirty="0"/>
            <a:t> </a:t>
          </a:r>
          <a:r>
            <a:rPr lang="fi-FI" sz="1400" kern="1200" dirty="0" err="1"/>
            <a:t>obliged</a:t>
          </a:r>
          <a:r>
            <a:rPr lang="fi-FI" sz="1400" kern="1200" dirty="0"/>
            <a:t> to </a:t>
          </a:r>
          <a:r>
            <a:rPr lang="fi-FI" sz="1400" kern="1200" dirty="0" err="1"/>
            <a:t>intervene</a:t>
          </a:r>
          <a:r>
            <a:rPr lang="fi-FI" sz="1400" kern="1200" dirty="0"/>
            <a:t> in case of non-</a:t>
          </a:r>
          <a:r>
            <a:rPr lang="fi-FI" sz="1400" kern="1200" dirty="0" err="1"/>
            <a:t>attendance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An </a:t>
          </a:r>
          <a:r>
            <a:rPr lang="fi-FI" sz="1400" kern="1200" dirty="0" err="1"/>
            <a:t>unauthorized</a:t>
          </a:r>
          <a:r>
            <a:rPr lang="en-US" sz="1400" kern="1200" dirty="0"/>
            <a:t>/unexplained absence must be addressed immediately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A </a:t>
          </a:r>
          <a:r>
            <a:rPr lang="fi-FI" sz="1400" kern="1200" dirty="0" err="1"/>
            <a:t>class</a:t>
          </a:r>
          <a:r>
            <a:rPr lang="fi-FI" sz="1400" kern="1200" dirty="0"/>
            <a:t> </a:t>
          </a:r>
          <a:r>
            <a:rPr lang="fi-FI" sz="1400" kern="1200" dirty="0" err="1"/>
            <a:t>teacher</a:t>
          </a:r>
          <a:r>
            <a:rPr lang="fi-FI" sz="1400" kern="1200" dirty="0"/>
            <a:t> </a:t>
          </a:r>
          <a:r>
            <a:rPr lang="fi-FI" sz="1400" kern="1200" dirty="0" err="1"/>
            <a:t>or</a:t>
          </a:r>
          <a:r>
            <a:rPr lang="fi-FI" sz="1400" kern="1200" dirty="0"/>
            <a:t> an </a:t>
          </a:r>
          <a:r>
            <a:rPr lang="fi-FI" sz="1400" kern="1200" dirty="0" err="1"/>
            <a:t>instructor</a:t>
          </a:r>
          <a:r>
            <a:rPr lang="fi-FI" sz="1400" kern="1200" dirty="0"/>
            <a:t> </a:t>
          </a:r>
          <a:r>
            <a:rPr lang="fi-FI" sz="1400" kern="1200" dirty="0" err="1"/>
            <a:t>talks</a:t>
          </a:r>
          <a:r>
            <a:rPr lang="fi-FI" sz="1400" kern="1200" dirty="0"/>
            <a:t> </a:t>
          </a:r>
          <a:r>
            <a:rPr lang="fi-FI" sz="1400" kern="1200" dirty="0" err="1"/>
            <a:t>with</a:t>
          </a:r>
          <a:r>
            <a:rPr lang="fi-FI" sz="1400" kern="1200" dirty="0"/>
            <a:t> </a:t>
          </a:r>
          <a:r>
            <a:rPr lang="fi-FI" sz="1400" kern="1200" dirty="0" err="1"/>
            <a:t>the</a:t>
          </a:r>
          <a:r>
            <a:rPr lang="fi-FI" sz="1400" kern="1200" dirty="0"/>
            <a:t> </a:t>
          </a:r>
          <a:r>
            <a:rPr lang="fi-FI" sz="1400" kern="1200" dirty="0" err="1"/>
            <a:t>student</a:t>
          </a:r>
          <a:r>
            <a:rPr lang="fi-FI" sz="1400" kern="1200" dirty="0"/>
            <a:t> on </a:t>
          </a:r>
          <a:r>
            <a:rPr lang="fi-FI" sz="1400" kern="1200" dirty="0" err="1"/>
            <a:t>the</a:t>
          </a:r>
          <a:r>
            <a:rPr lang="fi-FI" sz="1400" kern="1200" dirty="0"/>
            <a:t> </a:t>
          </a:r>
          <a:r>
            <a:rPr lang="fi-FI" sz="1400" kern="1200" dirty="0" err="1"/>
            <a:t>matter</a:t>
          </a:r>
          <a:r>
            <a:rPr lang="fi-FI" sz="1400" kern="1200" dirty="0"/>
            <a:t>, and, </a:t>
          </a:r>
          <a:r>
            <a:rPr lang="fi-FI" sz="1400" kern="1200" dirty="0" err="1"/>
            <a:t>if</a:t>
          </a:r>
          <a:r>
            <a:rPr lang="fi-FI" sz="1400" kern="1200" dirty="0"/>
            <a:t> </a:t>
          </a:r>
          <a:r>
            <a:rPr lang="fi-FI" sz="1400" kern="1200" dirty="0" err="1"/>
            <a:t>necessary</a:t>
          </a:r>
          <a:r>
            <a:rPr lang="fi-FI" sz="1400" kern="1200" dirty="0"/>
            <a:t>, </a:t>
          </a:r>
          <a:r>
            <a:rPr lang="fi-FI" sz="1400" kern="1200" dirty="0" err="1"/>
            <a:t>contacts</a:t>
          </a:r>
          <a:r>
            <a:rPr lang="fi-FI" sz="1400" kern="1200" dirty="0"/>
            <a:t> </a:t>
          </a:r>
          <a:r>
            <a:rPr lang="fi-FI" sz="1400" kern="1200" dirty="0" err="1"/>
            <a:t>parents</a:t>
          </a:r>
          <a:r>
            <a:rPr lang="fi-FI" sz="1400" kern="1200" dirty="0"/>
            <a:t> in </a:t>
          </a:r>
          <a:r>
            <a:rPr lang="fi-FI" sz="1400" kern="1200" dirty="0" err="1"/>
            <a:t>order</a:t>
          </a:r>
          <a:r>
            <a:rPr lang="fi-FI" sz="1400" kern="1200" dirty="0"/>
            <a:t> to </a:t>
          </a:r>
          <a:r>
            <a:rPr lang="fi-FI" sz="1400" kern="1200" dirty="0" err="1"/>
            <a:t>arrange</a:t>
          </a:r>
          <a:r>
            <a:rPr lang="fi-FI" sz="1400" kern="1200" dirty="0"/>
            <a:t> some extra </a:t>
          </a:r>
          <a:r>
            <a:rPr lang="fi-FI" sz="1400" kern="1200" dirty="0" err="1"/>
            <a:t>meeting</a:t>
          </a:r>
          <a:r>
            <a:rPr lang="fi-FI" sz="1400" kern="1200" dirty="0"/>
            <a:t>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If </a:t>
          </a:r>
          <a:r>
            <a:rPr lang="fi-FI" sz="1400" kern="1200" dirty="0" err="1"/>
            <a:t>needed</a:t>
          </a:r>
          <a:r>
            <a:rPr lang="fi-FI" sz="1400" kern="1200" dirty="0"/>
            <a:t> </a:t>
          </a:r>
          <a:r>
            <a:rPr lang="fi-FI" sz="1400" kern="1200" dirty="0" err="1"/>
            <a:t>individual</a:t>
          </a:r>
          <a:r>
            <a:rPr lang="fi-FI" sz="1400" kern="1200" dirty="0"/>
            <a:t> </a:t>
          </a:r>
          <a:r>
            <a:rPr lang="fi-FI" sz="1400" kern="1200" dirty="0" err="1"/>
            <a:t>study</a:t>
          </a:r>
          <a:r>
            <a:rPr lang="fi-FI" sz="1400" kern="1200" dirty="0"/>
            <a:t> </a:t>
          </a:r>
          <a:r>
            <a:rPr lang="fi-FI" sz="1400" kern="1200" dirty="0" err="1"/>
            <a:t>support</a:t>
          </a:r>
          <a:r>
            <a:rPr lang="fi-FI" sz="1400" kern="1200" dirty="0"/>
            <a:t> </a:t>
          </a:r>
          <a:r>
            <a:rPr lang="fi-FI" sz="1400" kern="1200" dirty="0" err="1"/>
            <a:t>work</a:t>
          </a:r>
          <a:r>
            <a:rPr lang="fi-FI" sz="1400" kern="1200" dirty="0"/>
            <a:t> e.g. </a:t>
          </a:r>
          <a:r>
            <a:rPr lang="fi-FI" sz="1400" kern="1200" dirty="0" err="1"/>
            <a:t>multidisciplinary</a:t>
          </a:r>
          <a:r>
            <a:rPr lang="fi-FI" sz="1400" kern="1200" dirty="0"/>
            <a:t> </a:t>
          </a:r>
          <a:r>
            <a:rPr lang="fi-FI" sz="1400" kern="1200" dirty="0" err="1"/>
            <a:t>expert</a:t>
          </a:r>
          <a:r>
            <a:rPr lang="fi-FI" sz="1400" kern="1200" dirty="0"/>
            <a:t> </a:t>
          </a:r>
          <a:r>
            <a:rPr lang="fi-FI" sz="1400" kern="1200" dirty="0" err="1"/>
            <a:t>group</a:t>
          </a:r>
          <a:r>
            <a:rPr lang="fi-FI" sz="1400" kern="1200" dirty="0"/>
            <a:t>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/>
            <a:t>Assigning</a:t>
          </a:r>
          <a:r>
            <a:rPr lang="fi-FI" sz="1400" kern="1200" dirty="0"/>
            <a:t> an </a:t>
          </a:r>
          <a:r>
            <a:rPr lang="fi-FI" sz="1400" kern="1200" dirty="0" err="1"/>
            <a:t>adult</a:t>
          </a:r>
          <a:r>
            <a:rPr lang="fi-FI" sz="1400" kern="1200" dirty="0"/>
            <a:t> to </a:t>
          </a:r>
          <a:r>
            <a:rPr lang="fi-FI" sz="1400" kern="1200" dirty="0" err="1"/>
            <a:t>take</a:t>
          </a:r>
          <a:r>
            <a:rPr lang="fi-FI" sz="1400" kern="1200" dirty="0"/>
            <a:t> </a:t>
          </a:r>
          <a:r>
            <a:rPr lang="fi-FI" sz="1400" kern="1200" dirty="0" err="1"/>
            <a:t>charge</a:t>
          </a:r>
          <a:r>
            <a:rPr lang="fi-FI" sz="1400" kern="1200" dirty="0"/>
            <a:t>, </a:t>
          </a:r>
          <a:r>
            <a:rPr lang="fi-FI" sz="1400" kern="1200" dirty="0" err="1"/>
            <a:t>often</a:t>
          </a:r>
          <a:r>
            <a:rPr lang="fi-FI" sz="1400" kern="1200" dirty="0"/>
            <a:t> a </a:t>
          </a:r>
          <a:r>
            <a:rPr lang="fi-FI" sz="1400" kern="1200" dirty="0" err="1"/>
            <a:t>class</a:t>
          </a:r>
          <a:r>
            <a:rPr lang="fi-FI" sz="1400" kern="1200" dirty="0"/>
            <a:t> </a:t>
          </a:r>
          <a:r>
            <a:rPr lang="fi-FI" sz="1400" kern="1200" dirty="0" err="1"/>
            <a:t>teacher</a:t>
          </a:r>
          <a:r>
            <a:rPr lang="fi-FI" sz="1400" kern="1200" dirty="0"/>
            <a:t> </a:t>
          </a:r>
          <a:r>
            <a:rPr lang="fi-FI" sz="1400" kern="1200" dirty="0" err="1"/>
            <a:t>or</a:t>
          </a:r>
          <a:r>
            <a:rPr lang="fi-FI" sz="1400" kern="1200" dirty="0"/>
            <a:t> </a:t>
          </a:r>
          <a:r>
            <a:rPr lang="fi-FI" sz="1400" kern="1200" dirty="0" err="1"/>
            <a:t>instructor</a:t>
          </a:r>
          <a:endParaRPr lang="fi-FI" sz="1400" kern="1200" dirty="0"/>
        </a:p>
      </dsp:txBody>
      <dsp:txXfrm>
        <a:off x="3680" y="1056015"/>
        <a:ext cx="3588583" cy="3001657"/>
      </dsp:txXfrm>
    </dsp:sp>
    <dsp:sp modelId="{5EBBFF36-4166-4574-BCA2-EF30D70340BF}">
      <dsp:nvSpPr>
        <dsp:cNvPr id="0" name=""/>
        <dsp:cNvSpPr/>
      </dsp:nvSpPr>
      <dsp:spPr>
        <a:xfrm>
          <a:off x="4094666" y="19215"/>
          <a:ext cx="3588583" cy="1036800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3">
              <a:hueOff val="1355300"/>
              <a:satOff val="50000"/>
              <a:lumOff val="-7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primary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30h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middle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50h</a:t>
          </a:r>
        </a:p>
      </dsp:txBody>
      <dsp:txXfrm>
        <a:off x="4094666" y="19215"/>
        <a:ext cx="3588583" cy="1036800"/>
      </dsp:txXfrm>
    </dsp:sp>
    <dsp:sp modelId="{3241798A-705C-4AA7-875D-0A12F2E84E1C}">
      <dsp:nvSpPr>
        <dsp:cNvPr id="0" name=""/>
        <dsp:cNvSpPr/>
      </dsp:nvSpPr>
      <dsp:spPr>
        <a:xfrm>
          <a:off x="4094666" y="1056015"/>
          <a:ext cx="3588583" cy="3001657"/>
        </a:xfrm>
        <a:prstGeom prst="rect">
          <a:avLst/>
        </a:prstGeom>
        <a:solidFill>
          <a:schemeClr val="accent2">
            <a:lumMod val="20000"/>
            <a:lumOff val="8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1014570"/>
              <a:satOff val="50000"/>
              <a:lumOff val="8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/>
            <a:t>Talking</a:t>
          </a:r>
          <a:r>
            <a:rPr lang="fi-FI" sz="1400" kern="1200" dirty="0"/>
            <a:t> </a:t>
          </a:r>
          <a:r>
            <a:rPr lang="fi-FI" sz="1400" kern="1200" dirty="0" err="1"/>
            <a:t>with</a:t>
          </a:r>
          <a:r>
            <a:rPr lang="fi-FI" sz="1400" kern="1200" dirty="0"/>
            <a:t> a </a:t>
          </a:r>
          <a:r>
            <a:rPr lang="fi-FI" sz="1400" kern="1200" dirty="0" err="1"/>
            <a:t>student</a:t>
          </a:r>
          <a:r>
            <a:rPr lang="fi-FI" sz="1400" kern="1200" dirty="0"/>
            <a:t> and </a:t>
          </a:r>
          <a:r>
            <a:rPr lang="fi-FI" sz="1400" kern="1200" dirty="0" err="1"/>
            <a:t>contacting</a:t>
          </a:r>
          <a:r>
            <a:rPr lang="fi-FI" sz="1400" kern="1200" dirty="0"/>
            <a:t> </a:t>
          </a:r>
          <a:r>
            <a:rPr lang="fi-FI" sz="1400" kern="1200" dirty="0" err="1"/>
            <a:t>the</a:t>
          </a:r>
          <a:r>
            <a:rPr lang="fi-FI" sz="1400" kern="1200" dirty="0"/>
            <a:t> </a:t>
          </a:r>
          <a:r>
            <a:rPr lang="fi-FI" sz="1400" kern="1200" dirty="0" err="1"/>
            <a:t>guardians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solidFill>
                <a:schemeClr val="tx1"/>
              </a:solidFill>
              <a:latin typeface="+mn-lt"/>
            </a:rPr>
            <a:t>Coming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up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with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some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studing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( e.g.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schoold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,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pedagogical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support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,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flexible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schedule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).</a:t>
          </a:r>
          <a:endParaRPr lang="fi-FI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>
              <a:solidFill>
                <a:schemeClr val="tx1"/>
              </a:solidFill>
              <a:latin typeface="+mn-lt"/>
            </a:rPr>
            <a:t>Consulting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student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welfare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solidFill>
                <a:schemeClr val="tx1"/>
              </a:solidFill>
              <a:latin typeface="+mn-lt"/>
            </a:rPr>
            <a:t>Assigning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a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school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adult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 in </a:t>
          </a:r>
          <a:r>
            <a:rPr lang="fi-FI" sz="1400" kern="1200" dirty="0" err="1">
              <a:solidFill>
                <a:schemeClr val="tx1"/>
              </a:solidFill>
              <a:latin typeface="+mn-lt"/>
            </a:rPr>
            <a:t>charge</a:t>
          </a:r>
          <a:r>
            <a:rPr lang="fi-FI" sz="1400" kern="1200" dirty="0">
              <a:solidFill>
                <a:schemeClr val="tx1"/>
              </a:solidFill>
              <a:latin typeface="+mn-lt"/>
            </a:rPr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/>
            <a:t>If </a:t>
          </a:r>
          <a:r>
            <a:rPr lang="fi-FI" sz="1400" kern="1200" dirty="0" err="1"/>
            <a:t>needed</a:t>
          </a:r>
          <a:r>
            <a:rPr lang="fi-FI" sz="1400" kern="1200" dirty="0"/>
            <a:t> </a:t>
          </a:r>
          <a:r>
            <a:rPr lang="fi-FI" sz="1400" kern="1200" dirty="0" err="1"/>
            <a:t>individual</a:t>
          </a:r>
          <a:r>
            <a:rPr lang="fi-FI" sz="1400" kern="1200" dirty="0"/>
            <a:t> </a:t>
          </a:r>
          <a:r>
            <a:rPr lang="fi-FI" sz="1400" kern="1200" dirty="0" err="1"/>
            <a:t>study</a:t>
          </a:r>
          <a:r>
            <a:rPr lang="fi-FI" sz="1400" kern="1200" dirty="0"/>
            <a:t> </a:t>
          </a:r>
          <a:r>
            <a:rPr lang="fi-FI" sz="1400" kern="1200" dirty="0" err="1"/>
            <a:t>support</a:t>
          </a:r>
          <a:r>
            <a:rPr lang="fi-FI" sz="1400" kern="1200" dirty="0"/>
            <a:t> </a:t>
          </a:r>
          <a:r>
            <a:rPr lang="fi-FI" sz="1400" kern="1200" dirty="0" err="1"/>
            <a:t>work</a:t>
          </a:r>
          <a:r>
            <a:rPr lang="fi-FI" sz="1400" kern="1200" dirty="0"/>
            <a:t> e.g. </a:t>
          </a:r>
          <a:r>
            <a:rPr lang="fi-FI" sz="1400" kern="1200" dirty="0" err="1"/>
            <a:t>multidisciplinary</a:t>
          </a:r>
          <a:r>
            <a:rPr lang="fi-FI" sz="1400" kern="1200" dirty="0"/>
            <a:t> </a:t>
          </a:r>
          <a:r>
            <a:rPr lang="fi-FI" sz="1400" kern="1200" dirty="0" err="1"/>
            <a:t>expert</a:t>
          </a:r>
          <a:r>
            <a:rPr lang="fi-FI" sz="1400" kern="1200" dirty="0"/>
            <a:t> </a:t>
          </a:r>
          <a:r>
            <a:rPr lang="fi-FI" sz="1400" kern="1200" dirty="0" err="1"/>
            <a:t>group</a:t>
          </a:r>
          <a:endParaRPr lang="fi-FI" sz="1400" kern="1200" dirty="0">
            <a:solidFill>
              <a:schemeClr val="tx1"/>
            </a:solidFill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latin typeface="+mn-lt"/>
            </a:rPr>
            <a:t>Ensuring</a:t>
          </a:r>
          <a:r>
            <a:rPr lang="fi-FI" sz="1400" kern="1200" dirty="0">
              <a:latin typeface="+mn-lt"/>
            </a:rPr>
            <a:t> </a:t>
          </a:r>
          <a:r>
            <a:rPr lang="fi-FI" sz="1400" kern="1200" dirty="0" err="1">
              <a:latin typeface="+mn-lt"/>
            </a:rPr>
            <a:t>everyday</a:t>
          </a:r>
          <a:r>
            <a:rPr lang="fi-FI" sz="1400" kern="1200" dirty="0">
              <a:latin typeface="+mn-lt"/>
            </a:rPr>
            <a:t> life </a:t>
          </a:r>
          <a:r>
            <a:rPr lang="fi-FI" sz="1400" kern="1200" dirty="0" err="1">
              <a:latin typeface="+mn-lt"/>
            </a:rPr>
            <a:t>support</a:t>
          </a:r>
          <a:r>
            <a:rPr lang="fi-FI" sz="1400" kern="1200" dirty="0">
              <a:latin typeface="+mn-lt"/>
            </a:rPr>
            <a:t>.</a:t>
          </a:r>
          <a:endParaRPr lang="fi-FI" sz="1400" kern="1200" dirty="0">
            <a:solidFill>
              <a:schemeClr val="tx1"/>
            </a:solidFill>
            <a:latin typeface="+mn-lt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>
              <a:latin typeface="+mn-lt"/>
            </a:rPr>
            <a:t>Scheduling</a:t>
          </a:r>
          <a:r>
            <a:rPr lang="fi-FI" sz="1400" kern="1200" dirty="0">
              <a:latin typeface="+mn-lt"/>
            </a:rPr>
            <a:t> </a:t>
          </a:r>
          <a:r>
            <a:rPr lang="fi-FI" sz="1400" kern="1200" dirty="0" err="1">
              <a:latin typeface="+mn-lt"/>
            </a:rPr>
            <a:t>another</a:t>
          </a:r>
          <a:r>
            <a:rPr lang="fi-FI" sz="1400" kern="1200" dirty="0">
              <a:latin typeface="+mn-lt"/>
            </a:rPr>
            <a:t> </a:t>
          </a:r>
          <a:r>
            <a:rPr lang="fi-FI" sz="1400" kern="1200" dirty="0" err="1">
              <a:latin typeface="+mn-lt"/>
            </a:rPr>
            <a:t>appointment</a:t>
          </a:r>
          <a:r>
            <a:rPr lang="fi-FI" sz="1400" kern="1200" dirty="0">
              <a:latin typeface="+mn-lt"/>
            </a:rPr>
            <a:t>.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300" kern="1200" dirty="0">
            <a:solidFill>
              <a:schemeClr val="tx1"/>
            </a:solidFill>
            <a:latin typeface="+mn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i-FI" sz="1300" kern="1200" dirty="0">
            <a:solidFill>
              <a:schemeClr val="tx1"/>
            </a:solidFill>
            <a:latin typeface="+mn-lt"/>
          </a:endParaRPr>
        </a:p>
      </dsp:txBody>
      <dsp:txXfrm>
        <a:off x="4094666" y="1056015"/>
        <a:ext cx="3588583" cy="3001657"/>
      </dsp:txXfrm>
    </dsp:sp>
    <dsp:sp modelId="{A17B1919-1AC9-4AB1-8C33-A6F539A72822}">
      <dsp:nvSpPr>
        <dsp:cNvPr id="0" name=""/>
        <dsp:cNvSpPr/>
      </dsp:nvSpPr>
      <dsp:spPr>
        <a:xfrm>
          <a:off x="8185651" y="19215"/>
          <a:ext cx="3588583" cy="1036800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accent3">
              <a:hueOff val="2710599"/>
              <a:satOff val="100000"/>
              <a:lumOff val="-1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primary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70h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b="1" kern="1200" dirty="0">
              <a:solidFill>
                <a:schemeClr val="tx1"/>
              </a:solidFill>
            </a:rPr>
            <a:t>Non-</a:t>
          </a:r>
          <a:r>
            <a:rPr lang="fi-FI" sz="1400" b="1" kern="1200" dirty="0" err="1">
              <a:solidFill>
                <a:schemeClr val="tx1"/>
              </a:solidFill>
            </a:rPr>
            <a:t>attendance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middle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school</a:t>
          </a:r>
          <a:r>
            <a:rPr lang="fi-FI" sz="1400" b="1" kern="1200" dirty="0">
              <a:solidFill>
                <a:schemeClr val="tx1"/>
              </a:solidFill>
            </a:rPr>
            <a:t> </a:t>
          </a:r>
          <a:r>
            <a:rPr lang="fi-FI" sz="1400" b="1" kern="1200" dirty="0" err="1">
              <a:solidFill>
                <a:schemeClr val="tx1"/>
              </a:solidFill>
            </a:rPr>
            <a:t>over</a:t>
          </a:r>
          <a:r>
            <a:rPr lang="fi-FI" sz="1400" b="1" kern="1200" dirty="0">
              <a:solidFill>
                <a:schemeClr val="tx1"/>
              </a:solidFill>
            </a:rPr>
            <a:t> 100h</a:t>
          </a:r>
        </a:p>
      </dsp:txBody>
      <dsp:txXfrm>
        <a:off x="8185651" y="19215"/>
        <a:ext cx="3588583" cy="1036800"/>
      </dsp:txXfrm>
    </dsp:sp>
    <dsp:sp modelId="{09249B2B-689E-4F10-B906-E3CDB5569C2F}">
      <dsp:nvSpPr>
        <dsp:cNvPr id="0" name=""/>
        <dsp:cNvSpPr/>
      </dsp:nvSpPr>
      <dsp:spPr>
        <a:xfrm>
          <a:off x="8185651" y="1033503"/>
          <a:ext cx="3588583" cy="3001657"/>
        </a:xfrm>
        <a:prstGeom prst="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12700" cap="flat" cmpd="sng" algn="ctr">
          <a:solidFill>
            <a:schemeClr val="accent3">
              <a:tint val="40000"/>
              <a:alpha val="90000"/>
              <a:hueOff val="2029141"/>
              <a:satOff val="100000"/>
              <a:lumOff val="1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76" tIns="74676" rIns="99568" bIns="112014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A designated responsible adult at the school maintains contact with the absent pupil and the guardians</a:t>
          </a:r>
          <a:r>
            <a:rPr lang="fi-FI" sz="1400" kern="1200" dirty="0"/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400" kern="1200" dirty="0" err="1"/>
            <a:t>Continuous</a:t>
          </a:r>
          <a:r>
            <a:rPr lang="fi-FI" sz="1400" kern="1200" dirty="0"/>
            <a:t> </a:t>
          </a:r>
          <a:r>
            <a:rPr lang="fi-FI" sz="1400" kern="1200" dirty="0" err="1"/>
            <a:t>monitoring</a:t>
          </a:r>
          <a:r>
            <a:rPr lang="fi-FI" sz="1400" kern="1200" dirty="0"/>
            <a:t> is on.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/>
            <a:t>Coordinated, multidisciplinary cooperation. Goals, measures and follow-up agreed together</a:t>
          </a:r>
          <a:r>
            <a:rPr lang="fi-FI" sz="1400" kern="1200" dirty="0"/>
            <a:t>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i="0" kern="1200" dirty="0"/>
            <a:t>Social care is consulted together with the guardians, if worrying or unclear absences continue despite monitoring and support measures.</a:t>
          </a:r>
          <a:endParaRPr lang="fi-FI" sz="1400" kern="1200" dirty="0"/>
        </a:p>
      </dsp:txBody>
      <dsp:txXfrm>
        <a:off x="8185651" y="1033503"/>
        <a:ext cx="3588583" cy="30016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AFA8B-DEB8-4488-830E-498DD37F9F25}" type="datetimeFigureOut">
              <a:rPr lang="uk-UA" smtClean="0"/>
              <a:t>21.08.2024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0BD0D-BFA4-4F41-8A88-14A51D5B5C7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9707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0BD0D-BFA4-4F41-8A88-14A51D5B5C70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6925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00BD0D-BFA4-4F41-8A88-14A51D5B5C70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0264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ääotsikk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394" y="515007"/>
            <a:ext cx="11426846" cy="3825273"/>
          </a:xfrm>
        </p:spPr>
        <p:txBody>
          <a:bodyPr anchor="b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581BC2E-DE7F-B846-A696-3D150CF23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394" y="4559465"/>
            <a:ext cx="11426846" cy="926935"/>
          </a:xfrm>
        </p:spPr>
        <p:txBody>
          <a:bodyPr>
            <a:normAutofit/>
          </a:bodyPr>
          <a:lstStyle>
            <a:lvl1pPr marL="0" indent="0" algn="l">
              <a:buNone/>
              <a:defRPr sz="3000" b="1" i="0">
                <a:solidFill>
                  <a:schemeClr val="bg1"/>
                </a:solidFill>
                <a:latin typeface="IBM Plex Sans SemiBold" panose="020B050305020300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003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, 1 palsta + 1 lista (1 hahm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4FE36F-5580-BD5B-BE61-E8C6FCC52E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577" y="512763"/>
            <a:ext cx="11135906" cy="1048023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4000"/>
              </a:lnSpc>
              <a:defRPr sz="4000" spc="-50" baseline="0">
                <a:solidFill>
                  <a:srgbClr val="262E6B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2F9D90-4EC8-7AA3-B035-947A4363E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577" y="1738696"/>
            <a:ext cx="4719340" cy="3731937"/>
          </a:xfrm>
        </p:spPr>
        <p:txBody>
          <a:bodyPr lIns="0" tIns="0" rIns="0" bIns="0">
            <a:noAutofit/>
          </a:bodyPr>
          <a:lstStyle>
            <a:lvl1pPr marL="0" indent="0" algn="l">
              <a:lnSpc>
                <a:spcPts val="2600"/>
              </a:lnSpc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30E947E-AB5E-FB27-D024-6BE3F3C615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0577" y="5738648"/>
            <a:ext cx="1101606" cy="809081"/>
          </a:xfrm>
          <a:prstGeom prst="rect">
            <a:avLst/>
          </a:prstGeom>
        </p:spPr>
      </p:pic>
      <p:sp>
        <p:nvSpPr>
          <p:cNvPr id="15" name="Tekstin paikkamerkki 14">
            <a:extLst>
              <a:ext uri="{FF2B5EF4-FFF2-40B4-BE49-F238E27FC236}">
                <a16:creationId xmlns:a16="http://schemas.microsoft.com/office/drawing/2014/main" id="{67FB45E4-45C2-C621-AB41-471AFC727E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38624" y="1738696"/>
            <a:ext cx="4320409" cy="3731937"/>
          </a:xfrm>
        </p:spPr>
        <p:txBody>
          <a:bodyPr lIns="0" tIns="0" rIns="0" bIns="0">
            <a:noAutofit/>
          </a:bodyPr>
          <a:lstStyle>
            <a:lvl1pPr marL="342900" indent="-342900">
              <a:lnSpc>
                <a:spcPts val="2600"/>
              </a:lnSpc>
              <a:buFont typeface="Arial" panose="020B0604020202020204" pitchFamily="34" charset="0"/>
              <a:buChar char="•"/>
              <a:defRPr sz="2400" baseline="0"/>
            </a:lvl1pPr>
            <a:lvl2pPr marL="457200" indent="0">
              <a:lnSpc>
                <a:spcPts val="2600"/>
              </a:lnSpc>
              <a:buNone/>
              <a:defRPr sz="2400" baseline="0"/>
            </a:lvl2pPr>
            <a:lvl3pPr marL="914400" indent="0">
              <a:lnSpc>
                <a:spcPts val="2600"/>
              </a:lnSpc>
              <a:buNone/>
              <a:defRPr sz="2400" baseline="0"/>
            </a:lvl3pPr>
            <a:lvl4pPr marL="1371600" indent="0">
              <a:lnSpc>
                <a:spcPts val="2600"/>
              </a:lnSpc>
              <a:buNone/>
              <a:defRPr sz="2400" baseline="0"/>
            </a:lvl4pPr>
            <a:lvl5pPr marL="1828800" indent="0">
              <a:lnSpc>
                <a:spcPts val="2600"/>
              </a:lnSpc>
              <a:buNone/>
              <a:defRPr sz="2400" baseline="0"/>
            </a:lvl5pPr>
          </a:lstStyle>
          <a:p>
            <a:pPr lvl="0"/>
            <a:r>
              <a:rPr lang="fi-FI"/>
              <a:t>Muokkaa tekstin perustyylejä </a:t>
            </a:r>
            <a:r>
              <a:rPr lang="fi-FI" err="1"/>
              <a:t>napsauttamall</a:t>
            </a:r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3C7D431-7312-E805-B09F-1E567ADCB68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117589" y="2960881"/>
            <a:ext cx="5709696" cy="555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578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693F8E-4F75-E709-DB2B-57E39C9B1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316369C-C2F8-25AC-244E-FAE262FE9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2D5E0-F4DF-7CD9-2961-CE02B6CC3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5EC876-192F-DC37-FC01-4972EB0EF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E4F43C-C013-89F1-6AE1-7377B4EA7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007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27A103-EA51-8026-9ABE-05629031B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F3BF6B-DED9-402C-EA98-B408DA755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3C0CF-3062-96D8-DD6B-49C60BDE0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F6CA0A-00C4-235B-025E-4AFF9579B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196675-7328-8ADC-FC40-94357ECC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5517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4F90A0-1E17-1DB5-9CC2-821249E0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8C018E-02BF-2AAB-205D-5D5366767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7A5D74-8020-DA45-E7D4-67729B35B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4036BB-3D06-7F24-E5E2-A318CFC7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3B1D73-87CF-B824-8118-BAAB63917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4643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619787-F045-D792-10C5-2BCA2507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D9BA224-1ACC-3A8D-6468-A58BACF985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624FC7F-E636-0CC4-11FC-3607635CB3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B1B7C86-26DE-E8B5-B993-835619291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BF3D7CD-76E0-25ED-379C-B8EE33F61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AF066B-58F8-EFE2-7EA2-EC0F8627D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1841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C948F2-FD1D-D19B-528C-E3A729BDC6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76B3B4-9E89-B5CA-BED7-9F39F0663E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9C0B22F-8E89-105B-6DFD-6C1B4FFE8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2E95F26-FBDE-9DCB-33B6-94B81BEB6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0677DD0-8984-5695-5B7C-D131DA4A6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ACC284A-18F4-B0F2-5D19-7AE9818B4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D146F23-42D6-4BC4-872B-0DE2E454B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810CBBB-7917-E44D-D7CA-833022933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073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F49D1B-3CA0-8B4A-AA9A-1A0D92550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6C9669D-E371-C728-3611-2B6D953B8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FEC2FEF-D708-036F-1283-51EDCCBE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6A80296-C39E-0871-3649-F974E338A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654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009C5DF-17B3-414D-55B2-71FBFD28B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71F6819-0D1C-6C90-8613-BF373A34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30012A9-A50A-ED97-8E15-F437826C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3479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D6FD97-712F-D600-B8F5-15141C2F7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DB634C-9DE0-8344-2CF2-D01F1DAD9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4B8CB9-EF8D-AF4D-AC37-D6712017A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C93EBE2-51BB-982D-A255-D840D64BA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C504424-F81D-1F5C-B70E-E760D67C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78071DC-2E86-7E19-1F3E-3681AFC4B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31784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A80B1E-B53F-B108-0E12-01C47BE1D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9CA1BB9-05E6-1099-E7CD-3E4E006816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2ADADDD-F7CE-E107-9B75-B00DBC7D1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20AA0A-2FE1-EAB4-DAA3-B7EDC3970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986874-65BD-36C8-29C0-05FC70CCE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E8D9DFC-E354-C289-C74F-69761917F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42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11290737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17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98671D-8604-96F8-676E-7DB3C27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87AC467-930A-2F13-0E8A-8003CA1AEA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4FD2D52-25D6-2A07-B3DD-FD4848184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1316DC-E398-43F4-601C-B1C7AD72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982846-B5CA-5ECA-6526-1080F1B0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8650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4F82D2B-87BC-2114-F21F-2A615985B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599F742-EFB0-DA12-FB0A-AA2DEE0A1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23BC067-F614-3B61-A9AB-E64513916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8AB8DD5-9C05-CBD6-55A9-F295209C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CFD009-F4CA-5822-239A-E8A00883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314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 ja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2319611"/>
            <a:ext cx="5362904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A47E90F-9FF4-1C41-97A3-DEF2C12184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B1E9DB1-CF75-1D41-B1A3-FAA34853B8A4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938838" y="2309595"/>
            <a:ext cx="5811837" cy="3629243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Lisää napauttamalla kuva, </a:t>
            </a:r>
            <a:r>
              <a:rPr lang="fi-FI" err="1"/>
              <a:t>graafi</a:t>
            </a:r>
            <a:r>
              <a:rPr lang="fi-FI"/>
              <a:t>, taulukko…</a:t>
            </a:r>
          </a:p>
        </p:txBody>
      </p:sp>
    </p:spTree>
    <p:extLst>
      <p:ext uri="{BB962C8B-B14F-4D97-AF65-F5344CB8AC3E}">
        <p14:creationId xmlns:p14="http://schemas.microsoft.com/office/powerpoint/2010/main" val="222040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7" y="3321269"/>
            <a:ext cx="5541579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9191ED7B-12CD-0248-B0F2-41AA8ED147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8149" y="2291252"/>
            <a:ext cx="5542881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/>
              <a:t>Lisää vertailuotsikko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593F298E-7F23-F84B-A837-3E235BA6B58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369270" y="3321269"/>
            <a:ext cx="5391808" cy="2690648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8" name="Tekstin paikkamerkki 5">
            <a:extLst>
              <a:ext uri="{FF2B5EF4-FFF2-40B4-BE49-F238E27FC236}">
                <a16:creationId xmlns:a16="http://schemas.microsoft.com/office/drawing/2014/main" id="{FD78106C-160F-F349-8FB1-9532A5EE822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368494" y="2291252"/>
            <a:ext cx="5393075" cy="945931"/>
          </a:xfrm>
        </p:spPr>
        <p:txBody>
          <a:bodyPr anchor="ctr" anchorCtr="0"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 b="1" i="0">
                <a:solidFill>
                  <a:schemeClr val="accent2"/>
                </a:solidFill>
                <a:latin typeface="IBM Plex Sans SemiBold" panose="020B050305020300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Tx/>
              <a:buNone/>
              <a:tabLst/>
              <a:defRPr/>
            </a:pPr>
            <a:r>
              <a:rPr lang="fi-FI"/>
              <a:t>Lisää vertailuotsikko</a:t>
            </a:r>
          </a:p>
        </p:txBody>
      </p:sp>
    </p:spTree>
    <p:extLst>
      <p:ext uri="{BB962C8B-B14F-4D97-AF65-F5344CB8AC3E}">
        <p14:creationId xmlns:p14="http://schemas.microsoft.com/office/powerpoint/2010/main" val="2719749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iso graafi/taulukk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80304-E1A8-B747-881C-DAE9EA05A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11290738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CE03C1-5CAD-8048-BA8D-4CC8AAB5162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8807" y="2049517"/>
            <a:ext cx="11290738" cy="3836276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i-FI"/>
              <a:t>Lisää napsauttamalla </a:t>
            </a:r>
            <a:r>
              <a:rPr lang="fi-FI" err="1"/>
              <a:t>graafi</a:t>
            </a:r>
            <a:r>
              <a:rPr lang="fi-FI"/>
              <a:t> tai taulukko</a:t>
            </a:r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98535900-D343-DB45-8561-5B9B2399822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9E6F77-D74C-5F48-AC15-677DEACA87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950" y="444282"/>
            <a:ext cx="11328615" cy="5969436"/>
          </a:xfrm>
        </p:spPr>
        <p:txBody>
          <a:bodyPr anchor="ctr" anchorCtr="0"/>
          <a:lstStyle>
            <a:lvl1pPr algn="ctr">
              <a:defRPr sz="7600">
                <a:solidFill>
                  <a:schemeClr val="bg1"/>
                </a:solidFill>
                <a:effectLst/>
              </a:defRPr>
            </a:lvl1pPr>
          </a:lstStyle>
          <a:p>
            <a:r>
              <a:rPr lang="fi-FI"/>
              <a:t>Lisää väliotsikko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5F36D5CA-52ED-1F48-A450-2CD23CEBEF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9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so kuva ja tekstiä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BCCB60-EB77-BE46-9E4D-20F33E15C9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869" y="679449"/>
            <a:ext cx="3079531" cy="1325563"/>
          </a:xfrm>
        </p:spPr>
        <p:txBody>
          <a:bodyPr/>
          <a:lstStyle/>
          <a:p>
            <a:r>
              <a:rPr lang="fi-FI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759932-BF9C-DB40-8E3E-9700861A29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1869" y="2005012"/>
            <a:ext cx="3079531" cy="3880781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057650" y="0"/>
            <a:ext cx="8134350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9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iä ja kuv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uvan paikkamerkki 8">
            <a:extLst>
              <a:ext uri="{FF2B5EF4-FFF2-40B4-BE49-F238E27FC236}">
                <a16:creationId xmlns:a16="http://schemas.microsoft.com/office/drawing/2014/main" id="{E2FCCABD-E8D8-E64B-A3BE-9873CC03C6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471338" y="0"/>
            <a:ext cx="3720662" cy="6858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FCA2E4E-B705-834E-8A39-D2B3F30FAE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2379" y="6170260"/>
            <a:ext cx="1912882" cy="243457"/>
          </a:xfrm>
          <a:prstGeom prst="rect">
            <a:avLst/>
          </a:prstGeom>
        </p:spPr>
      </p:pic>
      <p:sp>
        <p:nvSpPr>
          <p:cNvPr id="6" name="Otsikko 1">
            <a:extLst>
              <a:ext uri="{FF2B5EF4-FFF2-40B4-BE49-F238E27FC236}">
                <a16:creationId xmlns:a16="http://schemas.microsoft.com/office/drawing/2014/main" id="{AE5F794D-EA00-A441-AAAC-B3AF871DE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7" y="627883"/>
            <a:ext cx="7443952" cy="1325563"/>
          </a:xfrm>
        </p:spPr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C65AD9CD-8721-CA4C-B591-CEE5B418E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806" y="2319611"/>
            <a:ext cx="7443953" cy="3629244"/>
          </a:xfrm>
        </p:spPr>
        <p:txBody>
          <a:bodyPr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3270356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esityksen tärkein asia toistona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58CDD2-9DBD-4448-B2AB-439AB3D973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9394" y="515007"/>
            <a:ext cx="11351172" cy="5559972"/>
          </a:xfrm>
        </p:spPr>
        <p:txBody>
          <a:bodyPr anchor="ctr" anchorCtr="0"/>
          <a:lstStyle>
            <a:lvl1pPr algn="l">
              <a:defRPr sz="7600">
                <a:solidFill>
                  <a:schemeClr val="bg1"/>
                </a:solidFill>
              </a:defRPr>
            </a:lvl1pPr>
          </a:lstStyle>
          <a:p>
            <a:r>
              <a:rPr lang="fi-FI"/>
              <a:t>Tärkein asia toistona loppuun.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BD478AC1-9A17-4641-9C5A-0E3AA1E078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37684" y="6170260"/>
            <a:ext cx="1912882" cy="24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51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51501F4-5B0F-3C45-8D71-A1B996B40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EE26063-CB82-C449-9913-6C3919DA7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238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26E907-091A-7E46-9677-615E02B6C7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1FD6F288-543D-8046-B152-A39881BFA303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5D05764-FAB2-394D-840D-1FBF34001B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F8A9FD-698F-F944-A83E-CC136235F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IBM Plex Sans" panose="020B0503050203000203" pitchFamily="34" charset="0"/>
              </a:defRPr>
            </a:lvl1pPr>
          </a:lstStyle>
          <a:p>
            <a:fld id="{4421E255-E1A8-CF43-B58E-1C31FEDCB46B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05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600" kern="1200">
          <a:solidFill>
            <a:schemeClr val="tx2"/>
          </a:solidFill>
          <a:latin typeface="Sporting Grotesqu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IBM Plex Sans" panose="020B050305020300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213D13E-740C-D7C9-FD9D-489B859E7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A4B611F-BFD0-3692-B5AA-81936EB18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9CCD048-DEB3-927E-83F9-305A4CDDE6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BAD3D-0CE8-41B1-B683-E4CCB61F1D2C}" type="datetimeFigureOut">
              <a:rPr lang="fi-FI" smtClean="0"/>
              <a:t>21.8.2024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15D1AEB-3AD8-DE54-2FBE-E310BE4D8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7BA2F38-73C6-AC47-B77A-5A470B273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255E6-3070-4D60-B119-3CA4934372AF}" type="slidenum">
              <a:rPr lang="fi-FI" smtClean="0"/>
              <a:t>‹№›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966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1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B06E63-DB90-F667-6FA8-716AAB8DBE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i-FI" dirty="0"/>
              <a:t>Well-</a:t>
            </a:r>
            <a:r>
              <a:rPr lang="fi-FI" dirty="0" err="1"/>
              <a:t>being</a:t>
            </a:r>
            <a:r>
              <a:rPr lang="fi-FI" dirty="0"/>
              <a:t> at </a:t>
            </a:r>
            <a:r>
              <a:rPr lang="fi-FI" dirty="0" err="1"/>
              <a:t>school</a:t>
            </a:r>
            <a:r>
              <a:rPr lang="fi-FI" dirty="0"/>
              <a:t> and </a:t>
            </a:r>
            <a:r>
              <a:rPr lang="fi-FI" dirty="0" err="1"/>
              <a:t>school</a:t>
            </a:r>
            <a:r>
              <a:rPr lang="fi-FI" dirty="0"/>
              <a:t> </a:t>
            </a:r>
            <a:r>
              <a:rPr lang="fi-FI" dirty="0" err="1"/>
              <a:t>attendance</a:t>
            </a:r>
            <a:r>
              <a:rPr lang="fi-FI" dirty="0"/>
              <a:t>.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0ABE30-AEBE-BD30-AA82-49928286AC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fi-FI" dirty="0" err="1"/>
              <a:t>Parents</a:t>
            </a:r>
            <a:r>
              <a:rPr lang="fi-FI" dirty="0"/>
              <a:t>’ </a:t>
            </a:r>
            <a:r>
              <a:rPr lang="fi-FI" dirty="0" err="1"/>
              <a:t>evening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7685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730388-A9C6-1430-16CE-807E37EA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806" y="627883"/>
            <a:ext cx="11825465" cy="1325563"/>
          </a:xfrm>
        </p:spPr>
        <p:txBody>
          <a:bodyPr anchor="ctr">
            <a:normAutofit/>
          </a:bodyPr>
          <a:lstStyle/>
          <a:p>
            <a:r>
              <a:rPr lang="fi-FI" sz="4300" dirty="0" err="1"/>
              <a:t>Students</a:t>
            </a:r>
            <a:r>
              <a:rPr lang="fi-FI" sz="4300" dirty="0"/>
              <a:t> </a:t>
            </a:r>
            <a:r>
              <a:rPr lang="fi-FI" sz="4300" dirty="0" err="1"/>
              <a:t>have</a:t>
            </a:r>
            <a:r>
              <a:rPr lang="fi-FI" sz="4300" dirty="0"/>
              <a:t> a </a:t>
            </a:r>
            <a:r>
              <a:rPr lang="fi-FI" sz="4300" dirty="0" err="1"/>
              <a:t>right</a:t>
            </a:r>
            <a:r>
              <a:rPr lang="fi-FI" sz="4300" dirty="0"/>
              <a:t> to </a:t>
            </a:r>
            <a:r>
              <a:rPr lang="fi-FI" sz="4300" dirty="0" err="1"/>
              <a:t>attend</a:t>
            </a:r>
            <a:r>
              <a:rPr lang="fi-FI" sz="4300" dirty="0"/>
              <a:t> </a:t>
            </a:r>
            <a:r>
              <a:rPr lang="fi-FI" sz="4300" dirty="0" err="1"/>
              <a:t>school</a:t>
            </a:r>
            <a:r>
              <a:rPr lang="fi-FI" sz="4300" dirty="0"/>
              <a:t> on a </a:t>
            </a:r>
            <a:r>
              <a:rPr lang="fi-FI" sz="4300" dirty="0" err="1"/>
              <a:t>regular</a:t>
            </a:r>
            <a:r>
              <a:rPr lang="fi-FI" sz="4300" dirty="0"/>
              <a:t> </a:t>
            </a:r>
            <a:r>
              <a:rPr lang="fi-FI" sz="4300" dirty="0" err="1"/>
              <a:t>basis</a:t>
            </a:r>
            <a:r>
              <a:rPr lang="fi-FI" sz="4300" dirty="0"/>
              <a:t>. 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1F65AC14-A6C4-9B75-6FE4-9FEC2BB68D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623811"/>
              </p:ext>
            </p:extLst>
          </p:nvPr>
        </p:nvGraphicFramePr>
        <p:xfrm>
          <a:off x="438807" y="2049517"/>
          <a:ext cx="11290738" cy="3836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1242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95E335-CB7B-AC5F-1847-687E4A3E3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4000" dirty="0" err="1"/>
              <a:t>First</a:t>
            </a:r>
            <a:r>
              <a:rPr lang="fi-FI" sz="4000" dirty="0"/>
              <a:t> </a:t>
            </a:r>
            <a:r>
              <a:rPr lang="fi-FI" sz="4000" dirty="0" err="1"/>
              <a:t>signs</a:t>
            </a:r>
            <a:r>
              <a:rPr lang="fi-FI" sz="4000" dirty="0"/>
              <a:t> </a:t>
            </a:r>
            <a:r>
              <a:rPr lang="fi-FI" sz="4000" dirty="0" err="1"/>
              <a:t>leading</a:t>
            </a:r>
            <a:r>
              <a:rPr lang="fi-FI" sz="4000" dirty="0"/>
              <a:t> to non-</a:t>
            </a:r>
            <a:r>
              <a:rPr lang="fi-FI" sz="4000" dirty="0" err="1"/>
              <a:t>attendance</a:t>
            </a:r>
            <a:r>
              <a:rPr lang="fi-FI" sz="4000" dirty="0"/>
              <a:t> </a:t>
            </a:r>
            <a:r>
              <a:rPr lang="fi-FI" sz="4000" dirty="0" err="1"/>
              <a:t>often</a:t>
            </a:r>
            <a:r>
              <a:rPr lang="fi-FI" sz="4000" dirty="0"/>
              <a:t> </a:t>
            </a:r>
            <a:r>
              <a:rPr lang="fi-FI" sz="4000" dirty="0" err="1"/>
              <a:t>appear</a:t>
            </a:r>
            <a:r>
              <a:rPr lang="fi-FI" sz="4000" dirty="0"/>
              <a:t> at home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C3D42F3-E89B-FB51-FC4F-EB63A4D81E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643640"/>
              </p:ext>
            </p:extLst>
          </p:nvPr>
        </p:nvGraphicFramePr>
        <p:xfrm>
          <a:off x="438150" y="2319338"/>
          <a:ext cx="11291888" cy="3629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92A0AE53-6321-C086-7F18-673C40940C4C}"/>
              </a:ext>
            </a:extLst>
          </p:cNvPr>
          <p:cNvSpPr txBox="1"/>
          <p:nvPr/>
        </p:nvSpPr>
        <p:spPr>
          <a:xfrm>
            <a:off x="857839" y="6202837"/>
            <a:ext cx="2545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koulukunnossa.fi</a:t>
            </a:r>
          </a:p>
        </p:txBody>
      </p:sp>
    </p:spTree>
    <p:extLst>
      <p:ext uri="{BB962C8B-B14F-4D97-AF65-F5344CB8AC3E}">
        <p14:creationId xmlns:p14="http://schemas.microsoft.com/office/powerpoint/2010/main" val="287515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334EE9-82C2-4520-86B0-D31A03CC5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42" y="344378"/>
            <a:ext cx="11764651" cy="1048023"/>
          </a:xfrm>
        </p:spPr>
        <p:txBody>
          <a:bodyPr/>
          <a:lstStyle/>
          <a:p>
            <a:pPr algn="ctr"/>
            <a:r>
              <a:rPr lang="fi-FI" sz="3600" dirty="0"/>
              <a:t>How </a:t>
            </a:r>
            <a:r>
              <a:rPr lang="fi-FI" sz="3600" dirty="0" err="1"/>
              <a:t>can</a:t>
            </a:r>
            <a:r>
              <a:rPr lang="fi-FI" sz="3600" dirty="0"/>
              <a:t> I, as a </a:t>
            </a:r>
            <a:r>
              <a:rPr lang="fi-FI" sz="3600" dirty="0" err="1"/>
              <a:t>parent</a:t>
            </a:r>
            <a:r>
              <a:rPr lang="fi-FI" sz="3600" dirty="0"/>
              <a:t> (</a:t>
            </a:r>
            <a:r>
              <a:rPr lang="fi-FI" sz="3600" dirty="0" err="1"/>
              <a:t>guardian</a:t>
            </a:r>
            <a:r>
              <a:rPr lang="fi-FI" sz="3600" dirty="0"/>
              <a:t>), </a:t>
            </a:r>
            <a:r>
              <a:rPr lang="fi-FI" sz="3600" dirty="0" err="1"/>
              <a:t>support</a:t>
            </a:r>
            <a:r>
              <a:rPr lang="fi-FI" sz="3600" dirty="0"/>
              <a:t> my </a:t>
            </a:r>
            <a:r>
              <a:rPr lang="fi-FI" sz="3600" dirty="0" err="1"/>
              <a:t>child’s</a:t>
            </a:r>
            <a:r>
              <a:rPr lang="fi-FI" sz="3600" dirty="0"/>
              <a:t> </a:t>
            </a:r>
            <a:r>
              <a:rPr lang="fi-FI" sz="3600" dirty="0" err="1"/>
              <a:t>studying</a:t>
            </a:r>
            <a:r>
              <a:rPr lang="fi-FI" sz="3600" dirty="0"/>
              <a:t>?</a:t>
            </a: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4AA386F5-D035-004B-D590-36AF502A9F62}"/>
              </a:ext>
            </a:extLst>
          </p:cNvPr>
          <p:cNvGrpSpPr/>
          <p:nvPr/>
        </p:nvGrpSpPr>
        <p:grpSpPr>
          <a:xfrm>
            <a:off x="1178800" y="2230644"/>
            <a:ext cx="7731146" cy="689671"/>
            <a:chOff x="-1201743" y="-1143581"/>
            <a:chExt cx="6405587" cy="2695087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6879B1A4-D377-266E-D23F-43E3FF3F1F51}"/>
                </a:ext>
              </a:extLst>
            </p:cNvPr>
            <p:cNvSpPr/>
            <p:nvPr/>
          </p:nvSpPr>
          <p:spPr>
            <a:xfrm>
              <a:off x="1960605" y="175586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kstiruutu 6">
              <a:extLst>
                <a:ext uri="{FF2B5EF4-FFF2-40B4-BE49-F238E27FC236}">
                  <a16:creationId xmlns:a16="http://schemas.microsoft.com/office/drawing/2014/main" id="{AB1EC59C-A02F-C0E3-AE8F-A9EBD9F7593A}"/>
                </a:ext>
              </a:extLst>
            </p:cNvPr>
            <p:cNvSpPr txBox="1"/>
            <p:nvPr/>
          </p:nvSpPr>
          <p:spPr>
            <a:xfrm>
              <a:off x="-1201743" y="-1143581"/>
              <a:ext cx="3243240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 err="1">
                  <a:latin typeface="Franklin Gothic Book" panose="020B0503020102020204" pitchFamily="34" charset="0"/>
                </a:rPr>
                <a:t>Try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to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maintain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 a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verbal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connection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with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your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child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in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all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situations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Everyday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routine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supports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school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attendance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endParaRPr lang="en-US" sz="2000" kern="1200" dirty="0"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2" name="Ryhmä 11">
            <a:extLst>
              <a:ext uri="{FF2B5EF4-FFF2-40B4-BE49-F238E27FC236}">
                <a16:creationId xmlns:a16="http://schemas.microsoft.com/office/drawing/2014/main" id="{74C2BEAF-D898-ACB6-D1F2-7D31A5366A5B}"/>
              </a:ext>
            </a:extLst>
          </p:cNvPr>
          <p:cNvGrpSpPr/>
          <p:nvPr/>
        </p:nvGrpSpPr>
        <p:grpSpPr>
          <a:xfrm>
            <a:off x="4474381" y="1615020"/>
            <a:ext cx="5741674" cy="2501940"/>
            <a:chOff x="7439715" y="-924305"/>
            <a:chExt cx="5741674" cy="2501940"/>
          </a:xfrm>
        </p:grpSpPr>
        <p:sp>
          <p:nvSpPr>
            <p:cNvPr id="13" name="Suorakulmio 12">
              <a:extLst>
                <a:ext uri="{FF2B5EF4-FFF2-40B4-BE49-F238E27FC236}">
                  <a16:creationId xmlns:a16="http://schemas.microsoft.com/office/drawing/2014/main" id="{2D1EEB1F-EEB2-768B-42B7-DCE851E6FCB5}"/>
                </a:ext>
              </a:extLst>
            </p:cNvPr>
            <p:cNvSpPr/>
            <p:nvPr/>
          </p:nvSpPr>
          <p:spPr>
            <a:xfrm>
              <a:off x="7439715" y="201715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Tekstiruutu 13">
              <a:extLst>
                <a:ext uri="{FF2B5EF4-FFF2-40B4-BE49-F238E27FC236}">
                  <a16:creationId xmlns:a16="http://schemas.microsoft.com/office/drawing/2014/main" id="{5B678B27-29A6-C3F7-3BBD-7170BD1AB929}"/>
                </a:ext>
              </a:extLst>
            </p:cNvPr>
            <p:cNvSpPr txBox="1"/>
            <p:nvPr/>
          </p:nvSpPr>
          <p:spPr>
            <a:xfrm>
              <a:off x="10196451" y="-924305"/>
              <a:ext cx="2984938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 err="1">
                  <a:latin typeface="Franklin Gothic Book" panose="020B0503020102020204" pitchFamily="34" charset="0"/>
                </a:rPr>
                <a:t>Assure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regular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meals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healthy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diet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​</a:t>
              </a:r>
              <a:endParaRPr lang="en-US" sz="2000" kern="1200" dirty="0">
                <a:latin typeface="Franklin Gothic Book" panose="020B0503020102020204" pitchFamily="34" charset="0"/>
              </a:endParaRPr>
            </a:p>
          </p:txBody>
        </p:sp>
      </p:grpSp>
      <p:grpSp>
        <p:nvGrpSpPr>
          <p:cNvPr id="16" name="Ryhmä 15">
            <a:extLst>
              <a:ext uri="{FF2B5EF4-FFF2-40B4-BE49-F238E27FC236}">
                <a16:creationId xmlns:a16="http://schemas.microsoft.com/office/drawing/2014/main" id="{BBC4DFB7-DF62-4A07-0268-2711FC69CBA1}"/>
              </a:ext>
            </a:extLst>
          </p:cNvPr>
          <p:cNvGrpSpPr/>
          <p:nvPr/>
        </p:nvGrpSpPr>
        <p:grpSpPr>
          <a:xfrm>
            <a:off x="-7589" y="3357826"/>
            <a:ext cx="6015457" cy="1619129"/>
            <a:chOff x="1939588" y="2213383"/>
            <a:chExt cx="4010304" cy="1619129"/>
          </a:xfrm>
        </p:grpSpPr>
        <p:sp>
          <p:nvSpPr>
            <p:cNvPr id="17" name="Suorakulmio 16">
              <a:extLst>
                <a:ext uri="{FF2B5EF4-FFF2-40B4-BE49-F238E27FC236}">
                  <a16:creationId xmlns:a16="http://schemas.microsoft.com/office/drawing/2014/main" id="{7D1AC247-34BD-BCB2-2B67-C068B437FE33}"/>
                </a:ext>
              </a:extLst>
            </p:cNvPr>
            <p:cNvSpPr/>
            <p:nvPr/>
          </p:nvSpPr>
          <p:spPr>
            <a:xfrm>
              <a:off x="1939588" y="2213383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Tekstiruutu 17">
              <a:extLst>
                <a:ext uri="{FF2B5EF4-FFF2-40B4-BE49-F238E27FC236}">
                  <a16:creationId xmlns:a16="http://schemas.microsoft.com/office/drawing/2014/main" id="{97036FFD-C5D3-B701-4B07-6E7AFDD7E500}"/>
                </a:ext>
              </a:extLst>
            </p:cNvPr>
            <p:cNvSpPr txBox="1"/>
            <p:nvPr/>
          </p:nvSpPr>
          <p:spPr>
            <a:xfrm>
              <a:off x="2706653" y="2456592"/>
              <a:ext cx="3243239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>
                  <a:latin typeface="Franklin Gothic Book" panose="020B0503020102020204" pitchFamily="34" charset="0"/>
                </a:rPr>
                <a:t>Help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your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child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to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get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enough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night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sleep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keep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their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circadian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rhythm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This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means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limiting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screen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time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at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night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</a:t>
              </a:r>
              <a:r>
                <a:rPr lang="fi-FI" sz="1400" kern="1200" dirty="0"/>
                <a:t>​</a:t>
              </a:r>
              <a:endParaRPr lang="en-US" sz="1400" kern="1200" dirty="0"/>
            </a:p>
          </p:txBody>
        </p:sp>
      </p:grpSp>
      <p:grpSp>
        <p:nvGrpSpPr>
          <p:cNvPr id="19" name="Ryhmä 18">
            <a:extLst>
              <a:ext uri="{FF2B5EF4-FFF2-40B4-BE49-F238E27FC236}">
                <a16:creationId xmlns:a16="http://schemas.microsoft.com/office/drawing/2014/main" id="{722EF41C-E8CE-0502-1843-68C066E78825}"/>
              </a:ext>
            </a:extLst>
          </p:cNvPr>
          <p:cNvGrpSpPr/>
          <p:nvPr/>
        </p:nvGrpSpPr>
        <p:grpSpPr>
          <a:xfrm>
            <a:off x="4626781" y="2893440"/>
            <a:ext cx="5666669" cy="2188896"/>
            <a:chOff x="7439715" y="2223895"/>
            <a:chExt cx="5666669" cy="2188896"/>
          </a:xfrm>
        </p:grpSpPr>
        <p:sp>
          <p:nvSpPr>
            <p:cNvPr id="20" name="Suorakulmio 19">
              <a:extLst>
                <a:ext uri="{FF2B5EF4-FFF2-40B4-BE49-F238E27FC236}">
                  <a16:creationId xmlns:a16="http://schemas.microsoft.com/office/drawing/2014/main" id="{061BFE5B-1984-1A92-0800-A53B2C31A1CA}"/>
                </a:ext>
              </a:extLst>
            </p:cNvPr>
            <p:cNvSpPr/>
            <p:nvPr/>
          </p:nvSpPr>
          <p:spPr>
            <a:xfrm>
              <a:off x="7439715" y="2223895"/>
              <a:ext cx="3243239" cy="137592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Tekstiruutu 20">
              <a:extLst>
                <a:ext uri="{FF2B5EF4-FFF2-40B4-BE49-F238E27FC236}">
                  <a16:creationId xmlns:a16="http://schemas.microsoft.com/office/drawing/2014/main" id="{17E2CFF7-9CCB-70E1-2ACD-BF29F1D8B17D}"/>
                </a:ext>
              </a:extLst>
            </p:cNvPr>
            <p:cNvSpPr txBox="1"/>
            <p:nvPr/>
          </p:nvSpPr>
          <p:spPr>
            <a:xfrm>
              <a:off x="10044051" y="3036871"/>
              <a:ext cx="3062333" cy="13759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000" kern="1200" dirty="0" err="1">
                  <a:latin typeface="Franklin Gothic Book" panose="020B0503020102020204" pitchFamily="34" charset="0"/>
                </a:rPr>
                <a:t>Exercise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hobbies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have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positive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impact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on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staying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active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and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maintaining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friendships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. It is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crucial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for a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child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to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actively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discover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different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kern="1200" dirty="0" err="1">
                  <a:latin typeface="Franklin Gothic Book" panose="020B0503020102020204" pitchFamily="34" charset="0"/>
                </a:rPr>
                <a:t>environments</a:t>
              </a:r>
              <a:r>
                <a:rPr lang="fi-FI" sz="2000" kern="1200" dirty="0">
                  <a:latin typeface="Franklin Gothic Book" panose="020B0503020102020204" pitchFamily="34" charset="0"/>
                </a:rPr>
                <a:t> </a:t>
              </a:r>
              <a:r>
                <a:rPr lang="fi-FI" sz="2000" dirty="0">
                  <a:latin typeface="Franklin Gothic Book" panose="020B0503020102020204" pitchFamily="34" charset="0"/>
                </a:rPr>
                <a:t>and </a:t>
              </a:r>
              <a:r>
                <a:rPr lang="fi-FI" sz="2000" dirty="0" err="1">
                  <a:latin typeface="Franklin Gothic Book" panose="020B0503020102020204" pitchFamily="34" charset="0"/>
                </a:rPr>
                <a:t>not</a:t>
              </a:r>
              <a:r>
                <a:rPr lang="fi-FI" sz="2000" dirty="0">
                  <a:latin typeface="Franklin Gothic Book" panose="020B0503020102020204" pitchFamily="34" charset="0"/>
                </a:rPr>
                <a:t> to </a:t>
              </a:r>
              <a:r>
                <a:rPr lang="fi-FI" sz="2000" dirty="0" err="1">
                  <a:latin typeface="Franklin Gothic Book" panose="020B0503020102020204" pitchFamily="34" charset="0"/>
                </a:rPr>
                <a:t>be</a:t>
              </a:r>
              <a:r>
                <a:rPr lang="fi-FI" sz="2000" dirty="0">
                  <a:latin typeface="Franklin Gothic Book" panose="020B0503020102020204" pitchFamily="34" charset="0"/>
                </a:rPr>
                <a:t> </a:t>
              </a:r>
              <a:r>
                <a:rPr lang="fi-FI" sz="2000" dirty="0" err="1">
                  <a:latin typeface="Franklin Gothic Book" panose="020B0503020102020204" pitchFamily="34" charset="0"/>
                </a:rPr>
                <a:t>stuck</a:t>
              </a:r>
              <a:r>
                <a:rPr lang="fi-FI" sz="2000" dirty="0">
                  <a:latin typeface="Franklin Gothic Book" panose="020B0503020102020204" pitchFamily="34" charset="0"/>
                </a:rPr>
                <a:t> at home. </a:t>
              </a:r>
              <a:r>
                <a:rPr lang="fi-FI" sz="1400" kern="1200" dirty="0"/>
                <a:t>​</a:t>
              </a:r>
              <a:endParaRPr lang="en-US" sz="1400" kern="1200" dirty="0"/>
            </a:p>
          </p:txBody>
        </p:sp>
      </p:grpSp>
      <p:pic>
        <p:nvPicPr>
          <p:cNvPr id="23" name="Kuva 22" descr="Aloitus1 tasaisella täytöllä">
            <a:extLst>
              <a:ext uri="{FF2B5EF4-FFF2-40B4-BE49-F238E27FC236}">
                <a16:creationId xmlns:a16="http://schemas.microsoft.com/office/drawing/2014/main" id="{1763FF54-DAD7-EF03-8749-5343DD38F0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014" y="1809955"/>
            <a:ext cx="1074243" cy="1074243"/>
          </a:xfrm>
          <a:prstGeom prst="rect">
            <a:avLst/>
          </a:prstGeom>
        </p:spPr>
      </p:pic>
      <p:pic>
        <p:nvPicPr>
          <p:cNvPr id="24" name="Kuva 23" descr="Ravintola ääriviiva">
            <a:extLst>
              <a:ext uri="{FF2B5EF4-FFF2-40B4-BE49-F238E27FC236}">
                <a16:creationId xmlns:a16="http://schemas.microsoft.com/office/drawing/2014/main" id="{F5695D0E-2F87-A0B6-7595-57DEEE883D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47628" y="1627566"/>
            <a:ext cx="1129064" cy="1129064"/>
          </a:xfrm>
          <a:prstGeom prst="rect">
            <a:avLst/>
          </a:prstGeom>
        </p:spPr>
      </p:pic>
      <p:pic>
        <p:nvPicPr>
          <p:cNvPr id="26" name="Kuva 25" descr="Nukkuminen ääriviiva">
            <a:extLst>
              <a:ext uri="{FF2B5EF4-FFF2-40B4-BE49-F238E27FC236}">
                <a16:creationId xmlns:a16="http://schemas.microsoft.com/office/drawing/2014/main" id="{CB0D0E78-2B4C-6D5C-B25A-159D7EFDF87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0290" y="3659760"/>
            <a:ext cx="914400" cy="914400"/>
          </a:xfrm>
          <a:prstGeom prst="rect">
            <a:avLst/>
          </a:prstGeom>
        </p:spPr>
      </p:pic>
      <p:pic>
        <p:nvPicPr>
          <p:cNvPr id="28" name="Kuva 27" descr="Kengänjäljet tasaisella täytöllä">
            <a:extLst>
              <a:ext uri="{FF2B5EF4-FFF2-40B4-BE49-F238E27FC236}">
                <a16:creationId xmlns:a16="http://schemas.microsoft.com/office/drawing/2014/main" id="{290EE611-C416-B0AF-4001-97014373C38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162292" y="3761448"/>
            <a:ext cx="914400" cy="914400"/>
          </a:xfrm>
          <a:prstGeom prst="rect">
            <a:avLst/>
          </a:prstGeom>
        </p:spPr>
      </p:pic>
      <p:sp>
        <p:nvSpPr>
          <p:cNvPr id="29" name="Tekstiruutu 28">
            <a:extLst>
              <a:ext uri="{FF2B5EF4-FFF2-40B4-BE49-F238E27FC236}">
                <a16:creationId xmlns:a16="http://schemas.microsoft.com/office/drawing/2014/main" id="{154C836F-7EE4-36B0-37A5-C694606D6A3A}"/>
              </a:ext>
            </a:extLst>
          </p:cNvPr>
          <p:cNvSpPr txBox="1"/>
          <p:nvPr/>
        </p:nvSpPr>
        <p:spPr>
          <a:xfrm>
            <a:off x="2942965" y="6368160"/>
            <a:ext cx="57670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fi-FI" sz="1400" dirty="0">
                <a:latin typeface="Franklin Gothic Book" panose="020B0503020102020204" pitchFamily="34" charset="0"/>
              </a:rPr>
              <a:t>Lähde: Kouluakäymättömät oppilaat – Pieni opas koulunkäynnin tueksi </a:t>
            </a:r>
          </a:p>
        </p:txBody>
      </p:sp>
    </p:spTree>
    <p:extLst>
      <p:ext uri="{BB962C8B-B14F-4D97-AF65-F5344CB8AC3E}">
        <p14:creationId xmlns:p14="http://schemas.microsoft.com/office/powerpoint/2010/main" val="341084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4EAE0-233F-FCF2-622A-48F7FD471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131" y="555964"/>
            <a:ext cx="11290738" cy="1325563"/>
          </a:xfrm>
        </p:spPr>
        <p:txBody>
          <a:bodyPr/>
          <a:lstStyle/>
          <a:p>
            <a:pPr algn="ctr"/>
            <a:r>
              <a:rPr lang="fi-FI" dirty="0"/>
              <a:t>If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get</a:t>
            </a:r>
            <a:r>
              <a:rPr lang="fi-FI" dirty="0"/>
              <a:t> </a:t>
            </a:r>
            <a:r>
              <a:rPr lang="fi-FI" dirty="0" err="1"/>
              <a:t>worried</a:t>
            </a:r>
            <a:r>
              <a:rPr lang="fi-FI" dirty="0"/>
              <a:t> </a:t>
            </a:r>
            <a:r>
              <a:rPr lang="fi-FI" dirty="0" err="1"/>
              <a:t>adout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CECD9D-00F5-E805-F59C-F8040E1F8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915" y="2319611"/>
            <a:ext cx="10383628" cy="3629244"/>
          </a:xfrm>
        </p:spPr>
        <p:txBody>
          <a:bodyPr/>
          <a:lstStyle/>
          <a:p>
            <a:r>
              <a:rPr lang="fi-FI" dirty="0"/>
              <a:t>Tell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child</a:t>
            </a:r>
            <a:r>
              <a:rPr lang="en-US" dirty="0"/>
              <a:t>/teenager</a:t>
            </a:r>
            <a:r>
              <a:rPr lang="fi-FI" dirty="0"/>
              <a:t> </a:t>
            </a:r>
            <a:r>
              <a:rPr lang="fi-FI" dirty="0" err="1"/>
              <a:t>what</a:t>
            </a:r>
            <a:r>
              <a:rPr lang="fi-FI" dirty="0"/>
              <a:t> is it </a:t>
            </a:r>
            <a:r>
              <a:rPr lang="fi-FI" dirty="0" err="1"/>
              <a:t>that</a:t>
            </a:r>
            <a:r>
              <a:rPr lang="fi-FI" dirty="0"/>
              <a:t> is </a:t>
            </a:r>
            <a:r>
              <a:rPr lang="fi-FI" dirty="0" err="1"/>
              <a:t>bothering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sz="3200" dirty="0"/>
              <a:t>.</a:t>
            </a:r>
          </a:p>
          <a:p>
            <a:r>
              <a:rPr lang="fi-FI" dirty="0" err="1"/>
              <a:t>Contact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school</a:t>
            </a:r>
            <a:r>
              <a:rPr lang="fi-FI" sz="3200" dirty="0"/>
              <a:t>(</a:t>
            </a:r>
            <a:r>
              <a:rPr lang="fi-FI" dirty="0"/>
              <a:t>C</a:t>
            </a:r>
            <a:r>
              <a:rPr lang="fi-FI" sz="3200" dirty="0"/>
              <a:t>lass </a:t>
            </a:r>
            <a:r>
              <a:rPr lang="fi-FI" sz="3200" dirty="0" err="1"/>
              <a:t>teacher</a:t>
            </a:r>
            <a:r>
              <a:rPr lang="fi-FI" sz="3200" dirty="0"/>
              <a:t>/</a:t>
            </a:r>
            <a:r>
              <a:rPr lang="fi-FI" sz="3200" dirty="0" err="1"/>
              <a:t>teacher</a:t>
            </a:r>
            <a:r>
              <a:rPr lang="fi-FI" sz="3200" dirty="0"/>
              <a:t>, </a:t>
            </a:r>
            <a:r>
              <a:rPr lang="fi-FI" dirty="0" err="1"/>
              <a:t>S</a:t>
            </a:r>
            <a:r>
              <a:rPr lang="fi-FI" sz="3200" dirty="0" err="1"/>
              <a:t>pecial</a:t>
            </a:r>
            <a:r>
              <a:rPr lang="fi-FI" sz="3200" dirty="0"/>
              <a:t> </a:t>
            </a:r>
            <a:r>
              <a:rPr lang="fi-FI" dirty="0" err="1"/>
              <a:t>E</a:t>
            </a:r>
            <a:r>
              <a:rPr lang="fi-FI" sz="3200" dirty="0" err="1"/>
              <a:t>ducation</a:t>
            </a:r>
            <a:r>
              <a:rPr lang="fi-FI" sz="3200" dirty="0"/>
              <a:t> </a:t>
            </a:r>
            <a:r>
              <a:rPr lang="fi-FI" dirty="0" err="1"/>
              <a:t>T</a:t>
            </a:r>
            <a:r>
              <a:rPr lang="fi-FI" sz="3200" dirty="0" err="1"/>
              <a:t>eacher</a:t>
            </a:r>
            <a:r>
              <a:rPr lang="fi-FI" sz="3200" dirty="0"/>
              <a:t>, </a:t>
            </a:r>
            <a:r>
              <a:rPr lang="fi-FI" sz="3200" dirty="0" err="1"/>
              <a:t>Education</a:t>
            </a:r>
            <a:r>
              <a:rPr lang="fi-FI" sz="3200" dirty="0"/>
              <a:t> </a:t>
            </a:r>
            <a:r>
              <a:rPr lang="fi-FI" sz="3200" dirty="0" err="1"/>
              <a:t>Coordinator</a:t>
            </a:r>
            <a:r>
              <a:rPr lang="fi-FI" sz="3200" dirty="0"/>
              <a:t> etc.).</a:t>
            </a:r>
          </a:p>
          <a:p>
            <a:r>
              <a:rPr lang="fi-FI" dirty="0" err="1"/>
              <a:t>Iniciate</a:t>
            </a:r>
            <a:r>
              <a:rPr lang="fi-FI" dirty="0"/>
              <a:t> </a:t>
            </a:r>
            <a:r>
              <a:rPr lang="fi-FI" dirty="0" err="1"/>
              <a:t>arranging</a:t>
            </a:r>
            <a:r>
              <a:rPr lang="fi-FI" dirty="0"/>
              <a:t> a </a:t>
            </a:r>
            <a:r>
              <a:rPr lang="fi-FI" dirty="0" err="1"/>
              <a:t>meeting</a:t>
            </a:r>
            <a:r>
              <a:rPr lang="fi-FI" dirty="0"/>
              <a:t> </a:t>
            </a:r>
            <a:r>
              <a:rPr lang="fi-FI" dirty="0" err="1"/>
              <a:t>focusing</a:t>
            </a:r>
            <a:r>
              <a:rPr lang="fi-FI" dirty="0"/>
              <a:t> on </a:t>
            </a:r>
            <a:r>
              <a:rPr lang="fi-FI" dirty="0" err="1"/>
              <a:t>providing</a:t>
            </a:r>
            <a:r>
              <a:rPr lang="fi-FI" dirty="0"/>
              <a:t> a </a:t>
            </a:r>
            <a:r>
              <a:rPr lang="fi-FI" dirty="0" err="1"/>
              <a:t>specific</a:t>
            </a:r>
            <a:r>
              <a:rPr lang="fi-FI" dirty="0"/>
              <a:t> </a:t>
            </a:r>
            <a:r>
              <a:rPr lang="fi-FI" dirty="0" err="1"/>
              <a:t>support</a:t>
            </a:r>
            <a:r>
              <a:rPr lang="fi-FI" dirty="0"/>
              <a:t> to a </a:t>
            </a:r>
            <a:r>
              <a:rPr lang="fi-FI" dirty="0" err="1"/>
              <a:t>child</a:t>
            </a:r>
            <a:r>
              <a:rPr lang="fi-FI" dirty="0"/>
              <a:t>/</a:t>
            </a:r>
            <a:r>
              <a:rPr lang="fi-FI" dirty="0" err="1"/>
              <a:t>teenager</a:t>
            </a:r>
            <a:r>
              <a:rPr lang="fi-FI" dirty="0"/>
              <a:t>.</a:t>
            </a:r>
          </a:p>
          <a:p>
            <a:r>
              <a:rPr lang="fi-FI" sz="3200" dirty="0" err="1"/>
              <a:t>Keep</a:t>
            </a:r>
            <a:r>
              <a:rPr lang="fi-FI" sz="3200" dirty="0"/>
              <a:t> in </a:t>
            </a:r>
            <a:r>
              <a:rPr lang="fi-FI" sz="3200" dirty="0" err="1"/>
              <a:t>touch</a:t>
            </a:r>
            <a:r>
              <a:rPr lang="fi-FI" sz="3200" dirty="0"/>
              <a:t> </a:t>
            </a:r>
            <a:r>
              <a:rPr lang="fi-FI" sz="3200" dirty="0" err="1"/>
              <a:t>with</a:t>
            </a:r>
            <a:r>
              <a:rPr lang="fi-FI" sz="3200" dirty="0"/>
              <a:t> </a:t>
            </a:r>
            <a:r>
              <a:rPr lang="fi-FI" sz="3200" dirty="0" err="1"/>
              <a:t>other</a:t>
            </a:r>
            <a:r>
              <a:rPr lang="fi-FI" sz="3200" dirty="0"/>
              <a:t> </a:t>
            </a:r>
            <a:r>
              <a:rPr lang="fi-FI" sz="3200" dirty="0" err="1"/>
              <a:t>related</a:t>
            </a:r>
            <a:r>
              <a:rPr lang="fi-FI" sz="3200" dirty="0"/>
              <a:t> </a:t>
            </a:r>
            <a:r>
              <a:rPr lang="fi-FI" sz="3200" dirty="0" err="1"/>
              <a:t>services</a:t>
            </a:r>
            <a:r>
              <a:rPr lang="fi-FI" sz="3200" dirty="0"/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249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26505F-CE06-B42B-9887-58EDA4691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31" y="256854"/>
            <a:ext cx="11290738" cy="917676"/>
          </a:xfrm>
        </p:spPr>
        <p:txBody>
          <a:bodyPr/>
          <a:lstStyle/>
          <a:p>
            <a:r>
              <a:rPr lang="fi-FI" sz="2800" dirty="0"/>
              <a:t>Joensuu </a:t>
            </a:r>
            <a:r>
              <a:rPr lang="fi-FI" sz="2800" dirty="0" err="1"/>
              <a:t>school</a:t>
            </a:r>
            <a:r>
              <a:rPr lang="fi-FI" sz="2800" dirty="0"/>
              <a:t> </a:t>
            </a:r>
            <a:r>
              <a:rPr lang="fi-FI" sz="2800" dirty="0" err="1"/>
              <a:t>attendance</a:t>
            </a:r>
            <a:r>
              <a:rPr lang="fi-FI" sz="2800" dirty="0"/>
              <a:t> </a:t>
            </a:r>
            <a:r>
              <a:rPr lang="fi-FI" sz="2800" dirty="0" err="1"/>
              <a:t>support</a:t>
            </a:r>
            <a:r>
              <a:rPr lang="fi-FI" sz="2800" dirty="0"/>
              <a:t> and non-</a:t>
            </a:r>
            <a:r>
              <a:rPr lang="fi-FI" sz="2800" dirty="0" err="1"/>
              <a:t>attendance</a:t>
            </a:r>
            <a:r>
              <a:rPr lang="fi-FI" sz="2800" dirty="0"/>
              <a:t> intervention </a:t>
            </a:r>
            <a:r>
              <a:rPr lang="fi-FI" sz="2800" dirty="0" err="1"/>
              <a:t>model</a:t>
            </a:r>
            <a:endParaRPr lang="fi-FI" sz="2800" dirty="0"/>
          </a:p>
        </p:txBody>
      </p:sp>
      <p:sp>
        <p:nvSpPr>
          <p:cNvPr id="4" name="Alaotsikko 2">
            <a:extLst>
              <a:ext uri="{FF2B5EF4-FFF2-40B4-BE49-F238E27FC236}">
                <a16:creationId xmlns:a16="http://schemas.microsoft.com/office/drawing/2014/main" id="{59199C72-E155-CE9B-6303-70D124D927B2}"/>
              </a:ext>
            </a:extLst>
          </p:cNvPr>
          <p:cNvSpPr txBox="1">
            <a:spLocks/>
          </p:cNvSpPr>
          <p:nvPr/>
        </p:nvSpPr>
        <p:spPr>
          <a:xfrm>
            <a:off x="450631" y="1174530"/>
            <a:ext cx="11290738" cy="4815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IBM Plex Sans" panose="020B05030502030002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Starting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from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autumn</a:t>
            </a:r>
            <a:r>
              <a:rPr lang="fi-FI" sz="2800" dirty="0">
                <a:latin typeface="Franklin Gothic Book" panose="020B0503020102020204" pitchFamily="34" charset="0"/>
              </a:rPr>
              <a:t>, 2023 </a:t>
            </a:r>
            <a:r>
              <a:rPr lang="fi-FI" sz="2800" dirty="0" err="1">
                <a:latin typeface="Franklin Gothic Book" panose="020B0503020102020204" pitchFamily="34" charset="0"/>
              </a:rPr>
              <a:t>every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Finnish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elementary</a:t>
            </a:r>
            <a:r>
              <a:rPr lang="fi-FI" sz="2800" dirty="0">
                <a:latin typeface="Franklin Gothic Book" panose="020B0503020102020204" pitchFamily="34" charset="0"/>
              </a:rPr>
              <a:t> </a:t>
            </a:r>
            <a:r>
              <a:rPr lang="fi-FI" sz="2800" dirty="0" err="1">
                <a:latin typeface="Franklin Gothic Book" panose="020B0503020102020204" pitchFamily="34" charset="0"/>
              </a:rPr>
              <a:t>school</a:t>
            </a:r>
            <a:endParaRPr lang="fi-FI" sz="2800" dirty="0">
              <a:latin typeface="Franklin Gothic Book" panose="020B0503020102020204" pitchFamily="34" charset="0"/>
            </a:endParaRPr>
          </a:p>
          <a:p>
            <a:pPr marL="0" indent="0">
              <a:buNone/>
            </a:pPr>
            <a:endParaRPr lang="fi-FI" sz="2400" dirty="0">
              <a:latin typeface="Franklin Gothic Book" panose="020B05030201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>
                <a:latin typeface="Franklin Gothic Book" panose="020B0503020102020204" pitchFamily="34" charset="0"/>
              </a:rPr>
              <a:t>prevents</a:t>
            </a:r>
            <a:r>
              <a:rPr lang="fi-FI" sz="2400" dirty="0">
                <a:latin typeface="Franklin Gothic Book" panose="020B0503020102020204" pitchFamily="34" charset="0"/>
              </a:rPr>
              <a:t> and </a:t>
            </a:r>
            <a:r>
              <a:rPr lang="fi-FI" sz="2400" dirty="0" err="1">
                <a:latin typeface="Franklin Gothic Book" panose="020B0503020102020204" pitchFamily="34" charset="0"/>
              </a:rPr>
              <a:t>reduces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en-US" sz="2400" dirty="0">
                <a:latin typeface="Franklin Gothic Book" panose="020B0503020102020204" pitchFamily="34" charset="0"/>
              </a:rPr>
              <a:t>repeated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non-</a:t>
            </a:r>
            <a:r>
              <a:rPr lang="fi-FI" sz="2400" dirty="0" err="1">
                <a:latin typeface="Franklin Gothic Book" panose="020B0503020102020204" pitchFamily="34" charset="0"/>
              </a:rPr>
              <a:t>attendence</a:t>
            </a:r>
            <a:r>
              <a:rPr lang="fi-FI" sz="2400" dirty="0">
                <a:latin typeface="Franklin Gothic Book" panose="020B0503020102020204" pitchFamily="34" charset="0"/>
              </a:rPr>
              <a:t>.</a:t>
            </a:r>
            <a:endParaRPr lang="fi-FI" sz="2400" dirty="0">
              <a:latin typeface="Franklin Gothic Book" panose="020B0503020102020204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>
                <a:latin typeface="Franklin Gothic Book" panose="020B0503020102020204" pitchFamily="34" charset="0"/>
              </a:rPr>
              <a:t>develops</a:t>
            </a:r>
            <a:r>
              <a:rPr lang="fi-FI" sz="2400" dirty="0">
                <a:latin typeface="Franklin Gothic Book" panose="020B0503020102020204" pitchFamily="34" charset="0"/>
              </a:rPr>
              <a:t> a </a:t>
            </a:r>
            <a:r>
              <a:rPr lang="fi-FI" sz="2400" dirty="0" err="1">
                <a:latin typeface="Franklin Gothic Book" panose="020B0503020102020204" pitchFamily="34" charset="0"/>
              </a:rPr>
              <a:t>positive</a:t>
            </a:r>
            <a:r>
              <a:rPr lang="fi-FI" sz="2400" dirty="0">
                <a:latin typeface="Franklin Gothic Book" panose="020B0503020102020204" pitchFamily="34" charset="0"/>
              </a:rPr>
              <a:t> culture in </a:t>
            </a:r>
            <a:r>
              <a:rPr lang="fi-FI" sz="2400" dirty="0" err="1">
                <a:latin typeface="Franklin Gothic Book" panose="020B0503020102020204" pitchFamily="34" charset="0"/>
              </a:rPr>
              <a:t>the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communities</a:t>
            </a:r>
            <a:r>
              <a:rPr lang="fi-FI" sz="2400" dirty="0">
                <a:latin typeface="Franklin Gothic Book" panose="020B0503020102020204" pitchFamily="34" charset="0"/>
              </a:rPr>
              <a:t>. </a:t>
            </a:r>
            <a:endParaRPr lang="fi-FI" sz="2400" dirty="0">
              <a:latin typeface="Franklin Gothic Book" panose="020B0503020102020204" pitchFamily="34" charset="0"/>
              <a:cs typeface="Calibri"/>
            </a:endParaRPr>
          </a:p>
          <a:p>
            <a:pPr marL="457200" indent="-457200">
              <a:buFont typeface="+mj-lt"/>
              <a:buAutoNum type="arabicPeriod"/>
            </a:pPr>
            <a:r>
              <a:rPr lang="fi-FI" sz="2400" dirty="0" err="1">
                <a:latin typeface="Franklin Gothic Book" panose="020B0503020102020204" pitchFamily="34" charset="0"/>
              </a:rPr>
              <a:t>contributes</a:t>
            </a:r>
            <a:r>
              <a:rPr lang="fi-FI" sz="2400" dirty="0">
                <a:latin typeface="Franklin Gothic Book" panose="020B0503020102020204" pitchFamily="34" charset="0"/>
              </a:rPr>
              <a:t> to </a:t>
            </a:r>
            <a:r>
              <a:rPr lang="fi-FI" sz="2400" dirty="0" err="1">
                <a:latin typeface="Franklin Gothic Book" panose="020B0503020102020204" pitchFamily="34" charset="0"/>
              </a:rPr>
              <a:t>students</a:t>
            </a:r>
            <a:r>
              <a:rPr lang="fi-FI" sz="2400" dirty="0">
                <a:latin typeface="Franklin Gothic Book" panose="020B0503020102020204" pitchFamily="34" charset="0"/>
              </a:rPr>
              <a:t>’ </a:t>
            </a:r>
            <a:r>
              <a:rPr lang="fi-FI" sz="2400" dirty="0" err="1">
                <a:latin typeface="Franklin Gothic Book" panose="020B0503020102020204" pitchFamily="34" charset="0"/>
              </a:rPr>
              <a:t>well-being</a:t>
            </a:r>
            <a:r>
              <a:rPr lang="fi-FI" sz="2400" dirty="0">
                <a:latin typeface="Franklin Gothic Book" panose="020B0503020102020204" pitchFamily="34" charset="0"/>
              </a:rPr>
              <a:t> as </a:t>
            </a:r>
            <a:r>
              <a:rPr lang="fi-FI" sz="2400" dirty="0" err="1">
                <a:latin typeface="Franklin Gothic Book" panose="020B0503020102020204" pitchFamily="34" charset="0"/>
              </a:rPr>
              <a:t>well</a:t>
            </a:r>
            <a:r>
              <a:rPr lang="fi-FI" sz="2400" dirty="0">
                <a:latin typeface="Franklin Gothic Book" panose="020B0503020102020204" pitchFamily="34" charset="0"/>
              </a:rPr>
              <a:t> as </a:t>
            </a:r>
            <a:r>
              <a:rPr lang="fi-FI" sz="2400" dirty="0" err="1">
                <a:latin typeface="Franklin Gothic Book" panose="020B0503020102020204" pitchFamily="34" charset="0"/>
              </a:rPr>
              <a:t>raises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interest</a:t>
            </a:r>
            <a:r>
              <a:rPr lang="fi-FI" sz="2400" dirty="0">
                <a:latin typeface="Franklin Gothic Book" panose="020B0503020102020204" pitchFamily="34" charset="0"/>
              </a:rPr>
              <a:t> for </a:t>
            </a:r>
            <a:r>
              <a:rPr lang="fi-FI" sz="2400" dirty="0" err="1">
                <a:latin typeface="Franklin Gothic Book" panose="020B0503020102020204" pitchFamily="34" charset="0"/>
              </a:rPr>
              <a:t>the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communities</a:t>
            </a:r>
            <a:r>
              <a:rPr lang="fi-FI" sz="2400" dirty="0">
                <a:latin typeface="Franklin Gothic Book" panose="020B0503020102020204" pitchFamily="34" charset="0"/>
              </a:rPr>
              <a:t>.  </a:t>
            </a:r>
            <a:endParaRPr lang="fi-FI" sz="2400" dirty="0">
              <a:latin typeface="Franklin Gothic Book" panose="020B0503020102020204" pitchFamily="34" charset="0"/>
              <a:cs typeface="Calibri"/>
            </a:endParaRPr>
          </a:p>
          <a:p>
            <a:pPr marL="0" indent="0">
              <a:buNone/>
            </a:pPr>
            <a:r>
              <a:rPr lang="fi-FI" sz="2400" dirty="0">
                <a:latin typeface="Franklin Gothic Book" panose="020B0503020102020204" pitchFamily="34" charset="0"/>
              </a:rPr>
              <a:t> A </a:t>
            </a:r>
            <a:r>
              <a:rPr lang="fi-FI" sz="2400" dirty="0" err="1">
                <a:latin typeface="Franklin Gothic Book" panose="020B0503020102020204" pitchFamily="34" charset="0"/>
              </a:rPr>
              <a:t>uniform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model</a:t>
            </a:r>
            <a:r>
              <a:rPr lang="fi-FI" sz="2400" dirty="0">
                <a:latin typeface="Franklin Gothic Book" panose="020B0503020102020204" pitchFamily="34" charset="0"/>
              </a:rPr>
              <a:t> of </a:t>
            </a:r>
            <a:r>
              <a:rPr lang="fi-FI" sz="2400" dirty="0" err="1">
                <a:latin typeface="Franklin Gothic Book" panose="020B0503020102020204" pitchFamily="34" charset="0"/>
              </a:rPr>
              <a:t>school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/>
              <a:t>attendance</a:t>
            </a:r>
            <a:r>
              <a:rPr lang="fi-FI" sz="2400" dirty="0"/>
              <a:t> </a:t>
            </a:r>
            <a:r>
              <a:rPr lang="fi-FI" sz="2400" dirty="0" err="1"/>
              <a:t>support</a:t>
            </a:r>
            <a:r>
              <a:rPr lang="fi-FI" sz="2400" dirty="0"/>
              <a:t> and non-</a:t>
            </a:r>
            <a:r>
              <a:rPr lang="fi-FI" sz="2400" dirty="0" err="1"/>
              <a:t>attendance</a:t>
            </a:r>
            <a:r>
              <a:rPr lang="fi-FI" sz="2400" dirty="0"/>
              <a:t> intervention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model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was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introduced</a:t>
            </a:r>
            <a:r>
              <a:rPr lang="fi-FI" sz="2400" dirty="0">
                <a:latin typeface="Franklin Gothic Book" panose="020B0503020102020204" pitchFamily="34" charset="0"/>
              </a:rPr>
              <a:t> in </a:t>
            </a:r>
            <a:r>
              <a:rPr lang="fi-FI" sz="2400" dirty="0" err="1">
                <a:latin typeface="Franklin Gothic Book" panose="020B0503020102020204" pitchFamily="34" charset="0"/>
              </a:rPr>
              <a:t>all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elementary</a:t>
            </a:r>
            <a:r>
              <a:rPr lang="fi-FI" sz="2400" dirty="0">
                <a:latin typeface="Franklin Gothic Book" panose="020B0503020102020204" pitchFamily="34" charset="0"/>
              </a:rPr>
              <a:t> </a:t>
            </a:r>
            <a:r>
              <a:rPr lang="fi-FI" sz="2400" dirty="0" err="1">
                <a:latin typeface="Franklin Gothic Book" panose="020B0503020102020204" pitchFamily="34" charset="0"/>
              </a:rPr>
              <a:t>schools</a:t>
            </a:r>
            <a:r>
              <a:rPr lang="fi-FI" sz="2400" dirty="0">
                <a:latin typeface="Franklin Gothic Book" panose="020B0503020102020204" pitchFamily="34" charset="0"/>
              </a:rPr>
              <a:t> of Joensuu. </a:t>
            </a:r>
          </a:p>
          <a:p>
            <a:pPr marL="0" indent="0">
              <a:buNone/>
            </a:pPr>
            <a:endParaRPr lang="fi-FI" sz="2400" dirty="0">
              <a:latin typeface="Franklin Gothic Book" panose="020B05030201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Franklin Gothic Book" panose="020B0503020102020204" pitchFamily="34" charset="0"/>
                <a:cs typeface="Calibri"/>
              </a:rPr>
              <a:t>The changes are based on the amendment to the Basic Education Act and new entries in the curriculum as a result of the SKY (binding school cooperation) development work.</a:t>
            </a:r>
            <a:endParaRPr lang="fi-FI" sz="2000" dirty="0">
              <a:latin typeface="Franklin Gothic Book" panose="020B0503020102020204" pitchFamily="34" charset="0"/>
              <a:cs typeface="Calibri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7126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Kaaviokuva 1">
            <a:extLst>
              <a:ext uri="{FF2B5EF4-FFF2-40B4-BE49-F238E27FC236}">
                <a16:creationId xmlns:a16="http://schemas.microsoft.com/office/drawing/2014/main" id="{695D54CE-3DA3-FF44-97D8-F7A4A78A44E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01925200"/>
              </p:ext>
            </p:extLst>
          </p:nvPr>
        </p:nvGraphicFramePr>
        <p:xfrm>
          <a:off x="277403" y="428272"/>
          <a:ext cx="11777916" cy="4076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kstiruutu 9">
            <a:extLst>
              <a:ext uri="{FF2B5EF4-FFF2-40B4-BE49-F238E27FC236}">
                <a16:creationId xmlns:a16="http://schemas.microsoft.com/office/drawing/2014/main" id="{47251A70-61F9-D8F6-AE9A-3390CF04678B}"/>
              </a:ext>
            </a:extLst>
          </p:cNvPr>
          <p:cNvSpPr txBox="1"/>
          <p:nvPr/>
        </p:nvSpPr>
        <p:spPr>
          <a:xfrm>
            <a:off x="119667" y="6602516"/>
            <a:ext cx="55241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Lähteet: Nokian kaupungin läsnäolomalli, Vantaan kaupungin koulu kaikille –malli, Koulukunnossa.fi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kstiruutu 4">
            <a:extLst>
              <a:ext uri="{FF2B5EF4-FFF2-40B4-BE49-F238E27FC236}">
                <a16:creationId xmlns:a16="http://schemas.microsoft.com/office/drawing/2014/main" id="{92E1382D-C90F-73F7-FBF1-05138349E5ED}"/>
              </a:ext>
            </a:extLst>
          </p:cNvPr>
          <p:cNvSpPr txBox="1"/>
          <p:nvPr/>
        </p:nvSpPr>
        <p:spPr>
          <a:xfrm>
            <a:off x="277404" y="51455"/>
            <a:ext cx="1163719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School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attendance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support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and non-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attendance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intervention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model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in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the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Joensuu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schools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 </a:t>
            </a:r>
            <a:r>
              <a:rPr lang="fi-FI" sz="1600" b="1" dirty="0" err="1">
                <a:solidFill>
                  <a:schemeClr val="accent1"/>
                </a:solidFill>
                <a:latin typeface="Sporting Grotesque"/>
              </a:rPr>
              <a:t>a.y</a:t>
            </a:r>
            <a:r>
              <a:rPr lang="fi-FI" sz="1600" b="1" dirty="0">
                <a:solidFill>
                  <a:schemeClr val="accent1"/>
                </a:solidFill>
                <a:latin typeface="Sporting Grotesque"/>
              </a:rPr>
              <a:t>. 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porting Grotesque" pitchFamily="50" charset="0"/>
                <a:ea typeface="+mn-lt"/>
                <a:cs typeface="Calibri" panose="020F0502020204030204"/>
              </a:rPr>
              <a:t>2024-2025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Sporting Grotesque" pitchFamily="50" charset="0"/>
                <a:cs typeface="Arial"/>
              </a:rPr>
              <a:t> 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Sporting Grotesque" pitchFamily="50" charset="0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2368E5C-0A4B-5F1A-2147-998E44FF641C}"/>
              </a:ext>
            </a:extLst>
          </p:cNvPr>
          <p:cNvSpPr txBox="1"/>
          <p:nvPr/>
        </p:nvSpPr>
        <p:spPr>
          <a:xfrm>
            <a:off x="28728" y="4461232"/>
            <a:ext cx="12192000" cy="2185214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2000" b="0" i="0" dirty="0">
                <a:solidFill>
                  <a:srgbClr val="111827"/>
                </a:solidFill>
                <a:effectLst/>
                <a:latin typeface="Roboto" panose="02000000000000000000" pitchFamily="2" charset="0"/>
              </a:rPr>
              <a:t>SUPPORTING COMMITMENT - COMMUNITY STUDENT CARE INCREASES THE WELL-BEING OF STUDENTS IN THE SCHOOL COMMUNITY</a:t>
            </a:r>
          </a:p>
          <a:p>
            <a:endParaRPr lang="fi-FI" sz="2000" dirty="0"/>
          </a:p>
          <a:p>
            <a:endParaRPr lang="fi-FI" sz="2000" dirty="0"/>
          </a:p>
          <a:p>
            <a:endParaRPr lang="fi-FI" sz="2000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5" name="Suorakulmio: Vastakkaiset kulmat pyöristetty 4">
            <a:extLst>
              <a:ext uri="{FF2B5EF4-FFF2-40B4-BE49-F238E27FC236}">
                <a16:creationId xmlns:a16="http://schemas.microsoft.com/office/drawing/2014/main" id="{82D21DEC-7997-FDFB-BE6C-F2A7CA7C1DB4}"/>
              </a:ext>
            </a:extLst>
          </p:cNvPr>
          <p:cNvSpPr/>
          <p:nvPr/>
        </p:nvSpPr>
        <p:spPr>
          <a:xfrm>
            <a:off x="28728" y="5079665"/>
            <a:ext cx="1756880" cy="1173216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Regular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monitoring</a:t>
            </a:r>
            <a:r>
              <a:rPr lang="fi-FI" dirty="0">
                <a:solidFill>
                  <a:schemeClr val="tx1"/>
                </a:solidFill>
              </a:rPr>
              <a:t> of non-</a:t>
            </a:r>
            <a:r>
              <a:rPr lang="fi-FI" dirty="0" err="1">
                <a:solidFill>
                  <a:schemeClr val="tx1"/>
                </a:solidFill>
              </a:rPr>
              <a:t>attendance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Suorakulmio: Vastakkaiset kulmat pyöristetty 7">
            <a:extLst>
              <a:ext uri="{FF2B5EF4-FFF2-40B4-BE49-F238E27FC236}">
                <a16:creationId xmlns:a16="http://schemas.microsoft.com/office/drawing/2014/main" id="{2F29597C-F70B-0436-5377-9DD8A62D4225}"/>
              </a:ext>
            </a:extLst>
          </p:cNvPr>
          <p:cNvSpPr/>
          <p:nvPr/>
        </p:nvSpPr>
        <p:spPr>
          <a:xfrm>
            <a:off x="1871560" y="5390500"/>
            <a:ext cx="155139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School </a:t>
            </a:r>
            <a:r>
              <a:rPr lang="fi-FI" sz="1600" dirty="0" err="1">
                <a:solidFill>
                  <a:schemeClr val="tx1"/>
                </a:solidFill>
              </a:rPr>
              <a:t>cooperation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with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guardians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1" name="Suorakulmio: Vastakkaiset kulmat pyöristetty 10">
            <a:extLst>
              <a:ext uri="{FF2B5EF4-FFF2-40B4-BE49-F238E27FC236}">
                <a16:creationId xmlns:a16="http://schemas.microsoft.com/office/drawing/2014/main" id="{31047490-4A1D-2A69-9244-8844E373FE59}"/>
              </a:ext>
            </a:extLst>
          </p:cNvPr>
          <p:cNvSpPr/>
          <p:nvPr/>
        </p:nvSpPr>
        <p:spPr>
          <a:xfrm>
            <a:off x="3541514" y="5378016"/>
            <a:ext cx="168876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 err="1">
                <a:solidFill>
                  <a:schemeClr val="tx1"/>
                </a:solidFill>
              </a:rPr>
              <a:t>Involvement</a:t>
            </a:r>
            <a:r>
              <a:rPr lang="fi-FI" sz="1600" dirty="0">
                <a:solidFill>
                  <a:schemeClr val="tx1"/>
                </a:solidFill>
              </a:rPr>
              <a:t> and </a:t>
            </a:r>
            <a:r>
              <a:rPr lang="fi-FI" sz="1600" dirty="0" err="1">
                <a:solidFill>
                  <a:schemeClr val="tx1"/>
                </a:solidFill>
              </a:rPr>
              <a:t>community</a:t>
            </a:r>
            <a:r>
              <a:rPr lang="fi-FI" sz="1600" dirty="0">
                <a:solidFill>
                  <a:schemeClr val="tx1"/>
                </a:solidFill>
              </a:rPr>
              <a:t> </a:t>
            </a:r>
            <a:r>
              <a:rPr lang="fi-FI" sz="1600" dirty="0" err="1">
                <a:solidFill>
                  <a:schemeClr val="tx1"/>
                </a:solidFill>
              </a:rPr>
              <a:t>spirit</a:t>
            </a:r>
            <a:endParaRPr lang="fi-FI" sz="1600" dirty="0">
              <a:solidFill>
                <a:schemeClr val="tx1"/>
              </a:solidFill>
            </a:endParaRPr>
          </a:p>
        </p:txBody>
      </p:sp>
      <p:sp>
        <p:nvSpPr>
          <p:cNvPr id="12" name="Suorakulmio: Vastakkaiset kulmat pyöristetty 11">
            <a:extLst>
              <a:ext uri="{FF2B5EF4-FFF2-40B4-BE49-F238E27FC236}">
                <a16:creationId xmlns:a16="http://schemas.microsoft.com/office/drawing/2014/main" id="{D9014674-0549-F34B-DE75-0D4B4642DC5D}"/>
              </a:ext>
            </a:extLst>
          </p:cNvPr>
          <p:cNvSpPr/>
          <p:nvPr/>
        </p:nvSpPr>
        <p:spPr>
          <a:xfrm>
            <a:off x="5265789" y="5166208"/>
            <a:ext cx="1551397" cy="1173216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Relationships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between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school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staff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students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3" name="Suorakulmio: Vastakkaiset kulmat pyöristetty 12">
            <a:extLst>
              <a:ext uri="{FF2B5EF4-FFF2-40B4-BE49-F238E27FC236}">
                <a16:creationId xmlns:a16="http://schemas.microsoft.com/office/drawing/2014/main" id="{C1F82097-C15A-F41B-39FD-3D12679FD30E}"/>
              </a:ext>
            </a:extLst>
          </p:cNvPr>
          <p:cNvSpPr/>
          <p:nvPr/>
        </p:nvSpPr>
        <p:spPr>
          <a:xfrm>
            <a:off x="6898517" y="5856270"/>
            <a:ext cx="1741236" cy="573458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Support</a:t>
            </a:r>
            <a:r>
              <a:rPr lang="fi-FI" dirty="0">
                <a:solidFill>
                  <a:schemeClr val="tx1"/>
                </a:solidFill>
              </a:rPr>
              <a:t> of </a:t>
            </a:r>
            <a:r>
              <a:rPr lang="fi-FI" dirty="0" err="1">
                <a:solidFill>
                  <a:schemeClr val="tx1"/>
                </a:solidFill>
              </a:rPr>
              <a:t>learning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4" name="Suorakulmio: Vastakkaiset kulmat pyöristetty 13">
            <a:extLst>
              <a:ext uri="{FF2B5EF4-FFF2-40B4-BE49-F238E27FC236}">
                <a16:creationId xmlns:a16="http://schemas.microsoft.com/office/drawing/2014/main" id="{98E25381-AFEA-60C9-87E8-A42660CA0BA0}"/>
              </a:ext>
            </a:extLst>
          </p:cNvPr>
          <p:cNvSpPr/>
          <p:nvPr/>
        </p:nvSpPr>
        <p:spPr>
          <a:xfrm>
            <a:off x="8791734" y="5290367"/>
            <a:ext cx="1551397" cy="924897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Safe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group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classmates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6" name="Suorakulmio: Vastakkaiset kulmat pyöristetty 15">
            <a:extLst>
              <a:ext uri="{FF2B5EF4-FFF2-40B4-BE49-F238E27FC236}">
                <a16:creationId xmlns:a16="http://schemas.microsoft.com/office/drawing/2014/main" id="{E9AF80C0-CA40-DBA9-3116-44FCD986B876}"/>
              </a:ext>
            </a:extLst>
          </p:cNvPr>
          <p:cNvSpPr/>
          <p:nvPr/>
        </p:nvSpPr>
        <p:spPr>
          <a:xfrm>
            <a:off x="10437546" y="4985534"/>
            <a:ext cx="1688767" cy="1361478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Strengthening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emotional</a:t>
            </a:r>
            <a:r>
              <a:rPr lang="fi-FI" dirty="0">
                <a:solidFill>
                  <a:schemeClr val="tx1"/>
                </a:solidFill>
              </a:rPr>
              <a:t> and </a:t>
            </a:r>
            <a:r>
              <a:rPr lang="fi-FI" dirty="0" err="1">
                <a:solidFill>
                  <a:schemeClr val="tx1"/>
                </a:solidFill>
              </a:rPr>
              <a:t>social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interaction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17" name="Suorakulmio: Vastakkaiset kulmat pyöristetty 16">
            <a:extLst>
              <a:ext uri="{FF2B5EF4-FFF2-40B4-BE49-F238E27FC236}">
                <a16:creationId xmlns:a16="http://schemas.microsoft.com/office/drawing/2014/main" id="{C691DEC2-BF4A-F42D-6185-6695F3D416F3}"/>
              </a:ext>
            </a:extLst>
          </p:cNvPr>
          <p:cNvSpPr/>
          <p:nvPr/>
        </p:nvSpPr>
        <p:spPr>
          <a:xfrm>
            <a:off x="6926212" y="4985534"/>
            <a:ext cx="1688767" cy="749600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>
                <a:solidFill>
                  <a:schemeClr val="tx1"/>
                </a:solidFill>
              </a:rPr>
              <a:t>Multidisciplinary</a:t>
            </a:r>
            <a:r>
              <a:rPr lang="fi-FI" dirty="0">
                <a:solidFill>
                  <a:schemeClr val="tx1"/>
                </a:solidFill>
              </a:rPr>
              <a:t> </a:t>
            </a:r>
            <a:r>
              <a:rPr lang="fi-FI" dirty="0" err="1">
                <a:solidFill>
                  <a:schemeClr val="tx1"/>
                </a:solidFill>
              </a:rPr>
              <a:t>cooperation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9" name="Puhekupla: Soikea 8">
            <a:extLst>
              <a:ext uri="{FF2B5EF4-FFF2-40B4-BE49-F238E27FC236}">
                <a16:creationId xmlns:a16="http://schemas.microsoft.com/office/drawing/2014/main" id="{7033940B-BB1F-4F3B-AC73-D48E12825896}"/>
              </a:ext>
            </a:extLst>
          </p:cNvPr>
          <p:cNvSpPr/>
          <p:nvPr/>
        </p:nvSpPr>
        <p:spPr>
          <a:xfrm flipH="1">
            <a:off x="6665784" y="3890243"/>
            <a:ext cx="1202884" cy="514923"/>
          </a:xfrm>
          <a:prstGeom prst="wedgeEllipseCallout">
            <a:avLst>
              <a:gd name="adj1" fmla="val -58995"/>
              <a:gd name="adj2" fmla="val -925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Wake-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up</a:t>
            </a: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call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Ryhmä 6">
            <a:extLst>
              <a:ext uri="{FF2B5EF4-FFF2-40B4-BE49-F238E27FC236}">
                <a16:creationId xmlns:a16="http://schemas.microsoft.com/office/drawing/2014/main" id="{324AB07C-D533-7F13-F88D-F2F25FCDA8D1}"/>
              </a:ext>
            </a:extLst>
          </p:cNvPr>
          <p:cNvGrpSpPr/>
          <p:nvPr/>
        </p:nvGrpSpPr>
        <p:grpSpPr>
          <a:xfrm>
            <a:off x="7267226" y="3132948"/>
            <a:ext cx="1935752" cy="1397901"/>
            <a:chOff x="7075084" y="4870512"/>
            <a:chExt cx="1917995" cy="1987488"/>
          </a:xfrm>
        </p:grpSpPr>
        <p:pic>
          <p:nvPicPr>
            <p:cNvPr id="4" name="Kuva 3" descr="Robotti ääriviiva">
              <a:extLst>
                <a:ext uri="{FF2B5EF4-FFF2-40B4-BE49-F238E27FC236}">
                  <a16:creationId xmlns:a16="http://schemas.microsoft.com/office/drawing/2014/main" id="{666CDBC5-0B57-4783-BE67-61F44F1D816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7075084" y="4870512"/>
              <a:ext cx="1917995" cy="1987488"/>
            </a:xfrm>
            <a:prstGeom prst="rect">
              <a:avLst/>
            </a:prstGeom>
          </p:spPr>
        </p:pic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354CBBA-8582-3210-6871-769F1601D740}"/>
                </a:ext>
              </a:extLst>
            </p:cNvPr>
            <p:cNvSpPr/>
            <p:nvPr/>
          </p:nvSpPr>
          <p:spPr>
            <a:xfrm>
              <a:off x="7670307" y="6383045"/>
              <a:ext cx="719092" cy="28408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i-FI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WILMA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0418466"/>
      </p:ext>
    </p:extLst>
  </p:cSld>
  <p:clrMapOvr>
    <a:masterClrMapping/>
  </p:clrMapOvr>
</p:sld>
</file>

<file path=ppt/theme/theme1.xml><?xml version="1.0" encoding="utf-8"?>
<a:theme xmlns:a="http://schemas.openxmlformats.org/drawingml/2006/main" name="Perus">
  <a:themeElements>
    <a:clrScheme name="Joensuu_office">
      <a:dk1>
        <a:srgbClr val="000000"/>
      </a:dk1>
      <a:lt1>
        <a:srgbClr val="FFFFFF"/>
      </a:lt1>
      <a:dk2>
        <a:srgbClr val="1259F5"/>
      </a:dk2>
      <a:lt2>
        <a:srgbClr val="FFFFFF"/>
      </a:lt2>
      <a:accent1>
        <a:srgbClr val="1259F5"/>
      </a:accent1>
      <a:accent2>
        <a:srgbClr val="F2005C"/>
      </a:accent2>
      <a:accent3>
        <a:srgbClr val="00A848"/>
      </a:accent3>
      <a:accent4>
        <a:srgbClr val="EB6D00"/>
      </a:accent4>
      <a:accent5>
        <a:srgbClr val="001CE1"/>
      </a:accent5>
      <a:accent6>
        <a:srgbClr val="BA0051"/>
      </a:accent6>
      <a:hlink>
        <a:srgbClr val="0047E2"/>
      </a:hlink>
      <a:folHlink>
        <a:srgbClr val="0026E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oensuu_office" id="{F63E3EF7-C218-ED42-8724-CF4AACF608CC}" vid="{B1D7BDE4-2489-4F40-BFC5-282E2DED1AA1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331AA9EC957D4093CA5A38014BDA02" ma:contentTypeVersion="6" ma:contentTypeDescription="Create a new document." ma:contentTypeScope="" ma:versionID="fad0ca6feaf95d0bfaf06adc1576f824">
  <xsd:schema xmlns:xsd="http://www.w3.org/2001/XMLSchema" xmlns:xs="http://www.w3.org/2001/XMLSchema" xmlns:p="http://schemas.microsoft.com/office/2006/metadata/properties" xmlns:ns2="8482e66d-4d6e-4e7c-a70d-66789c9a269b" xmlns:ns3="d3b8ae19-a203-44e5-bb2f-4c4bd4536605" targetNamespace="http://schemas.microsoft.com/office/2006/metadata/properties" ma:root="true" ma:fieldsID="5451c460b76fa63c65e04a424c19edba" ns2:_="" ns3:_="">
    <xsd:import namespace="8482e66d-4d6e-4e7c-a70d-66789c9a269b"/>
    <xsd:import namespace="d3b8ae19-a203-44e5-bb2f-4c4bd45366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2e66d-4d6e-4e7c-a70d-66789c9a26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8ae19-a203-44e5-bb2f-4c4bd453660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86AD41-A6D6-4AE5-99E6-CDA6C6A59F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E523AE-4FDE-4CA3-9E61-644253AB1A77}">
  <ds:schemaRefs>
    <ds:schemaRef ds:uri="8482e66d-4d6e-4e7c-a70d-66789c9a269b"/>
    <ds:schemaRef ds:uri="d3b8ae19-a203-44e5-bb2f-4c4bd453660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F10C21-5F70-40FB-A191-A97C160624EA}">
  <ds:schemaRefs>
    <ds:schemaRef ds:uri="8482e66d-4d6e-4e7c-a70d-66789c9a269b"/>
    <ds:schemaRef ds:uri="d3b8ae19-a203-44e5-bb2f-4c4bd453660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727</Words>
  <Application>Microsoft Office PowerPoint</Application>
  <PresentationFormat>Широкий екран</PresentationFormat>
  <Paragraphs>77</Paragraphs>
  <Slides>7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Medium</vt:lpstr>
      <vt:lpstr>IBM Plex Sans</vt:lpstr>
      <vt:lpstr>IBM Plex Sans SemiBold</vt:lpstr>
      <vt:lpstr>Roboto</vt:lpstr>
      <vt:lpstr>Sporting Grotesque</vt:lpstr>
      <vt:lpstr>Wingdings</vt:lpstr>
      <vt:lpstr>Perus</vt:lpstr>
      <vt:lpstr>Office-teema</vt:lpstr>
      <vt:lpstr>Well-being at school and school attendance. </vt:lpstr>
      <vt:lpstr>Students have a right to attend school on a regular basis. </vt:lpstr>
      <vt:lpstr>First signs leading to non-attendance often appear at home</vt:lpstr>
      <vt:lpstr>How can I, as a parent (guardian), support my child’s studying?</vt:lpstr>
      <vt:lpstr>If you get worried adout something..</vt:lpstr>
      <vt:lpstr>Joensuu school attendance support and non-attendance intervention model</vt:lpstr>
      <vt:lpstr>Презентація PowerPoint</vt:lpstr>
    </vt:vector>
  </TitlesOfParts>
  <Company>PKMKV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Kouluhyvinvointi ja koulupoissaolot</dc:title>
  <dc:creator>Ohvanainen Karoliina</dc:creator>
  <cp:lastModifiedBy>Ovcharov Vitalii 16057</cp:lastModifiedBy>
  <cp:revision>8</cp:revision>
  <dcterms:created xsi:type="dcterms:W3CDTF">2024-06-11T05:34:50Z</dcterms:created>
  <dcterms:modified xsi:type="dcterms:W3CDTF">2024-08-21T05:38:53Z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0x010100BE331AA9EC957D4093CA5A38014BDA02</vt:lpwstr>
  </property>
</Properties>
</file>