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75" d="100"/>
          <a:sy n="75" d="100"/>
        </p:scale>
        <p:origin x="37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i-FI"/>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58C71423-E736-48A6-8C80-7A9AFADC9DAE}" type="datetimeFigureOut">
              <a:rPr lang="fi-FI" smtClean="0"/>
              <a:t>14.4.2020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3B18CC1-2AC9-479A-9F55-11EF1629D4B2}" type="slidenum">
              <a:rPr lang="fi-FI" smtClean="0"/>
              <a:t>‹#›</a:t>
            </a:fld>
            <a:endParaRPr lang="fi-FI"/>
          </a:p>
        </p:txBody>
      </p:sp>
    </p:spTree>
    <p:extLst>
      <p:ext uri="{BB962C8B-B14F-4D97-AF65-F5344CB8AC3E}">
        <p14:creationId xmlns:p14="http://schemas.microsoft.com/office/powerpoint/2010/main" val="71935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58C71423-E736-48A6-8C80-7A9AFADC9DAE}" type="datetimeFigureOut">
              <a:rPr lang="fi-FI" smtClean="0"/>
              <a:t>14.4.2020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3B18CC1-2AC9-479A-9F55-11EF1629D4B2}" type="slidenum">
              <a:rPr lang="fi-FI" smtClean="0"/>
              <a:t>‹#›</a:t>
            </a:fld>
            <a:endParaRPr lang="fi-FI"/>
          </a:p>
        </p:txBody>
      </p:sp>
    </p:spTree>
    <p:extLst>
      <p:ext uri="{BB962C8B-B14F-4D97-AF65-F5344CB8AC3E}">
        <p14:creationId xmlns:p14="http://schemas.microsoft.com/office/powerpoint/2010/main" val="1556675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58C71423-E736-48A6-8C80-7A9AFADC9DAE}" type="datetimeFigureOut">
              <a:rPr lang="fi-FI" smtClean="0"/>
              <a:t>14.4.2020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3B18CC1-2AC9-479A-9F55-11EF1629D4B2}" type="slidenum">
              <a:rPr lang="fi-FI" smtClean="0"/>
              <a:t>‹#›</a:t>
            </a:fld>
            <a:endParaRPr lang="fi-FI"/>
          </a:p>
        </p:txBody>
      </p:sp>
    </p:spTree>
    <p:extLst>
      <p:ext uri="{BB962C8B-B14F-4D97-AF65-F5344CB8AC3E}">
        <p14:creationId xmlns:p14="http://schemas.microsoft.com/office/powerpoint/2010/main" val="320885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58C71423-E736-48A6-8C80-7A9AFADC9DAE}" type="datetimeFigureOut">
              <a:rPr lang="fi-FI" smtClean="0"/>
              <a:t>14.4.2020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3B18CC1-2AC9-479A-9F55-11EF1629D4B2}" type="slidenum">
              <a:rPr lang="fi-FI" smtClean="0"/>
              <a:t>‹#›</a:t>
            </a:fld>
            <a:endParaRPr lang="fi-FI"/>
          </a:p>
        </p:txBody>
      </p:sp>
    </p:spTree>
    <p:extLst>
      <p:ext uri="{BB962C8B-B14F-4D97-AF65-F5344CB8AC3E}">
        <p14:creationId xmlns:p14="http://schemas.microsoft.com/office/powerpoint/2010/main" val="370869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i-FI"/>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71423-E736-48A6-8C80-7A9AFADC9DAE}" type="datetimeFigureOut">
              <a:rPr lang="fi-FI" smtClean="0"/>
              <a:t>14.4.2020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63B18CC1-2AC9-479A-9F55-11EF1629D4B2}" type="slidenum">
              <a:rPr lang="fi-FI" smtClean="0"/>
              <a:t>‹#›</a:t>
            </a:fld>
            <a:endParaRPr lang="fi-FI"/>
          </a:p>
        </p:txBody>
      </p:sp>
    </p:spTree>
    <p:extLst>
      <p:ext uri="{BB962C8B-B14F-4D97-AF65-F5344CB8AC3E}">
        <p14:creationId xmlns:p14="http://schemas.microsoft.com/office/powerpoint/2010/main" val="29558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58C71423-E736-48A6-8C80-7A9AFADC9DAE}" type="datetimeFigureOut">
              <a:rPr lang="fi-FI" smtClean="0"/>
              <a:t>14.4.2020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3B18CC1-2AC9-479A-9F55-11EF1629D4B2}" type="slidenum">
              <a:rPr lang="fi-FI" smtClean="0"/>
              <a:t>‹#›</a:t>
            </a:fld>
            <a:endParaRPr lang="fi-FI"/>
          </a:p>
        </p:txBody>
      </p:sp>
    </p:spTree>
    <p:extLst>
      <p:ext uri="{BB962C8B-B14F-4D97-AF65-F5344CB8AC3E}">
        <p14:creationId xmlns:p14="http://schemas.microsoft.com/office/powerpoint/2010/main" val="352537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i-FI"/>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58C71423-E736-48A6-8C80-7A9AFADC9DAE}" type="datetimeFigureOut">
              <a:rPr lang="fi-FI" smtClean="0"/>
              <a:t>14.4.2020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63B18CC1-2AC9-479A-9F55-11EF1629D4B2}" type="slidenum">
              <a:rPr lang="fi-FI" smtClean="0"/>
              <a:t>‹#›</a:t>
            </a:fld>
            <a:endParaRPr lang="fi-FI"/>
          </a:p>
        </p:txBody>
      </p:sp>
    </p:spTree>
    <p:extLst>
      <p:ext uri="{BB962C8B-B14F-4D97-AF65-F5344CB8AC3E}">
        <p14:creationId xmlns:p14="http://schemas.microsoft.com/office/powerpoint/2010/main" val="3699531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58C71423-E736-48A6-8C80-7A9AFADC9DAE}" type="datetimeFigureOut">
              <a:rPr lang="fi-FI" smtClean="0"/>
              <a:t>14.4.2020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63B18CC1-2AC9-479A-9F55-11EF1629D4B2}" type="slidenum">
              <a:rPr lang="fi-FI" smtClean="0"/>
              <a:t>‹#›</a:t>
            </a:fld>
            <a:endParaRPr lang="fi-FI"/>
          </a:p>
        </p:txBody>
      </p:sp>
    </p:spTree>
    <p:extLst>
      <p:ext uri="{BB962C8B-B14F-4D97-AF65-F5344CB8AC3E}">
        <p14:creationId xmlns:p14="http://schemas.microsoft.com/office/powerpoint/2010/main" val="3734191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71423-E736-48A6-8C80-7A9AFADC9DAE}" type="datetimeFigureOut">
              <a:rPr lang="fi-FI" smtClean="0"/>
              <a:t>14.4.2020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63B18CC1-2AC9-479A-9F55-11EF1629D4B2}" type="slidenum">
              <a:rPr lang="fi-FI" smtClean="0"/>
              <a:t>‹#›</a:t>
            </a:fld>
            <a:endParaRPr lang="fi-FI"/>
          </a:p>
        </p:txBody>
      </p:sp>
    </p:spTree>
    <p:extLst>
      <p:ext uri="{BB962C8B-B14F-4D97-AF65-F5344CB8AC3E}">
        <p14:creationId xmlns:p14="http://schemas.microsoft.com/office/powerpoint/2010/main" val="175994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71423-E736-48A6-8C80-7A9AFADC9DAE}" type="datetimeFigureOut">
              <a:rPr lang="fi-FI" smtClean="0"/>
              <a:t>14.4.2020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3B18CC1-2AC9-479A-9F55-11EF1629D4B2}" type="slidenum">
              <a:rPr lang="fi-FI" smtClean="0"/>
              <a:t>‹#›</a:t>
            </a:fld>
            <a:endParaRPr lang="fi-FI"/>
          </a:p>
        </p:txBody>
      </p:sp>
    </p:spTree>
    <p:extLst>
      <p:ext uri="{BB962C8B-B14F-4D97-AF65-F5344CB8AC3E}">
        <p14:creationId xmlns:p14="http://schemas.microsoft.com/office/powerpoint/2010/main" val="3026394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i-FI"/>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71423-E736-48A6-8C80-7A9AFADC9DAE}" type="datetimeFigureOut">
              <a:rPr lang="fi-FI" smtClean="0"/>
              <a:t>14.4.2020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63B18CC1-2AC9-479A-9F55-11EF1629D4B2}" type="slidenum">
              <a:rPr lang="fi-FI" smtClean="0"/>
              <a:t>‹#›</a:t>
            </a:fld>
            <a:endParaRPr lang="fi-FI"/>
          </a:p>
        </p:txBody>
      </p:sp>
    </p:spTree>
    <p:extLst>
      <p:ext uri="{BB962C8B-B14F-4D97-AF65-F5344CB8AC3E}">
        <p14:creationId xmlns:p14="http://schemas.microsoft.com/office/powerpoint/2010/main" val="220909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71423-E736-48A6-8C80-7A9AFADC9DAE}" type="datetimeFigureOut">
              <a:rPr lang="fi-FI" smtClean="0"/>
              <a:t>14.4.2020</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18CC1-2AC9-479A-9F55-11EF1629D4B2}" type="slidenum">
              <a:rPr lang="fi-FI" smtClean="0"/>
              <a:t>‹#›</a:t>
            </a:fld>
            <a:endParaRPr lang="fi-FI"/>
          </a:p>
        </p:txBody>
      </p:sp>
    </p:spTree>
    <p:extLst>
      <p:ext uri="{BB962C8B-B14F-4D97-AF65-F5344CB8AC3E}">
        <p14:creationId xmlns:p14="http://schemas.microsoft.com/office/powerpoint/2010/main" val="2249292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smtClean="0"/>
              <a:t>                    </a:t>
            </a:r>
            <a:r>
              <a:rPr lang="fi-FI" b="1" u="sng" dirty="0" smtClean="0"/>
              <a:t>Mitä filosofia on?</a:t>
            </a:r>
            <a:endParaRPr lang="fi-FI" b="1" u="sng" dirty="0"/>
          </a:p>
        </p:txBody>
      </p:sp>
      <p:sp>
        <p:nvSpPr>
          <p:cNvPr id="5" name="Content Placeholder 4"/>
          <p:cNvSpPr>
            <a:spLocks noGrp="1"/>
          </p:cNvSpPr>
          <p:nvPr>
            <p:ph sz="half" idx="1"/>
          </p:nvPr>
        </p:nvSpPr>
        <p:spPr>
          <a:xfrm>
            <a:off x="838200" y="1535723"/>
            <a:ext cx="5181600" cy="4641240"/>
          </a:xfrm>
        </p:spPr>
        <p:txBody>
          <a:bodyPr>
            <a:normAutofit lnSpcReduction="10000"/>
          </a:bodyPr>
          <a:lstStyle/>
          <a:p>
            <a:r>
              <a:rPr lang="fi-FI" dirty="0" smtClean="0"/>
              <a:t>Filosofia tulee kreikan kielen sanoista </a:t>
            </a:r>
            <a:r>
              <a:rPr lang="fi-FI" dirty="0" err="1" smtClean="0"/>
              <a:t>filo</a:t>
            </a:r>
            <a:r>
              <a:rPr lang="fi-FI" dirty="0" smtClean="0"/>
              <a:t> (=ystävyys/rakkaus) ja </a:t>
            </a:r>
            <a:r>
              <a:rPr lang="fi-FI" dirty="0" err="1" smtClean="0"/>
              <a:t>sofia</a:t>
            </a:r>
            <a:r>
              <a:rPr lang="fi-FI" dirty="0" smtClean="0"/>
              <a:t> (=viisaus)</a:t>
            </a:r>
          </a:p>
          <a:p>
            <a:r>
              <a:rPr lang="fi-FI" dirty="0" smtClean="0"/>
              <a:t>Filosofia on siis viisauden rakastamista, kaivataan viisautta ja pyritään toimimaan viisaasti</a:t>
            </a:r>
          </a:p>
          <a:p>
            <a:r>
              <a:rPr lang="fi-FI" dirty="0" smtClean="0"/>
              <a:t>Filosofia harjoittaa kykyä ihmetellä, kyseenalaistaa ja etsiä vaihtoehtoisia ratkaisuja</a:t>
            </a:r>
          </a:p>
          <a:p>
            <a:r>
              <a:rPr lang="fi-FI" dirty="0" smtClean="0"/>
              <a:t>Filosofia auttaa ymmärtämään oman ajattelun rajoja ja kurottamaan niiden yli</a:t>
            </a:r>
          </a:p>
          <a:p>
            <a:endParaRPr lang="fi-FI" dirty="0"/>
          </a:p>
        </p:txBody>
      </p:sp>
      <p:pic>
        <p:nvPicPr>
          <p:cNvPr id="8" name="Picture 7"/>
          <p:cNvPicPr>
            <a:picLocks noChangeAspect="1"/>
          </p:cNvPicPr>
          <p:nvPr/>
        </p:nvPicPr>
        <p:blipFill>
          <a:blip r:embed="rId2"/>
          <a:stretch>
            <a:fillRect/>
          </a:stretch>
        </p:blipFill>
        <p:spPr>
          <a:xfrm>
            <a:off x="6342185" y="2195512"/>
            <a:ext cx="5011615" cy="2466975"/>
          </a:xfrm>
          <a:prstGeom prst="rect">
            <a:avLst/>
          </a:prstGeom>
        </p:spPr>
      </p:pic>
      <p:pic>
        <p:nvPicPr>
          <p:cNvPr id="1026" name="Picture 2" descr="Filosofia – Wikipedi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6000" y="1535723"/>
            <a:ext cx="5521569" cy="464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96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                   </a:t>
            </a:r>
            <a:r>
              <a:rPr lang="fi-FI" u="sng" dirty="0" smtClean="0"/>
              <a:t>Mitä filosofia on?</a:t>
            </a:r>
            <a:endParaRPr lang="fi-FI" u="sng" dirty="0"/>
          </a:p>
        </p:txBody>
      </p:sp>
      <p:sp>
        <p:nvSpPr>
          <p:cNvPr id="3" name="Content Placeholder 2"/>
          <p:cNvSpPr>
            <a:spLocks noGrp="1"/>
          </p:cNvSpPr>
          <p:nvPr>
            <p:ph sz="half" idx="1"/>
          </p:nvPr>
        </p:nvSpPr>
        <p:spPr/>
        <p:txBody>
          <a:bodyPr>
            <a:normAutofit fontScale="92500" lnSpcReduction="20000"/>
          </a:bodyPr>
          <a:lstStyle/>
          <a:p>
            <a:r>
              <a:rPr lang="fi-FI" dirty="0" smtClean="0"/>
              <a:t>Kun muissa tieteissä kysytään usein miten, filosofiassa kysytään miksi. Miksi olemme täällä? Miksi elämässä on kärsimystä? Filosofiassa pohditaan elämän perimmäisiä kysymyksiä</a:t>
            </a:r>
          </a:p>
          <a:p>
            <a:r>
              <a:rPr lang="fi-FI" dirty="0" smtClean="0"/>
              <a:t>Filosofia on tiede, jota harjoitetaan ja opetetaan yliopistossa</a:t>
            </a:r>
          </a:p>
          <a:p>
            <a:r>
              <a:rPr lang="fi-FI" dirty="0" smtClean="0"/>
              <a:t>Filosofia on vanhin tieteenaloista, ”tieteiden äiti” ja muut tieteet ovat erkaantuneet filosofiasta</a:t>
            </a:r>
          </a:p>
          <a:p>
            <a:r>
              <a:rPr lang="fi-FI" dirty="0" smtClean="0"/>
              <a:t>Edelleen filosofia tutkii ja arvioi muiden tieteiden tutkimustuloksia</a:t>
            </a:r>
            <a:endParaRPr lang="fi-FI" dirty="0"/>
          </a:p>
        </p:txBody>
      </p:sp>
      <p:pic>
        <p:nvPicPr>
          <p:cNvPr id="5" name="Content Placeholder 4"/>
          <p:cNvPicPr>
            <a:picLocks noGrp="1" noChangeAspect="1"/>
          </p:cNvPicPr>
          <p:nvPr>
            <p:ph sz="half" idx="2"/>
          </p:nvPr>
        </p:nvPicPr>
        <p:blipFill>
          <a:blip r:embed="rId2"/>
          <a:stretch>
            <a:fillRect/>
          </a:stretch>
        </p:blipFill>
        <p:spPr>
          <a:xfrm>
            <a:off x="6172200" y="1690688"/>
            <a:ext cx="5363308" cy="4241189"/>
          </a:xfrm>
          <a:prstGeom prst="rect">
            <a:avLst/>
          </a:prstGeom>
        </p:spPr>
      </p:pic>
    </p:spTree>
    <p:extLst>
      <p:ext uri="{BB962C8B-B14F-4D97-AF65-F5344CB8AC3E}">
        <p14:creationId xmlns:p14="http://schemas.microsoft.com/office/powerpoint/2010/main" val="3522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                  </a:t>
            </a:r>
            <a:r>
              <a:rPr lang="fi-FI" u="sng" dirty="0" smtClean="0"/>
              <a:t>Mitä filosofia on?</a:t>
            </a:r>
            <a:endParaRPr lang="fi-FI" u="sng" dirty="0"/>
          </a:p>
        </p:txBody>
      </p:sp>
      <p:sp>
        <p:nvSpPr>
          <p:cNvPr id="3" name="Content Placeholder 2"/>
          <p:cNvSpPr>
            <a:spLocks noGrp="1"/>
          </p:cNvSpPr>
          <p:nvPr>
            <p:ph sz="half" idx="1"/>
          </p:nvPr>
        </p:nvSpPr>
        <p:spPr/>
        <p:txBody>
          <a:bodyPr>
            <a:normAutofit fontScale="92500"/>
          </a:bodyPr>
          <a:lstStyle/>
          <a:p>
            <a:r>
              <a:rPr lang="fi-FI" dirty="0" smtClean="0"/>
              <a:t>Filosofian tavoitteena on opettaa ajattelun taitoa</a:t>
            </a:r>
          </a:p>
          <a:p>
            <a:r>
              <a:rPr lang="fi-FI" dirty="0" smtClean="0"/>
              <a:t>Filosofian on tutustumista kauan sitten eläneiden ajattelijoiden ajatuksiin. Ajatteluperinteen tunteminen on tärkeää, mutta siihen ei tarvitse ripustautua. Ihanteena on ajattelun vapaus!</a:t>
            </a:r>
          </a:p>
          <a:p>
            <a:r>
              <a:rPr lang="fi-FI" dirty="0" smtClean="0"/>
              <a:t>Filosofia on ajattelun kohottamista konkreettiselta tasolta abstraktille käsitteiden avulla</a:t>
            </a:r>
          </a:p>
          <a:p>
            <a:endParaRPr lang="fi-FI" dirty="0" smtClean="0"/>
          </a:p>
          <a:p>
            <a:endParaRPr lang="fi-FI" dirty="0" smtClean="0"/>
          </a:p>
          <a:p>
            <a:endParaRPr lang="fi-FI" dirty="0" smtClean="0"/>
          </a:p>
          <a:p>
            <a:endParaRPr lang="fi-FI" dirty="0"/>
          </a:p>
        </p:txBody>
      </p:sp>
      <p:pic>
        <p:nvPicPr>
          <p:cNvPr id="5" name="Content Placeholder 4"/>
          <p:cNvPicPr>
            <a:picLocks noGrp="1" noChangeAspect="1"/>
          </p:cNvPicPr>
          <p:nvPr>
            <p:ph sz="half" idx="2"/>
          </p:nvPr>
        </p:nvPicPr>
        <p:blipFill>
          <a:blip r:embed="rId2"/>
          <a:stretch>
            <a:fillRect/>
          </a:stretch>
        </p:blipFill>
        <p:spPr>
          <a:xfrm>
            <a:off x="6172200" y="1690688"/>
            <a:ext cx="5372100" cy="4291011"/>
          </a:xfrm>
          <a:prstGeom prst="rect">
            <a:avLst/>
          </a:prstGeom>
        </p:spPr>
      </p:pic>
    </p:spTree>
    <p:extLst>
      <p:ext uri="{BB962C8B-B14F-4D97-AF65-F5344CB8AC3E}">
        <p14:creationId xmlns:p14="http://schemas.microsoft.com/office/powerpoint/2010/main" val="5093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                   </a:t>
            </a:r>
            <a:r>
              <a:rPr lang="fi-FI" u="sng" dirty="0" smtClean="0"/>
              <a:t>Mitä filosofia on?</a:t>
            </a:r>
            <a:endParaRPr lang="fi-FI" u="sng" dirty="0"/>
          </a:p>
        </p:txBody>
      </p:sp>
      <p:sp>
        <p:nvSpPr>
          <p:cNvPr id="3" name="Content Placeholder 2"/>
          <p:cNvSpPr>
            <a:spLocks noGrp="1"/>
          </p:cNvSpPr>
          <p:nvPr>
            <p:ph sz="half" idx="1"/>
          </p:nvPr>
        </p:nvSpPr>
        <p:spPr/>
        <p:txBody>
          <a:bodyPr>
            <a:normAutofit fontScale="92500"/>
          </a:bodyPr>
          <a:lstStyle/>
          <a:p>
            <a:r>
              <a:rPr lang="fi-FI" dirty="0" smtClean="0"/>
              <a:t>Filosofiassa pyritään kokonaiskuvan luomiseen ja asioiden välisten yhteyksien ymmärtämiseen</a:t>
            </a:r>
          </a:p>
          <a:p>
            <a:r>
              <a:rPr lang="fi-FI" dirty="0" smtClean="0"/>
              <a:t>Filosofia on oppiaine, jossa kysymykset ovat yhtä tärkeitä kuin vastaukset. Itse asiassa monet filosofian kysymykset ovat olleet aivan samoja vuosituhansien ajan. Esim. Mikä on elämän tarkoitus? Keitä me ollaan? Mistä me tullaan? Minne me ollaan menossa?</a:t>
            </a:r>
            <a:endParaRPr lang="fi-FI" dirty="0"/>
          </a:p>
        </p:txBody>
      </p:sp>
      <p:pic>
        <p:nvPicPr>
          <p:cNvPr id="5" name="Content Placeholder 4"/>
          <p:cNvPicPr>
            <a:picLocks noGrp="1" noChangeAspect="1"/>
          </p:cNvPicPr>
          <p:nvPr>
            <p:ph sz="half" idx="2"/>
          </p:nvPr>
        </p:nvPicPr>
        <p:blipFill>
          <a:blip r:embed="rId2"/>
          <a:stretch>
            <a:fillRect/>
          </a:stretch>
        </p:blipFill>
        <p:spPr>
          <a:xfrm>
            <a:off x="6413500" y="1536700"/>
            <a:ext cx="4940300" cy="4640263"/>
          </a:xfrm>
          <a:prstGeom prst="rect">
            <a:avLst/>
          </a:prstGeom>
        </p:spPr>
      </p:pic>
    </p:spTree>
    <p:extLst>
      <p:ext uri="{BB962C8B-B14F-4D97-AF65-F5344CB8AC3E}">
        <p14:creationId xmlns:p14="http://schemas.microsoft.com/office/powerpoint/2010/main" val="11152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216</Words>
  <Application>Microsoft Office PowerPoint</Application>
  <PresentationFormat>Widescreen</PresentationFormat>
  <Paragraphs>19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                    Mitä filosofia on?</vt:lpstr>
      <vt:lpstr>                   Mitä filosofia on?</vt:lpstr>
      <vt:lpstr>                  Mitä filosofia on?</vt:lpstr>
      <vt:lpstr>                   Mitä filosofia 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Mitä filosofia on?</dc:title>
  <dc:creator>Minna</dc:creator>
  <cp:lastModifiedBy>Minna</cp:lastModifiedBy>
  <cp:revision>15</cp:revision>
  <dcterms:created xsi:type="dcterms:W3CDTF">2020-04-14T14:07:36Z</dcterms:created>
  <dcterms:modified xsi:type="dcterms:W3CDTF">2020-04-14T14:47:41Z</dcterms:modified>
</cp:coreProperties>
</file>