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4" r:id="rId6"/>
    <p:sldId id="268" r:id="rId7"/>
    <p:sldId id="269" r:id="rId8"/>
    <p:sldId id="266" r:id="rId9"/>
    <p:sldId id="267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hdestä kulmasta leikattu ja pyöristetty suorakulmi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ainen kolmi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Puolivapaa piirt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uolivapaa piirt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861586-05CE-4737-A5C2-ED400623CEFC}" type="datetimeFigureOut">
              <a:rPr lang="fi-FI" smtClean="0"/>
              <a:pPr/>
              <a:t>8.8.2015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14C81A-5D23-4438-9782-6ED06673B33C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" name="Ryhmä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uolivapaa piirt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uolivapaa piirt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KxzlBlq5lk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dirty="0" smtClean="0"/>
              <a:t>SVENSKA</a:t>
            </a:r>
            <a:r>
              <a:rPr lang="fi-FI" dirty="0" smtClean="0"/>
              <a:t> ÄR TOPPEN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C:\Users\koti\Desktop\a\DSC_02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942" r="10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Svenska i Sverige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berömdheter</a:t>
            </a:r>
            <a:r>
              <a:rPr lang="fi-FI" dirty="0" smtClean="0"/>
              <a:t> </a:t>
            </a:r>
            <a:r>
              <a:rPr lang="fi-FI" dirty="0" err="1" smtClean="0"/>
              <a:t>kommer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Sverige:</a:t>
            </a:r>
          </a:p>
          <a:p>
            <a:pPr>
              <a:buNone/>
            </a:pPr>
            <a:r>
              <a:rPr lang="fi-FI" dirty="0" smtClean="0"/>
              <a:t>    Victoria, </a:t>
            </a:r>
            <a:r>
              <a:rPr lang="fi-FI" dirty="0" err="1" smtClean="0"/>
              <a:t>Zlatan</a:t>
            </a:r>
            <a:r>
              <a:rPr lang="fi-FI" dirty="0" smtClean="0"/>
              <a:t>, Abba, </a:t>
            </a:r>
            <a:r>
              <a:rPr lang="fi-FI" dirty="0" err="1" smtClean="0"/>
              <a:t>Pippi</a:t>
            </a:r>
            <a:r>
              <a:rPr lang="fi-FI" dirty="0" smtClean="0"/>
              <a:t>, Sean </a:t>
            </a:r>
            <a:r>
              <a:rPr lang="fi-FI" dirty="0" err="1" smtClean="0"/>
              <a:t>Banan</a:t>
            </a:r>
            <a:r>
              <a:rPr lang="fi-FI" smtClean="0"/>
              <a:t>, Timbuktu…</a:t>
            </a:r>
            <a:endParaRPr lang="fi-FI" dirty="0"/>
          </a:p>
        </p:txBody>
      </p:sp>
      <p:pic>
        <p:nvPicPr>
          <p:cNvPr id="7170" name="Picture 2" descr="C:\vanha kone\KUVAT\2007-08 (elo)-11\HPIM2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Svenska i Norden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9416" y="2110286"/>
            <a:ext cx="8229600" cy="4389120"/>
          </a:xfrm>
        </p:spPr>
        <p:txBody>
          <a:bodyPr/>
          <a:lstStyle/>
          <a:p>
            <a:r>
              <a:rPr lang="fi-FI" dirty="0" smtClean="0"/>
              <a:t>Det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lätt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lära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nordiska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endParaRPr lang="fi-FI" dirty="0" smtClean="0"/>
          </a:p>
          <a:p>
            <a:r>
              <a:rPr lang="fi-FI" dirty="0" smtClean="0"/>
              <a:t>Du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förstå</a:t>
            </a:r>
            <a:r>
              <a:rPr lang="fi-FI" dirty="0" smtClean="0"/>
              <a:t> </a:t>
            </a:r>
            <a:r>
              <a:rPr lang="fi-FI" dirty="0" err="1" smtClean="0"/>
              <a:t>norska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danska</a:t>
            </a:r>
            <a:r>
              <a:rPr lang="fi-FI" dirty="0" smtClean="0"/>
              <a:t> </a:t>
            </a:r>
            <a:r>
              <a:rPr lang="fi-FI" dirty="0" err="1" smtClean="0"/>
              <a:t>ganska</a:t>
            </a:r>
            <a:r>
              <a:rPr lang="fi-FI" dirty="0" smtClean="0"/>
              <a:t> </a:t>
            </a:r>
            <a:r>
              <a:rPr lang="fi-FI" dirty="0" err="1" smtClean="0"/>
              <a:t>lätt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2050" name="Picture 2" descr="Kööpenhamina, Kobenhavn, Vaaka, Ta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69" y="3703195"/>
            <a:ext cx="1804952" cy="12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rja, Vuori, Taivas, Sininen, V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79" y="4653136"/>
            <a:ext cx="2339752" cy="12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tifoss, Islanti, Putous, Veden, Jo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7596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Lycka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svenskinlärning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4" name="Sisällön paikkamerkki 3" descr="tagxedosven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3690" y="1935163"/>
            <a:ext cx="419661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Varför</a:t>
            </a:r>
            <a:r>
              <a:rPr lang="fi-FI" dirty="0" smtClean="0"/>
              <a:t> svenska?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dirty="0" smtClean="0"/>
              <a:t>Det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modersmålet</a:t>
            </a:r>
            <a:r>
              <a:rPr lang="fi-FI" dirty="0" smtClean="0"/>
              <a:t> i Finland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err="1" smtClean="0"/>
              <a:t>Ca</a:t>
            </a:r>
            <a:r>
              <a:rPr lang="fi-FI" dirty="0" smtClean="0"/>
              <a:t>  4,9 % </a:t>
            </a:r>
            <a:r>
              <a:rPr lang="fi-FI" dirty="0" err="1" smtClean="0"/>
              <a:t>har</a:t>
            </a:r>
            <a:r>
              <a:rPr lang="fi-FI" dirty="0" smtClean="0"/>
              <a:t> svenska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modersmål</a:t>
            </a:r>
            <a:r>
              <a:rPr lang="fi-FI" dirty="0" smtClean="0"/>
              <a:t> i Finland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Man </a:t>
            </a:r>
            <a:r>
              <a:rPr lang="fi-FI" dirty="0" err="1" smtClean="0"/>
              <a:t>behöver</a:t>
            </a:r>
            <a:r>
              <a:rPr lang="fi-FI" dirty="0" smtClean="0"/>
              <a:t> svenska:</a:t>
            </a:r>
          </a:p>
          <a:p>
            <a:pPr>
              <a:buNone/>
            </a:pPr>
            <a:r>
              <a:rPr lang="fi-FI" dirty="0" smtClean="0"/>
              <a:t>*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studier</a:t>
            </a:r>
            <a:r>
              <a:rPr lang="fi-FI" dirty="0" smtClean="0"/>
              <a:t>                                </a:t>
            </a:r>
          </a:p>
          <a:p>
            <a:pPr>
              <a:buNone/>
            </a:pPr>
            <a:r>
              <a:rPr lang="fi-FI" dirty="0" smtClean="0"/>
              <a:t>*I </a:t>
            </a:r>
            <a:r>
              <a:rPr lang="fi-FI" dirty="0" err="1" smtClean="0"/>
              <a:t>arbetslivet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*</a:t>
            </a:r>
            <a:r>
              <a:rPr lang="fi-FI" dirty="0" err="1" smtClean="0"/>
              <a:t>Vid</a:t>
            </a:r>
            <a:r>
              <a:rPr lang="fi-FI" dirty="0" smtClean="0"/>
              <a:t> </a:t>
            </a:r>
            <a:r>
              <a:rPr lang="fi-FI" dirty="0" err="1" smtClean="0"/>
              <a:t>kusttrakten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*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Åland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  <p:pic>
        <p:nvPicPr>
          <p:cNvPr id="2052" name="Picture 4" descr="C:\Users\koti\Desktop\a\DSC_02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95199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Varför</a:t>
            </a:r>
            <a:r>
              <a:rPr lang="fi-FI" dirty="0" smtClean="0"/>
              <a:t> svenska?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reser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Sverige</a:t>
            </a:r>
          </a:p>
          <a:p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arbetsmarknader</a:t>
            </a:r>
            <a:endParaRPr lang="fi-FI" dirty="0" smtClean="0"/>
          </a:p>
          <a:p>
            <a:r>
              <a:rPr lang="fi-FI" dirty="0" err="1" smtClean="0"/>
              <a:t>Nya</a:t>
            </a:r>
            <a:r>
              <a:rPr lang="fi-FI" dirty="0" smtClean="0"/>
              <a:t> </a:t>
            </a:r>
            <a:r>
              <a:rPr lang="fi-FI" dirty="0" err="1" smtClean="0"/>
              <a:t>kompisar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6147" name="Picture 3" descr="C:\vanha kone\KUVAT\2007-08 (elo)-11\HPIM21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Svenska i Finland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Du </a:t>
            </a:r>
            <a:r>
              <a:rPr lang="fi-FI" dirty="0" err="1" smtClean="0"/>
              <a:t>känner</a:t>
            </a:r>
            <a:r>
              <a:rPr lang="fi-FI" dirty="0" smtClean="0"/>
              <a:t> </a:t>
            </a:r>
            <a:r>
              <a:rPr lang="fi-FI" dirty="0" err="1" smtClean="0"/>
              <a:t>många</a:t>
            </a:r>
            <a:r>
              <a:rPr lang="fi-FI" dirty="0" smtClean="0"/>
              <a:t> svenska </a:t>
            </a:r>
            <a:r>
              <a:rPr lang="fi-FI" dirty="0" err="1" smtClean="0"/>
              <a:t>butiker</a:t>
            </a:r>
            <a:endParaRPr lang="fi-FI" dirty="0" smtClean="0"/>
          </a:p>
          <a:p>
            <a:r>
              <a:rPr lang="fi-FI" dirty="0" err="1" smtClean="0"/>
              <a:t>Din</a:t>
            </a:r>
            <a:r>
              <a:rPr lang="fi-FI" dirty="0" smtClean="0"/>
              <a:t> </a:t>
            </a:r>
            <a:r>
              <a:rPr lang="fi-FI" dirty="0" err="1" smtClean="0"/>
              <a:t>sko</a:t>
            </a:r>
            <a:r>
              <a:rPr lang="fi-FI" dirty="0" smtClean="0"/>
              <a:t>, Ikea, H&amp;M…</a:t>
            </a:r>
            <a:endParaRPr lang="fi-FI" dirty="0"/>
          </a:p>
        </p:txBody>
      </p:sp>
      <p:pic>
        <p:nvPicPr>
          <p:cNvPr id="3074" name="Picture 2" descr="C:\Users\koti\Desktop\a\DSC_0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95199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Svenska i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Det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lätt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lära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svenska i Finland…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I </a:t>
            </a:r>
            <a:r>
              <a:rPr lang="fi-FI" dirty="0" err="1" smtClean="0"/>
              <a:t>skolan</a:t>
            </a:r>
            <a:r>
              <a:rPr lang="fi-FI" dirty="0" smtClean="0"/>
              <a:t>…</a:t>
            </a:r>
          </a:p>
        </p:txBody>
      </p:sp>
      <p:pic>
        <p:nvPicPr>
          <p:cNvPr id="4098" name="Picture 2" descr="C:\Users\koti\Desktop\a\DSC_02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95199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Svenska i Finland</a:t>
            </a:r>
            <a:endParaRPr lang="fi-FI" dirty="0"/>
          </a:p>
        </p:txBody>
      </p:sp>
      <p:pic>
        <p:nvPicPr>
          <p:cNvPr id="5122" name="Picture 2" descr="C:\Users\koti\Desktop\a\DSC_0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5199"/>
            <a:ext cx="4038600" cy="2685239"/>
          </a:xfrm>
          <a:prstGeom prst="rect">
            <a:avLst/>
          </a:prstGeom>
          <a:noFill/>
        </p:spPr>
      </p:pic>
      <p:pic>
        <p:nvPicPr>
          <p:cNvPr id="5123" name="Picture 3" descr="C:\Users\koti\Desktop\a\DSC_02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5199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Svenska</a:t>
            </a:r>
            <a:r>
              <a:rPr lang="fi-FI" dirty="0" smtClean="0"/>
              <a:t> i Finland – </a:t>
            </a:r>
            <a:r>
              <a:rPr lang="fi-FI" dirty="0" err="1" smtClean="0"/>
              <a:t>ordspel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>
                <a:hlinkClick r:id="rId2"/>
              </a:rPr>
              <a:t>sommartider</a:t>
            </a:r>
            <a:endParaRPr lang="fi-FI" dirty="0"/>
          </a:p>
        </p:txBody>
      </p:sp>
      <p:pic>
        <p:nvPicPr>
          <p:cNvPr id="1026" name="Picture 2" descr="https://scontent.xx.fbcdn.net/hphotos-xap1/v/t1.0-9/11822615_10156117977285314_7593340409465535938_n.jpg?oh=396d4c5704c9c0f4c39dd258fa0b6e78&amp;oe=5646F04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58" y="1935163"/>
            <a:ext cx="2456378" cy="43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6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Svenska i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finska</a:t>
            </a:r>
            <a:r>
              <a:rPr lang="fi-FI" dirty="0" smtClean="0"/>
              <a:t> </a:t>
            </a:r>
            <a:r>
              <a:rPr lang="fi-FI" dirty="0" err="1" smtClean="0"/>
              <a:t>ord</a:t>
            </a:r>
            <a:r>
              <a:rPr lang="fi-FI" dirty="0" smtClean="0"/>
              <a:t> </a:t>
            </a:r>
            <a:r>
              <a:rPr lang="fi-FI" dirty="0" err="1" smtClean="0"/>
              <a:t>kommer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svenska</a:t>
            </a:r>
          </a:p>
          <a:p>
            <a:r>
              <a:rPr lang="fi-FI" dirty="0" smtClean="0"/>
              <a:t>Pöksyt, apina, </a:t>
            </a:r>
            <a:r>
              <a:rPr lang="fi-FI" dirty="0" err="1" smtClean="0"/>
              <a:t>mööbeli</a:t>
            </a:r>
            <a:r>
              <a:rPr lang="fi-FI" dirty="0" smtClean="0"/>
              <a:t>, </a:t>
            </a:r>
            <a:r>
              <a:rPr lang="fi-FI" dirty="0" err="1" smtClean="0"/>
              <a:t>bruukata</a:t>
            </a:r>
            <a:r>
              <a:rPr lang="fi-FI" dirty="0" smtClean="0"/>
              <a:t>, stadi, vanttuut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 descr="https://encrypted-tbn0.gstatic.com/images?q=tbn:ANd9GcTvdIrFD2atyzYBnMEuj86NDwTnvhjZfMAGtDNTMOWlEzPXUDfQx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01008"/>
            <a:ext cx="46085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Svenska i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Tyypillisii</a:t>
            </a:r>
            <a:r>
              <a:rPr lang="fi-FI" dirty="0" smtClean="0"/>
              <a:t> </a:t>
            </a:r>
            <a:r>
              <a:rPr lang="fi-FI" b="1" dirty="0" err="1" smtClean="0"/>
              <a:t>svedusproogiksen</a:t>
            </a:r>
            <a:r>
              <a:rPr lang="fi-FI" dirty="0" smtClean="0"/>
              <a:t> sanoja on </a:t>
            </a:r>
            <a:r>
              <a:rPr lang="fi-FI" dirty="0" err="1" smtClean="0"/>
              <a:t>esimerkiks</a:t>
            </a:r>
            <a:r>
              <a:rPr lang="fi-FI" dirty="0" smtClean="0"/>
              <a:t> </a:t>
            </a:r>
            <a:r>
              <a:rPr lang="fi-FI" b="1" dirty="0" smtClean="0"/>
              <a:t>broidi</a:t>
            </a:r>
            <a:r>
              <a:rPr lang="fi-FI" dirty="0" smtClean="0"/>
              <a:t> (veli), </a:t>
            </a:r>
            <a:r>
              <a:rPr lang="fi-FI" b="1" dirty="0" smtClean="0"/>
              <a:t>jemma</a:t>
            </a:r>
            <a:r>
              <a:rPr lang="fi-FI" dirty="0" smtClean="0"/>
              <a:t> (piilo), </a:t>
            </a:r>
            <a:r>
              <a:rPr lang="fi-FI" b="1" dirty="0" err="1" smtClean="0"/>
              <a:t>galsa</a:t>
            </a:r>
            <a:r>
              <a:rPr lang="fi-FI" b="1" dirty="0" smtClean="0"/>
              <a:t> </a:t>
            </a:r>
            <a:r>
              <a:rPr lang="fi-FI" dirty="0" smtClean="0"/>
              <a:t>(kylmä), </a:t>
            </a:r>
            <a:r>
              <a:rPr lang="fi-FI" b="1" dirty="0" err="1" smtClean="0"/>
              <a:t>skutsi</a:t>
            </a:r>
            <a:r>
              <a:rPr lang="fi-FI" b="1" dirty="0" smtClean="0"/>
              <a:t>, </a:t>
            </a:r>
            <a:r>
              <a:rPr lang="fi-FI" dirty="0" smtClean="0"/>
              <a:t>(metsä) </a:t>
            </a:r>
            <a:r>
              <a:rPr lang="fi-FI" b="1" dirty="0" err="1" smtClean="0"/>
              <a:t>smörgari</a:t>
            </a:r>
            <a:r>
              <a:rPr lang="fi-FI" dirty="0" smtClean="0"/>
              <a:t> (voileipä), </a:t>
            </a:r>
            <a:r>
              <a:rPr lang="fi-FI" b="1" dirty="0" err="1" smtClean="0"/>
              <a:t>snöge</a:t>
            </a:r>
            <a:r>
              <a:rPr lang="fi-FI" dirty="0" smtClean="0"/>
              <a:t> (lumi), </a:t>
            </a:r>
            <a:r>
              <a:rPr lang="fi-FI" b="1" dirty="0" smtClean="0"/>
              <a:t>spora</a:t>
            </a:r>
            <a:r>
              <a:rPr lang="fi-FI" dirty="0" smtClean="0"/>
              <a:t> (raitiovaunu), </a:t>
            </a:r>
            <a:r>
              <a:rPr lang="fi-FI" b="1" dirty="0" err="1" smtClean="0"/>
              <a:t>tseli</a:t>
            </a:r>
            <a:r>
              <a:rPr lang="fi-FI" dirty="0" smtClean="0"/>
              <a:t> (kelkka), </a:t>
            </a:r>
            <a:r>
              <a:rPr lang="fi-FI" b="1" dirty="0" err="1" smtClean="0"/>
              <a:t>tsöke</a:t>
            </a:r>
            <a:r>
              <a:rPr lang="fi-FI" dirty="0" smtClean="0"/>
              <a:t> (keittiö). Aika jännä </a:t>
            </a:r>
            <a:r>
              <a:rPr lang="fi-FI" dirty="0" err="1" smtClean="0"/>
              <a:t>födishissa</a:t>
            </a:r>
            <a:r>
              <a:rPr lang="fi-FI" dirty="0" smtClean="0"/>
              <a:t> on </a:t>
            </a:r>
            <a:r>
              <a:rPr lang="fi-FI" dirty="0" err="1" smtClean="0"/>
              <a:t>sveduilta</a:t>
            </a:r>
            <a:r>
              <a:rPr lang="fi-FI" dirty="0" smtClean="0"/>
              <a:t> </a:t>
            </a:r>
            <a:r>
              <a:rPr lang="fi-FI" dirty="0" err="1" smtClean="0"/>
              <a:t>londatul</a:t>
            </a:r>
            <a:r>
              <a:rPr lang="fi-FI" dirty="0" smtClean="0"/>
              <a:t> sanalla </a:t>
            </a:r>
            <a:r>
              <a:rPr lang="fi-FI" b="1" dirty="0" smtClean="0"/>
              <a:t>kragaa</a:t>
            </a:r>
            <a:r>
              <a:rPr lang="fi-FI" dirty="0" smtClean="0"/>
              <a:t> (tapella). Sanasta </a:t>
            </a:r>
            <a:r>
              <a:rPr lang="fi-FI" b="1" dirty="0" err="1" smtClean="0"/>
              <a:t>krage</a:t>
            </a:r>
            <a:r>
              <a:rPr lang="fi-FI" b="1" dirty="0" smtClean="0"/>
              <a:t>, </a:t>
            </a:r>
            <a:r>
              <a:rPr lang="fi-FI" dirty="0" smtClean="0"/>
              <a:t>joka meinaa </a:t>
            </a:r>
            <a:r>
              <a:rPr lang="fi-FI" b="1" dirty="0" smtClean="0"/>
              <a:t>kaulusta, </a:t>
            </a:r>
            <a:r>
              <a:rPr lang="fi-FI" dirty="0" smtClean="0"/>
              <a:t>on </a:t>
            </a:r>
            <a:r>
              <a:rPr lang="fi-FI" dirty="0" err="1" smtClean="0"/>
              <a:t>tullu</a:t>
            </a:r>
            <a:r>
              <a:rPr lang="fi-FI" dirty="0" smtClean="0"/>
              <a:t> tappelemista </a:t>
            </a:r>
            <a:r>
              <a:rPr lang="fi-FI" dirty="0" err="1" smtClean="0"/>
              <a:t>tarkottava</a:t>
            </a:r>
            <a:r>
              <a:rPr lang="fi-FI" dirty="0" smtClean="0"/>
              <a:t> sana, onhan siinä </a:t>
            </a:r>
            <a:r>
              <a:rPr lang="fi-FI" dirty="0" err="1" smtClean="0"/>
              <a:t>fongattu</a:t>
            </a:r>
            <a:r>
              <a:rPr lang="fi-FI" dirty="0" smtClean="0"/>
              <a:t> </a:t>
            </a:r>
            <a:r>
              <a:rPr lang="fi-FI" dirty="0" err="1" smtClean="0"/>
              <a:t>boseen</a:t>
            </a:r>
            <a:r>
              <a:rPr lang="fi-FI" dirty="0" smtClean="0"/>
              <a:t> naapurin </a:t>
            </a:r>
            <a:r>
              <a:rPr lang="fi-FI" b="1" dirty="0" err="1" smtClean="0"/>
              <a:t>kraiveliiin</a:t>
            </a:r>
            <a:r>
              <a:rPr lang="fi-FI" dirty="0" smtClean="0"/>
              <a:t> (kaulukseen).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232</Words>
  <Application>Microsoft Office PowerPoint</Application>
  <PresentationFormat>Näytössä katseltava diaesitys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Virta</vt:lpstr>
      <vt:lpstr>SVENSKA ÄR TOPPEN</vt:lpstr>
      <vt:lpstr>Varför svenska?</vt:lpstr>
      <vt:lpstr>Varför svenska?</vt:lpstr>
      <vt:lpstr>Svenska i Finland </vt:lpstr>
      <vt:lpstr>Svenska i Finland</vt:lpstr>
      <vt:lpstr>Svenska i Finland</vt:lpstr>
      <vt:lpstr>Svenska i Finland – ordspel sommartider</vt:lpstr>
      <vt:lpstr>Svenska i Finland</vt:lpstr>
      <vt:lpstr>Svenska i Finland</vt:lpstr>
      <vt:lpstr>Svenska i Sverige</vt:lpstr>
      <vt:lpstr>Svenska i Norden</vt:lpstr>
      <vt:lpstr>Lycka till med svenskinlärning!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SVENSKA ÄR TOPPEN</dc:title>
  <dc:creator>koti</dc:creator>
  <cp:lastModifiedBy>juha</cp:lastModifiedBy>
  <cp:revision>13</cp:revision>
  <dcterms:created xsi:type="dcterms:W3CDTF">2014-08-11T12:43:25Z</dcterms:created>
  <dcterms:modified xsi:type="dcterms:W3CDTF">2015-08-08T15:16:22Z</dcterms:modified>
</cp:coreProperties>
</file>