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3" r:id="rId6"/>
    <p:sldId id="260" r:id="rId7"/>
    <p:sldId id="262" r:id="rId8"/>
    <p:sldId id="261" r:id="rId9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3"/>
            <p14:sldId id="260"/>
            <p14:sldId id="262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36ABF1-BFCC-4D56-8144-525C40496BF1}" v="21" dt="2020-09-04T08:00:43.0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112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15.12.2025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Forum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15.12.2025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Forum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2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6. Hinta määräytyy markkinoilla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6D8BA20A-722E-4F1B-AEA8-AE3A4FEB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/>
          <a:lstStyle/>
          <a:p>
            <a:r>
              <a:rPr lang="fi-FI" dirty="0"/>
              <a:t>Virittely: Kaupankäyntisimulaatio</a:t>
            </a:r>
          </a:p>
        </p:txBody>
      </p:sp>
    </p:spTree>
    <p:extLst>
      <p:ext uri="{BB962C8B-B14F-4D97-AF65-F5344CB8AC3E}">
        <p14:creationId xmlns:p14="http://schemas.microsoft.com/office/powerpoint/2010/main" val="3979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Kaupankäyntisimulaatio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Valitse jokin tavara, jonka voisit myydä vieruskaverillesi, kunhan hinta on sopiva.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Pohdi hetki hintaa, jolla suostuisit luopumaan tavarasta.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Mieti sitten, mistä hinnasta aloitat kaupankäynnin – aloitatko haluamastasi summasta vai hieman korkeammalta?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Kun olet valmis, ryhdy myymään tuotetta vieruskaverillesi. Varaudu samalla siihen, että hänkin yrittää myydä sinulle jotakin.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2203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Opettajalle</a:t>
            </a:r>
          </a:p>
        </p:txBody>
      </p:sp>
    </p:spTree>
    <p:extLst>
      <p:ext uri="{BB962C8B-B14F-4D97-AF65-F5344CB8AC3E}">
        <p14:creationId xmlns:p14="http://schemas.microsoft.com/office/powerpoint/2010/main" val="10526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407492-B725-400D-A34A-12BED3390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Opettajalle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68B638-6C8E-4C14-8404-0D7F3A0C541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Tämä virittely ohjaa ryhmää pohtimaan, mitkä </a:t>
            </a:r>
            <a:r>
              <a:rPr lang="fi-FI" b="1" dirty="0"/>
              <a:t>eri osatekijät </a:t>
            </a:r>
            <a:r>
              <a:rPr lang="fi-FI" dirty="0"/>
              <a:t>vaikuttavat hyödykkeiden hintoihin.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Muutaman minuutin kaupankäyntivaiheen voi purkaa esim. siten, että opiskelijat listaavat fyysiselle tai virtuaaliselle taululle asioita, jotka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vaikuttavat hintaan, jonka myyjä halua tuotteesta (esim. </a:t>
            </a:r>
            <a:r>
              <a:rPr lang="fi-FI" b="1" dirty="0"/>
              <a:t>tuotantokustannukset</a:t>
            </a:r>
            <a:r>
              <a:rPr lang="fi-FI" dirty="0"/>
              <a:t>, </a:t>
            </a:r>
            <a:r>
              <a:rPr lang="fi-FI" b="1" dirty="0"/>
              <a:t>kilpailutilanne</a:t>
            </a:r>
            <a:r>
              <a:rPr lang="fi-FI" dirty="0"/>
              <a:t> ja </a:t>
            </a:r>
            <a:r>
              <a:rPr lang="fi-FI" b="1" dirty="0"/>
              <a:t>voiton tavoittelu</a:t>
            </a:r>
            <a:r>
              <a:rPr lang="fi-FI" dirty="0"/>
              <a:t>)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b="1" dirty="0"/>
              <a:t>vaikuttavat hintaan, jolla ostaja on valmis ostamaan hyödykkeen (esim. tarpeet, ostovoima, kilpailutilanne</a:t>
            </a:r>
            <a:r>
              <a:rPr lang="fi-FI" dirty="0"/>
              <a:t> ja </a:t>
            </a:r>
            <a:r>
              <a:rPr lang="fi-FI" b="1" dirty="0"/>
              <a:t>mainonta</a:t>
            </a:r>
            <a:r>
              <a:rPr lang="fi-FI" dirty="0"/>
              <a:t>).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Lopuksi voi käydä läpi lyhyen kierroksen siitä, tekivätkö parit kauppoja vai eivät.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D449546-90B2-4777-B2D4-7F5585E63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FE5299-3270-46B3-B3D3-CF2440B4CD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0891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f6b07d-974e-4bcb-ace5-6e722d967269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167</Words>
  <Application>Microsoft Office PowerPoint</Application>
  <PresentationFormat>Mukautettu</PresentationFormat>
  <Paragraphs>22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Office-teema</vt:lpstr>
      <vt:lpstr>6. Hinta määräytyy markkinoilla</vt:lpstr>
      <vt:lpstr>Virittely: Kaupankäyntisimulaatio</vt:lpstr>
      <vt:lpstr>Kaupankäyntisimulaatio</vt:lpstr>
      <vt:lpstr>Opettajalle</vt:lpstr>
      <vt:lpstr>Opettajalle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Janne Leiviskä</cp:lastModifiedBy>
  <cp:revision>10</cp:revision>
  <cp:lastPrinted>2017-11-30T08:45:33Z</cp:lastPrinted>
  <dcterms:created xsi:type="dcterms:W3CDTF">2020-05-05T09:10:38Z</dcterms:created>
  <dcterms:modified xsi:type="dcterms:W3CDTF">2025-12-15T16:58:50Z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