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7772400" cx="10058400"/>
  <p:notesSz cx="6858000" cy="9144000"/>
  <p:embeddedFontLst>
    <p:embeddedFont>
      <p:font typeface="Roboto Slab"/>
      <p:regular r:id="rId9"/>
      <p:bold r:id="rId10"/>
    </p:embeddedFont>
    <p:embeddedFont>
      <p:font typeface="Robo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font" Target="fonts/RobotoSlab-bold.fntdata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obotoSlab-regular.fntdata"/><Relationship Id="rId14" Type="http://schemas.openxmlformats.org/officeDocument/2006/relationships/font" Target="fonts/Roboto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1210463" y="685800"/>
            <a:ext cx="4437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677280" y="1016381"/>
            <a:ext cx="1189787" cy="1699912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1" name="Shape 11"/>
          <p:cNvSpPr/>
          <p:nvPr/>
        </p:nvSpPr>
        <p:spPr>
          <a:xfrm rot="10800000">
            <a:off x="7191318" y="5051543"/>
            <a:ext cx="1189787" cy="1699912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/>
            <a:headEnd len="med" w="med" type="none"/>
            <a:tailEnd len="med" w="med" type="none"/>
          </a:ln>
        </p:spPr>
      </p:sp>
      <p:cxnSp>
        <p:nvCxnSpPr>
          <p:cNvPr id="12" name="Shape 12"/>
          <p:cNvCxnSpPr/>
          <p:nvPr/>
        </p:nvCxnSpPr>
        <p:spPr>
          <a:xfrm>
            <a:off x="4795561" y="4257500"/>
            <a:ext cx="467399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" name="Shape 13"/>
          <p:cNvSpPr txBox="1"/>
          <p:nvPr>
            <p:ph type="title"/>
          </p:nvPr>
        </p:nvSpPr>
        <p:spPr>
          <a:xfrm>
            <a:off x="1848331" y="1796598"/>
            <a:ext cx="6361799" cy="2202299"/>
          </a:xfrm>
          <a:prstGeom prst="rect">
            <a:avLst/>
          </a:prstGeom>
        </p:spPr>
        <p:txBody>
          <a:bodyPr anchorCtr="0" anchor="b" bIns="113100" lIns="113100" rIns="113100" tIns="113100"/>
          <a:lstStyle>
            <a:lvl1pPr lvl="0" algn="ctr">
              <a:spcBef>
                <a:spcPts val="0"/>
              </a:spcBef>
              <a:buSzPct val="100000"/>
              <a:defRPr sz="4900"/>
            </a:lvl1pPr>
            <a:lvl2pPr lvl="1" algn="ctr">
              <a:spcBef>
                <a:spcPts val="0"/>
              </a:spcBef>
              <a:buSzPct val="100000"/>
              <a:defRPr sz="4900"/>
            </a:lvl2pPr>
            <a:lvl3pPr lvl="2" algn="ctr">
              <a:spcBef>
                <a:spcPts val="0"/>
              </a:spcBef>
              <a:buSzPct val="100000"/>
              <a:defRPr sz="4900"/>
            </a:lvl3pPr>
            <a:lvl4pPr lvl="3" algn="ctr">
              <a:spcBef>
                <a:spcPts val="0"/>
              </a:spcBef>
              <a:buSzPct val="100000"/>
              <a:defRPr sz="4900"/>
            </a:lvl4pPr>
            <a:lvl5pPr lvl="4" algn="ctr">
              <a:spcBef>
                <a:spcPts val="0"/>
              </a:spcBef>
              <a:buSzPct val="100000"/>
              <a:defRPr sz="4900"/>
            </a:lvl5pPr>
            <a:lvl6pPr lvl="5" algn="ctr">
              <a:spcBef>
                <a:spcPts val="0"/>
              </a:spcBef>
              <a:buSzPct val="100000"/>
              <a:defRPr sz="4900"/>
            </a:lvl6pPr>
            <a:lvl7pPr lvl="6" algn="ctr">
              <a:spcBef>
                <a:spcPts val="0"/>
              </a:spcBef>
              <a:buSzPct val="100000"/>
              <a:defRPr sz="4900"/>
            </a:lvl7pPr>
            <a:lvl8pPr lvl="7" algn="ctr">
              <a:spcBef>
                <a:spcPts val="0"/>
              </a:spcBef>
              <a:buSzPct val="100000"/>
              <a:defRPr sz="4900"/>
            </a:lvl8pPr>
            <a:lvl9pPr lvl="8" algn="ctr">
              <a:spcBef>
                <a:spcPts val="0"/>
              </a:spcBef>
              <a:buSzPct val="100000"/>
              <a:defRPr sz="4900"/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1848331" y="4608057"/>
            <a:ext cx="6361799" cy="1373699"/>
          </a:xfrm>
          <a:prstGeom prst="rect">
            <a:avLst/>
          </a:prstGeom>
        </p:spPr>
        <p:txBody>
          <a:bodyPr anchorCtr="0" anchor="t" bIns="113100" lIns="113100" rIns="113100" tIns="1131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9319703" y="7046639"/>
            <a:ext cx="603599" cy="594900"/>
          </a:xfrm>
          <a:prstGeom prst="rect">
            <a:avLst/>
          </a:prstGeom>
        </p:spPr>
        <p:txBody>
          <a:bodyPr anchorCtr="0" anchor="ctr" bIns="113100" lIns="113100" rIns="113100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164" y="7671646"/>
            <a:ext cx="10058099" cy="100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13100" lIns="113100" rIns="113100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 txBox="1"/>
          <p:nvPr>
            <p:ph type="title"/>
          </p:nvPr>
        </p:nvSpPr>
        <p:spPr>
          <a:xfrm>
            <a:off x="426689" y="1741480"/>
            <a:ext cx="9204900" cy="2324700"/>
          </a:xfrm>
          <a:prstGeom prst="rect">
            <a:avLst/>
          </a:prstGeom>
        </p:spPr>
        <p:txBody>
          <a:bodyPr anchorCtr="0" anchor="ctr" bIns="113100" lIns="113100" rIns="113100" tIns="113100"/>
          <a:lstStyle>
            <a:lvl1pPr lvl="0" algn="ctr">
              <a:spcBef>
                <a:spcPts val="0"/>
              </a:spcBef>
              <a:buClr>
                <a:schemeClr val="accent5"/>
              </a:buClr>
              <a:buSzPct val="100000"/>
              <a:defRPr sz="161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5"/>
              </a:buClr>
              <a:buSzPct val="100000"/>
              <a:defRPr sz="161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5"/>
              </a:buClr>
              <a:buSzPct val="100000"/>
              <a:defRPr sz="161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5"/>
              </a:buClr>
              <a:buSzPct val="100000"/>
              <a:defRPr sz="161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5"/>
              </a:buClr>
              <a:buSzPct val="100000"/>
              <a:defRPr sz="161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5"/>
              </a:buClr>
              <a:buSzPct val="100000"/>
              <a:defRPr sz="161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5"/>
              </a:buClr>
              <a:buSzPct val="100000"/>
              <a:defRPr sz="161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5"/>
              </a:buClr>
              <a:buSzPct val="100000"/>
              <a:defRPr sz="161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5"/>
              </a:buClr>
              <a:buSzPct val="100000"/>
              <a:defRPr sz="16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426689" y="4411613"/>
            <a:ext cx="9204900" cy="1619399"/>
          </a:xfrm>
          <a:prstGeom prst="rect">
            <a:avLst/>
          </a:prstGeom>
        </p:spPr>
        <p:txBody>
          <a:bodyPr anchorCtr="0" anchor="t" bIns="113100" lIns="113100" rIns="113100" tIns="11310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9319703" y="7046639"/>
            <a:ext cx="603599" cy="594900"/>
          </a:xfrm>
          <a:prstGeom prst="rect">
            <a:avLst/>
          </a:prstGeom>
        </p:spPr>
        <p:txBody>
          <a:bodyPr anchorCtr="0" anchor="ctr" bIns="113100" lIns="113100" rIns="113100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idx="12" type="sldNum"/>
          </p:nvPr>
        </p:nvSpPr>
        <p:spPr>
          <a:xfrm>
            <a:off x="9319703" y="7046639"/>
            <a:ext cx="603599" cy="594900"/>
          </a:xfrm>
          <a:prstGeom prst="rect">
            <a:avLst/>
          </a:prstGeom>
        </p:spPr>
        <p:txBody>
          <a:bodyPr anchorCtr="0" anchor="ctr" bIns="113100" lIns="113100" rIns="113100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795561" y="4257500"/>
            <a:ext cx="467399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" name="Shape 18"/>
          <p:cNvSpPr txBox="1"/>
          <p:nvPr>
            <p:ph type="title"/>
          </p:nvPr>
        </p:nvSpPr>
        <p:spPr>
          <a:xfrm>
            <a:off x="528825" y="2667035"/>
            <a:ext cx="9044400" cy="1371300"/>
          </a:xfrm>
          <a:prstGeom prst="rect">
            <a:avLst/>
          </a:prstGeom>
        </p:spPr>
        <p:txBody>
          <a:bodyPr anchorCtr="0" anchor="b" bIns="113100" lIns="113100" rIns="113100" tIns="113100"/>
          <a:lstStyle>
            <a:lvl1pPr lvl="0" algn="ctr">
              <a:spcBef>
                <a:spcPts val="0"/>
              </a:spcBef>
              <a:buSzPct val="100000"/>
              <a:defRPr sz="5900"/>
            </a:lvl1pPr>
            <a:lvl2pPr lvl="1" algn="ctr">
              <a:spcBef>
                <a:spcPts val="0"/>
              </a:spcBef>
              <a:buSzPct val="100000"/>
              <a:defRPr sz="5900"/>
            </a:lvl2pPr>
            <a:lvl3pPr lvl="2" algn="ctr">
              <a:spcBef>
                <a:spcPts val="0"/>
              </a:spcBef>
              <a:buSzPct val="100000"/>
              <a:defRPr sz="5900"/>
            </a:lvl3pPr>
            <a:lvl4pPr lvl="3" algn="ctr">
              <a:spcBef>
                <a:spcPts val="0"/>
              </a:spcBef>
              <a:buSzPct val="100000"/>
              <a:defRPr sz="5900"/>
            </a:lvl4pPr>
            <a:lvl5pPr lvl="4" algn="ctr">
              <a:spcBef>
                <a:spcPts val="0"/>
              </a:spcBef>
              <a:buSzPct val="100000"/>
              <a:defRPr sz="5900"/>
            </a:lvl5pPr>
            <a:lvl6pPr lvl="5" algn="ctr">
              <a:spcBef>
                <a:spcPts val="0"/>
              </a:spcBef>
              <a:buSzPct val="100000"/>
              <a:defRPr sz="5900"/>
            </a:lvl6pPr>
            <a:lvl7pPr lvl="6" algn="ctr">
              <a:spcBef>
                <a:spcPts val="0"/>
              </a:spcBef>
              <a:buSzPct val="100000"/>
              <a:defRPr sz="5900"/>
            </a:lvl7pPr>
            <a:lvl8pPr lvl="7" algn="ctr">
              <a:spcBef>
                <a:spcPts val="0"/>
              </a:spcBef>
              <a:buSzPct val="100000"/>
              <a:defRPr sz="5900"/>
            </a:lvl8pPr>
            <a:lvl9pPr lvl="8" algn="ctr">
              <a:spcBef>
                <a:spcPts val="0"/>
              </a:spcBef>
              <a:buSzPct val="100000"/>
              <a:defRPr sz="5900"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9319703" y="7046639"/>
            <a:ext cx="603599" cy="594900"/>
          </a:xfrm>
          <a:prstGeom prst="rect">
            <a:avLst/>
          </a:prstGeom>
        </p:spPr>
        <p:txBody>
          <a:bodyPr anchorCtr="0" anchor="ctr" bIns="113100" lIns="113100" rIns="113100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hape 21"/>
          <p:cNvCxnSpPr/>
          <p:nvPr/>
        </p:nvCxnSpPr>
        <p:spPr>
          <a:xfrm>
            <a:off x="541819" y="1904428"/>
            <a:ext cx="467399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" name="Shape 22"/>
          <p:cNvSpPr txBox="1"/>
          <p:nvPr>
            <p:ph type="title"/>
          </p:nvPr>
        </p:nvSpPr>
        <p:spPr>
          <a:xfrm>
            <a:off x="426689" y="692126"/>
            <a:ext cx="9204900" cy="1036800"/>
          </a:xfrm>
          <a:prstGeom prst="rect">
            <a:avLst/>
          </a:prstGeom>
        </p:spPr>
        <p:txBody>
          <a:bodyPr anchorCtr="0" anchor="b" bIns="113100" lIns="113100" rIns="113100" tIns="11310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426689" y="2251289"/>
            <a:ext cx="9204900" cy="4652699"/>
          </a:xfrm>
          <a:prstGeom prst="rect">
            <a:avLst/>
          </a:prstGeom>
        </p:spPr>
        <p:txBody>
          <a:bodyPr anchorCtr="0" anchor="t" bIns="113100" lIns="113100" rIns="113100" tIns="11310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9319703" y="7046639"/>
            <a:ext cx="603599" cy="594900"/>
          </a:xfrm>
          <a:prstGeom prst="rect">
            <a:avLst/>
          </a:prstGeom>
        </p:spPr>
        <p:txBody>
          <a:bodyPr anchorCtr="0" anchor="ctr" bIns="113100" lIns="113100" rIns="113100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hape 26"/>
          <p:cNvCxnSpPr/>
          <p:nvPr/>
        </p:nvCxnSpPr>
        <p:spPr>
          <a:xfrm>
            <a:off x="541819" y="1904428"/>
            <a:ext cx="467399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7" name="Shape 27"/>
          <p:cNvSpPr txBox="1"/>
          <p:nvPr>
            <p:ph type="title"/>
          </p:nvPr>
        </p:nvSpPr>
        <p:spPr>
          <a:xfrm>
            <a:off x="426689" y="692126"/>
            <a:ext cx="9204900" cy="1036800"/>
          </a:xfrm>
          <a:prstGeom prst="rect">
            <a:avLst/>
          </a:prstGeom>
        </p:spPr>
        <p:txBody>
          <a:bodyPr anchorCtr="0" anchor="b" bIns="113100" lIns="113100" rIns="113100" tIns="11310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426689" y="2251291"/>
            <a:ext cx="4399799" cy="4652699"/>
          </a:xfrm>
          <a:prstGeom prst="rect">
            <a:avLst/>
          </a:prstGeom>
        </p:spPr>
        <p:txBody>
          <a:bodyPr anchorCtr="0" anchor="t" bIns="113100" lIns="113100" rIns="113100" tIns="113100"/>
          <a:lstStyle>
            <a:lvl1pPr lvl="0">
              <a:spcBef>
                <a:spcPts val="0"/>
              </a:spcBef>
              <a:buSzPct val="100000"/>
              <a:defRPr sz="1700"/>
            </a:lvl1pPr>
            <a:lvl2pPr lvl="1">
              <a:spcBef>
                <a:spcPts val="0"/>
              </a:spcBef>
              <a:buSzPct val="100000"/>
              <a:defRPr sz="1500"/>
            </a:lvl2pPr>
            <a:lvl3pPr lvl="2">
              <a:spcBef>
                <a:spcPts val="0"/>
              </a:spcBef>
              <a:buSzPct val="100000"/>
              <a:defRPr sz="1500"/>
            </a:lvl3pPr>
            <a:lvl4pPr lvl="3">
              <a:spcBef>
                <a:spcPts val="0"/>
              </a:spcBef>
              <a:buSzPct val="100000"/>
              <a:defRPr sz="1500"/>
            </a:lvl4pPr>
            <a:lvl5pPr lvl="4">
              <a:spcBef>
                <a:spcPts val="0"/>
              </a:spcBef>
              <a:buSzPct val="100000"/>
              <a:defRPr sz="1500"/>
            </a:lvl5pPr>
            <a:lvl6pPr lvl="5">
              <a:spcBef>
                <a:spcPts val="0"/>
              </a:spcBef>
              <a:buSzPct val="100000"/>
              <a:defRPr sz="1500"/>
            </a:lvl6pPr>
            <a:lvl7pPr lvl="6">
              <a:spcBef>
                <a:spcPts val="0"/>
              </a:spcBef>
              <a:buSzPct val="100000"/>
              <a:defRPr sz="1500"/>
            </a:lvl7pPr>
            <a:lvl8pPr lvl="7">
              <a:spcBef>
                <a:spcPts val="0"/>
              </a:spcBef>
              <a:buSzPct val="100000"/>
              <a:defRPr sz="1500"/>
            </a:lvl8pPr>
            <a:lvl9pPr lvl="8">
              <a:spcBef>
                <a:spcPts val="0"/>
              </a:spcBef>
              <a:buSzPct val="100000"/>
              <a:defRPr sz="1500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5231819" y="2251291"/>
            <a:ext cx="4399799" cy="4652699"/>
          </a:xfrm>
          <a:prstGeom prst="rect">
            <a:avLst/>
          </a:prstGeom>
        </p:spPr>
        <p:txBody>
          <a:bodyPr anchorCtr="0" anchor="t" bIns="113100" lIns="113100" rIns="113100" tIns="113100"/>
          <a:lstStyle>
            <a:lvl1pPr lvl="0">
              <a:spcBef>
                <a:spcPts val="0"/>
              </a:spcBef>
              <a:buSzPct val="100000"/>
              <a:defRPr sz="1700"/>
            </a:lvl1pPr>
            <a:lvl2pPr lvl="1">
              <a:spcBef>
                <a:spcPts val="0"/>
              </a:spcBef>
              <a:buSzPct val="100000"/>
              <a:defRPr sz="1500"/>
            </a:lvl2pPr>
            <a:lvl3pPr lvl="2">
              <a:spcBef>
                <a:spcPts val="0"/>
              </a:spcBef>
              <a:buSzPct val="100000"/>
              <a:defRPr sz="1500"/>
            </a:lvl3pPr>
            <a:lvl4pPr lvl="3">
              <a:spcBef>
                <a:spcPts val="0"/>
              </a:spcBef>
              <a:buSzPct val="100000"/>
              <a:defRPr sz="1500"/>
            </a:lvl4pPr>
            <a:lvl5pPr lvl="4">
              <a:spcBef>
                <a:spcPts val="0"/>
              </a:spcBef>
              <a:buSzPct val="100000"/>
              <a:defRPr sz="1500"/>
            </a:lvl5pPr>
            <a:lvl6pPr lvl="5">
              <a:spcBef>
                <a:spcPts val="0"/>
              </a:spcBef>
              <a:buSzPct val="100000"/>
              <a:defRPr sz="1500"/>
            </a:lvl6pPr>
            <a:lvl7pPr lvl="6">
              <a:spcBef>
                <a:spcPts val="0"/>
              </a:spcBef>
              <a:buSzPct val="100000"/>
              <a:defRPr sz="1500"/>
            </a:lvl7pPr>
            <a:lvl8pPr lvl="7">
              <a:spcBef>
                <a:spcPts val="0"/>
              </a:spcBef>
              <a:buSzPct val="100000"/>
              <a:defRPr sz="1500"/>
            </a:lvl8pPr>
            <a:lvl9pPr lvl="8">
              <a:spcBef>
                <a:spcPts val="0"/>
              </a:spcBef>
              <a:buSzPct val="100000"/>
              <a:defRPr sz="15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9319703" y="7046639"/>
            <a:ext cx="603599" cy="594900"/>
          </a:xfrm>
          <a:prstGeom prst="rect">
            <a:avLst/>
          </a:prstGeom>
        </p:spPr>
        <p:txBody>
          <a:bodyPr anchorCtr="0" anchor="ctr" bIns="113100" lIns="113100" rIns="113100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426689" y="692126"/>
            <a:ext cx="9204900" cy="1036800"/>
          </a:xfrm>
          <a:prstGeom prst="rect">
            <a:avLst/>
          </a:prstGeom>
        </p:spPr>
        <p:txBody>
          <a:bodyPr anchorCtr="0" anchor="b" bIns="113100" lIns="113100" rIns="113100" tIns="11310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9319703" y="7046639"/>
            <a:ext cx="603599" cy="594900"/>
          </a:xfrm>
          <a:prstGeom prst="rect">
            <a:avLst/>
          </a:prstGeom>
        </p:spPr>
        <p:txBody>
          <a:bodyPr anchorCtr="0" anchor="ctr" bIns="113100" lIns="113100" rIns="113100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hape 35"/>
          <p:cNvCxnSpPr/>
          <p:nvPr/>
        </p:nvCxnSpPr>
        <p:spPr>
          <a:xfrm>
            <a:off x="538139" y="2134107"/>
            <a:ext cx="36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6" name="Shape 36"/>
          <p:cNvSpPr txBox="1"/>
          <p:nvPr>
            <p:ph type="title"/>
          </p:nvPr>
        </p:nvSpPr>
        <p:spPr>
          <a:xfrm>
            <a:off x="426689" y="839573"/>
            <a:ext cx="3088800" cy="1141800"/>
          </a:xfrm>
          <a:prstGeom prst="rect">
            <a:avLst/>
          </a:prstGeom>
        </p:spPr>
        <p:txBody>
          <a:bodyPr anchorCtr="0" anchor="b" bIns="113100" lIns="113100" rIns="113100" tIns="11310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426689" y="2408749"/>
            <a:ext cx="3088800" cy="4051499"/>
          </a:xfrm>
          <a:prstGeom prst="rect">
            <a:avLst/>
          </a:prstGeom>
        </p:spPr>
        <p:txBody>
          <a:bodyPr anchorCtr="0" anchor="t" bIns="113100" lIns="113100" rIns="113100" tIns="113100"/>
          <a:lstStyle>
            <a:lvl1pPr lvl="0">
              <a:spcBef>
                <a:spcPts val="0"/>
              </a:spcBef>
              <a:buSzPct val="100000"/>
              <a:defRPr sz="1500"/>
            </a:lvl1pPr>
            <a:lvl2pPr lvl="1">
              <a:spcBef>
                <a:spcPts val="0"/>
              </a:spcBef>
              <a:buSzPct val="100000"/>
              <a:defRPr sz="1500"/>
            </a:lvl2pPr>
            <a:lvl3pPr lvl="2">
              <a:spcBef>
                <a:spcPts val="0"/>
              </a:spcBef>
              <a:buSzPct val="100000"/>
              <a:defRPr sz="1500"/>
            </a:lvl3pPr>
            <a:lvl4pPr lvl="3">
              <a:spcBef>
                <a:spcPts val="0"/>
              </a:spcBef>
              <a:buSzPct val="100000"/>
              <a:defRPr sz="1500"/>
            </a:lvl4pPr>
            <a:lvl5pPr lvl="4">
              <a:spcBef>
                <a:spcPts val="0"/>
              </a:spcBef>
              <a:buSzPct val="100000"/>
              <a:defRPr sz="1500"/>
            </a:lvl5pPr>
            <a:lvl6pPr lvl="5">
              <a:spcBef>
                <a:spcPts val="0"/>
              </a:spcBef>
              <a:buSzPct val="100000"/>
              <a:defRPr sz="1500"/>
            </a:lvl6pPr>
            <a:lvl7pPr lvl="6">
              <a:spcBef>
                <a:spcPts val="0"/>
              </a:spcBef>
              <a:buSzPct val="100000"/>
              <a:defRPr sz="1500"/>
            </a:lvl7pPr>
            <a:lvl8pPr lvl="7">
              <a:spcBef>
                <a:spcPts val="0"/>
              </a:spcBef>
              <a:buSzPct val="100000"/>
              <a:defRPr sz="1500"/>
            </a:lvl8pPr>
            <a:lvl9pPr lvl="8">
              <a:spcBef>
                <a:spcPts val="0"/>
              </a:spcBef>
              <a:buSzPct val="100000"/>
              <a:defRPr sz="1500"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9319703" y="7046639"/>
            <a:ext cx="603599" cy="594900"/>
          </a:xfrm>
          <a:prstGeom prst="rect">
            <a:avLst/>
          </a:prstGeom>
        </p:spPr>
        <p:txBody>
          <a:bodyPr anchorCtr="0" anchor="ctr" bIns="113100" lIns="113100" rIns="113100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539275" y="795373"/>
            <a:ext cx="6180599" cy="6181800"/>
          </a:xfrm>
          <a:prstGeom prst="rect">
            <a:avLst/>
          </a:prstGeom>
        </p:spPr>
        <p:txBody>
          <a:bodyPr anchorCtr="0" anchor="ctr" bIns="113100" lIns="113100" rIns="113100" tIns="113100"/>
          <a:lstStyle>
            <a:lvl1pPr lvl="0">
              <a:spcBef>
                <a:spcPts val="0"/>
              </a:spcBef>
              <a:buSzPct val="100000"/>
              <a:defRPr sz="5900"/>
            </a:lvl1pPr>
            <a:lvl2pPr lvl="1">
              <a:spcBef>
                <a:spcPts val="0"/>
              </a:spcBef>
              <a:buSzPct val="100000"/>
              <a:defRPr sz="5900"/>
            </a:lvl2pPr>
            <a:lvl3pPr lvl="2">
              <a:spcBef>
                <a:spcPts val="0"/>
              </a:spcBef>
              <a:buSzPct val="100000"/>
              <a:defRPr sz="5900"/>
            </a:lvl3pPr>
            <a:lvl4pPr lvl="3">
              <a:spcBef>
                <a:spcPts val="0"/>
              </a:spcBef>
              <a:buSzPct val="100000"/>
              <a:defRPr sz="5900"/>
            </a:lvl4pPr>
            <a:lvl5pPr lvl="4">
              <a:spcBef>
                <a:spcPts val="0"/>
              </a:spcBef>
              <a:buSzPct val="100000"/>
              <a:defRPr sz="5900"/>
            </a:lvl5pPr>
            <a:lvl6pPr lvl="5">
              <a:spcBef>
                <a:spcPts val="0"/>
              </a:spcBef>
              <a:buSzPct val="100000"/>
              <a:defRPr sz="5900"/>
            </a:lvl6pPr>
            <a:lvl7pPr lvl="6">
              <a:spcBef>
                <a:spcPts val="0"/>
              </a:spcBef>
              <a:buSzPct val="100000"/>
              <a:defRPr sz="5900"/>
            </a:lvl7pPr>
            <a:lvl8pPr lvl="7">
              <a:spcBef>
                <a:spcPts val="0"/>
              </a:spcBef>
              <a:buSzPct val="100000"/>
              <a:defRPr sz="5900"/>
            </a:lvl8pPr>
            <a:lvl9pPr lvl="8">
              <a:spcBef>
                <a:spcPts val="0"/>
              </a:spcBef>
              <a:buSzPct val="100000"/>
              <a:defRPr sz="5900"/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9319703" y="7046639"/>
            <a:ext cx="603599" cy="594900"/>
          </a:xfrm>
          <a:prstGeom prst="rect">
            <a:avLst/>
          </a:prstGeom>
        </p:spPr>
        <p:txBody>
          <a:bodyPr anchorCtr="0" anchor="ctr" bIns="113100" lIns="113100" rIns="113100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5029200" y="-113"/>
            <a:ext cx="5029199" cy="7772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113100" lIns="113100" rIns="113100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4" name="Shape 44"/>
          <p:cNvCxnSpPr/>
          <p:nvPr/>
        </p:nvCxnSpPr>
        <p:spPr>
          <a:xfrm>
            <a:off x="5532642" y="6793204"/>
            <a:ext cx="594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5" name="Shape 45"/>
          <p:cNvSpPr txBox="1"/>
          <p:nvPr>
            <p:ph type="title"/>
          </p:nvPr>
        </p:nvSpPr>
        <p:spPr>
          <a:xfrm>
            <a:off x="292050" y="1827046"/>
            <a:ext cx="4449599" cy="2276100"/>
          </a:xfrm>
          <a:prstGeom prst="rect">
            <a:avLst/>
          </a:prstGeom>
        </p:spPr>
        <p:txBody>
          <a:bodyPr anchorCtr="0" anchor="b" bIns="113100" lIns="113100" rIns="113100" tIns="113100"/>
          <a:lstStyle>
            <a:lvl1pPr lvl="0" algn="ctr">
              <a:spcBef>
                <a:spcPts val="0"/>
              </a:spcBef>
              <a:buSzPct val="100000"/>
              <a:defRPr sz="4700"/>
            </a:lvl1pPr>
            <a:lvl2pPr lvl="1" algn="ctr">
              <a:spcBef>
                <a:spcPts val="0"/>
              </a:spcBef>
              <a:buSzPct val="100000"/>
              <a:defRPr sz="4700"/>
            </a:lvl2pPr>
            <a:lvl3pPr lvl="2" algn="ctr">
              <a:spcBef>
                <a:spcPts val="0"/>
              </a:spcBef>
              <a:buSzPct val="100000"/>
              <a:defRPr sz="4700"/>
            </a:lvl3pPr>
            <a:lvl4pPr lvl="3" algn="ctr">
              <a:spcBef>
                <a:spcPts val="0"/>
              </a:spcBef>
              <a:buSzPct val="100000"/>
              <a:defRPr sz="4700"/>
            </a:lvl4pPr>
            <a:lvl5pPr lvl="4" algn="ctr">
              <a:spcBef>
                <a:spcPts val="0"/>
              </a:spcBef>
              <a:buSzPct val="100000"/>
              <a:defRPr sz="4700"/>
            </a:lvl5pPr>
            <a:lvl6pPr lvl="5" algn="ctr">
              <a:spcBef>
                <a:spcPts val="0"/>
              </a:spcBef>
              <a:buSzPct val="100000"/>
              <a:defRPr sz="4700"/>
            </a:lvl6pPr>
            <a:lvl7pPr lvl="6" algn="ctr">
              <a:spcBef>
                <a:spcPts val="0"/>
              </a:spcBef>
              <a:buSzPct val="100000"/>
              <a:defRPr sz="4700"/>
            </a:lvl7pPr>
            <a:lvl8pPr lvl="7" algn="ctr">
              <a:spcBef>
                <a:spcPts val="0"/>
              </a:spcBef>
              <a:buSzPct val="100000"/>
              <a:defRPr sz="4700"/>
            </a:lvl8pPr>
            <a:lvl9pPr lvl="8" algn="ctr">
              <a:spcBef>
                <a:spcPts val="0"/>
              </a:spcBef>
              <a:buSzPct val="100000"/>
              <a:defRPr sz="4700"/>
            </a:lvl9pPr>
          </a:lstStyle>
          <a:p/>
        </p:txBody>
      </p:sp>
      <p:sp>
        <p:nvSpPr>
          <p:cNvPr id="46" name="Shape 46"/>
          <p:cNvSpPr txBox="1"/>
          <p:nvPr>
            <p:ph idx="1" type="subTitle"/>
          </p:nvPr>
        </p:nvSpPr>
        <p:spPr>
          <a:xfrm>
            <a:off x="292050" y="4184267"/>
            <a:ext cx="4449599" cy="2033099"/>
          </a:xfrm>
          <a:prstGeom prst="rect">
            <a:avLst/>
          </a:prstGeom>
        </p:spPr>
        <p:txBody>
          <a:bodyPr anchorCtr="0" anchor="t" bIns="113100" lIns="113100" rIns="113100" tIns="1131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6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6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6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6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6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6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6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6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6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2" type="body"/>
          </p:nvPr>
        </p:nvSpPr>
        <p:spPr>
          <a:xfrm>
            <a:off x="5433450" y="1094346"/>
            <a:ext cx="4220700" cy="5583599"/>
          </a:xfrm>
          <a:prstGeom prst="rect">
            <a:avLst/>
          </a:prstGeom>
        </p:spPr>
        <p:txBody>
          <a:bodyPr anchorCtr="0" anchor="ctr" bIns="113100" lIns="113100" rIns="113100" tIns="11310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9319703" y="7046639"/>
            <a:ext cx="603599" cy="594900"/>
          </a:xfrm>
          <a:prstGeom prst="rect">
            <a:avLst/>
          </a:prstGeom>
        </p:spPr>
        <p:txBody>
          <a:bodyPr anchorCtr="0" anchor="ctr" bIns="113100" lIns="113100" rIns="113100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" type="body"/>
          </p:nvPr>
        </p:nvSpPr>
        <p:spPr>
          <a:xfrm>
            <a:off x="351450" y="6397628"/>
            <a:ext cx="6598799" cy="904800"/>
          </a:xfrm>
          <a:prstGeom prst="rect">
            <a:avLst/>
          </a:prstGeom>
        </p:spPr>
        <p:txBody>
          <a:bodyPr anchorCtr="0" anchor="ctr" bIns="113100" lIns="113100" rIns="113100" tIns="11310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9319703" y="7046639"/>
            <a:ext cx="603599" cy="594900"/>
          </a:xfrm>
          <a:prstGeom prst="rect">
            <a:avLst/>
          </a:prstGeom>
        </p:spPr>
        <p:txBody>
          <a:bodyPr anchorCtr="0" anchor="ctr" bIns="113100" lIns="113100" rIns="113100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26689" y="692126"/>
            <a:ext cx="9204900" cy="1036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rIns="113100" tIns="11310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7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7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7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7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7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7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7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7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7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26689" y="2251289"/>
            <a:ext cx="9204900" cy="4652699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rIns="113100" tIns="11310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100000"/>
              <a:buFont typeface="Roboto"/>
              <a:defRPr sz="2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100000"/>
              <a:buFont typeface="Roboto"/>
              <a:defRPr sz="1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100000"/>
              <a:buFont typeface="Roboto"/>
              <a:defRPr sz="1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100000"/>
              <a:buFont typeface="Roboto"/>
              <a:defRPr sz="1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100000"/>
              <a:buFont typeface="Roboto"/>
              <a:defRPr sz="1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100000"/>
              <a:buFont typeface="Roboto"/>
              <a:defRPr sz="1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100000"/>
              <a:buFont typeface="Roboto"/>
              <a:defRPr sz="1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100000"/>
              <a:buFont typeface="Roboto"/>
              <a:defRPr sz="1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100000"/>
              <a:buFont typeface="Roboto"/>
              <a:defRPr sz="1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9319703" y="7046639"/>
            <a:ext cx="603599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rIns="113100" tIns="11310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Shape 63"/>
          <p:cNvGrpSpPr/>
          <p:nvPr/>
        </p:nvGrpSpPr>
        <p:grpSpPr>
          <a:xfrm>
            <a:off x="675000" y="691875"/>
            <a:ext cx="8708400" cy="6413999"/>
            <a:chOff x="675000" y="691875"/>
            <a:chExt cx="8708400" cy="6413999"/>
          </a:xfrm>
        </p:grpSpPr>
        <p:grpSp>
          <p:nvGrpSpPr>
            <p:cNvPr id="64" name="Shape 64"/>
            <p:cNvGrpSpPr/>
            <p:nvPr/>
          </p:nvGrpSpPr>
          <p:grpSpPr>
            <a:xfrm>
              <a:off x="675000" y="691875"/>
              <a:ext cx="8708400" cy="6413999"/>
              <a:chOff x="675000" y="691875"/>
              <a:chExt cx="8708400" cy="6413999"/>
            </a:xfrm>
          </p:grpSpPr>
          <p:sp>
            <p:nvSpPr>
              <p:cNvPr id="65" name="Shape 65"/>
              <p:cNvSpPr/>
              <p:nvPr/>
            </p:nvSpPr>
            <p:spPr>
              <a:xfrm>
                <a:off x="675000" y="691875"/>
                <a:ext cx="8708400" cy="3584700"/>
              </a:xfrm>
              <a:prstGeom prst="rect">
                <a:avLst/>
              </a:prstGeom>
              <a:solidFill>
                <a:schemeClr val="dk1"/>
              </a:solidFill>
              <a:ln cap="flat" cmpd="sng" w="19050">
                <a:solidFill>
                  <a:schemeClr val="lt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Shape 66"/>
              <p:cNvSpPr/>
              <p:nvPr/>
            </p:nvSpPr>
            <p:spPr>
              <a:xfrm>
                <a:off x="675000" y="4035075"/>
                <a:ext cx="8708400" cy="3070799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chemeClr val="lt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67" name="Shape 67"/>
              <p:cNvCxnSpPr/>
              <p:nvPr/>
            </p:nvCxnSpPr>
            <p:spPr>
              <a:xfrm>
                <a:off x="684525" y="4035066"/>
                <a:ext cx="8689199" cy="0"/>
              </a:xfrm>
              <a:prstGeom prst="straightConnector1">
                <a:avLst/>
              </a:prstGeom>
              <a:noFill/>
              <a:ln cap="flat" cmpd="sng" w="76200">
                <a:solidFill>
                  <a:schemeClr val="accent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68" name="Shape 68"/>
            <p:cNvCxnSpPr/>
            <p:nvPr/>
          </p:nvCxnSpPr>
          <p:spPr>
            <a:xfrm>
              <a:off x="4786350" y="6159150"/>
              <a:ext cx="485699" cy="0"/>
            </a:xfrm>
            <a:prstGeom prst="straightConnector1">
              <a:avLst/>
            </a:prstGeom>
            <a:noFill/>
            <a:ln cap="flat" cmpd="sng" w="19050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pic>
        <p:nvPicPr>
          <p:cNvPr descr="Graphic illustration of a globe commonly used by students" id="69" name="Shape 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38700" y="297174"/>
            <a:ext cx="1180999" cy="1323574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Shape 70"/>
          <p:cNvSpPr txBox="1"/>
          <p:nvPr>
            <p:ph idx="4294967295" type="body"/>
          </p:nvPr>
        </p:nvSpPr>
        <p:spPr>
          <a:xfrm>
            <a:off x="1011450" y="1849125"/>
            <a:ext cx="8035499" cy="605400"/>
          </a:xfrm>
          <a:prstGeom prst="rect">
            <a:avLst/>
          </a:prstGeom>
        </p:spPr>
        <p:txBody>
          <a:bodyPr anchorCtr="0" anchor="t" bIns="113100" lIns="113100" rIns="113100" tIns="113100">
            <a:noAutofit/>
          </a:bodyPr>
          <a:lstStyle/>
          <a:p>
            <a:pPr lv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</a:rPr>
              <a:t>Unesco - POM10CC</a:t>
            </a:r>
          </a:p>
        </p:txBody>
      </p:sp>
      <p:sp>
        <p:nvSpPr>
          <p:cNvPr id="71" name="Shape 71"/>
          <p:cNvSpPr txBox="1"/>
          <p:nvPr>
            <p:ph idx="4294967295" type="title"/>
          </p:nvPr>
        </p:nvSpPr>
        <p:spPr>
          <a:xfrm>
            <a:off x="1011450" y="2682900"/>
            <a:ext cx="8035499" cy="1133399"/>
          </a:xfrm>
          <a:prstGeom prst="rect">
            <a:avLst/>
          </a:prstGeom>
        </p:spPr>
        <p:txBody>
          <a:bodyPr anchorCtr="0" anchor="b" bIns="113100" lIns="113100" rIns="113100" tIns="11310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7200">
                <a:solidFill>
                  <a:schemeClr val="lt1"/>
                </a:solidFill>
              </a:rPr>
              <a:t>Everglades</a:t>
            </a:r>
          </a:p>
        </p:txBody>
      </p:sp>
      <p:sp>
        <p:nvSpPr>
          <p:cNvPr id="72" name="Shape 72"/>
          <p:cNvSpPr txBox="1"/>
          <p:nvPr>
            <p:ph idx="4294967295" type="body"/>
          </p:nvPr>
        </p:nvSpPr>
        <p:spPr>
          <a:xfrm>
            <a:off x="1011450" y="4495687"/>
            <a:ext cx="8035499" cy="981300"/>
          </a:xfrm>
          <a:prstGeom prst="rect">
            <a:avLst/>
          </a:prstGeom>
        </p:spPr>
        <p:txBody>
          <a:bodyPr anchorCtr="0" anchor="t" bIns="113100" lIns="113100" rIns="113100" tIns="113100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Uhanalainen kansallispuisto</a:t>
            </a:r>
          </a:p>
        </p:txBody>
      </p:sp>
      <p:sp>
        <p:nvSpPr>
          <p:cNvPr id="73" name="Shape 73"/>
          <p:cNvSpPr txBox="1"/>
          <p:nvPr>
            <p:ph idx="4294967295" type="body"/>
          </p:nvPr>
        </p:nvSpPr>
        <p:spPr>
          <a:xfrm>
            <a:off x="1011450" y="6338445"/>
            <a:ext cx="8035499" cy="605400"/>
          </a:xfrm>
          <a:prstGeom prst="rect">
            <a:avLst/>
          </a:prstGeom>
        </p:spPr>
        <p:txBody>
          <a:bodyPr anchorCtr="0" anchor="t" bIns="113100" lIns="113100" rIns="113100" tIns="113100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Moona Mäkelä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1848331" y="1796598"/>
            <a:ext cx="6361800" cy="2202300"/>
          </a:xfrm>
          <a:prstGeom prst="rect">
            <a:avLst/>
          </a:prstGeom>
        </p:spPr>
        <p:txBody>
          <a:bodyPr anchorCtr="0" anchor="b" bIns="113100" lIns="113100" rIns="113100" tIns="113100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lang="en"/>
              <a:t>Everglades, Florida, Yhdysvallat</a:t>
            </a:r>
          </a:p>
        </p:txBody>
      </p:sp>
      <p:sp>
        <p:nvSpPr>
          <p:cNvPr id="79" name="Shape 79"/>
          <p:cNvSpPr txBox="1"/>
          <p:nvPr>
            <p:ph idx="1" type="subTitle"/>
          </p:nvPr>
        </p:nvSpPr>
        <p:spPr>
          <a:xfrm>
            <a:off x="1848300" y="4268003"/>
            <a:ext cx="6361800" cy="2065200"/>
          </a:xfrm>
          <a:prstGeom prst="rect">
            <a:avLst/>
          </a:prstGeom>
        </p:spPr>
        <p:txBody>
          <a:bodyPr anchorCtr="0" anchor="t" bIns="113100" lIns="113100" rIns="113100" tIns="113100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Perustettu 1934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6200km2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Kävijöitä n 1,2miljoonaa vuosittain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Unesco-kohde, vaarassa tuhoutua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53824" y="649621"/>
            <a:ext cx="9204900" cy="1036800"/>
          </a:xfrm>
          <a:prstGeom prst="rect">
            <a:avLst/>
          </a:prstGeom>
        </p:spPr>
        <p:txBody>
          <a:bodyPr anchorCtr="0" anchor="b" bIns="113100" lIns="113100" rIns="113100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Biodiversiteetti</a:t>
            </a:r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426689" y="2251289"/>
            <a:ext cx="9204900" cy="4652700"/>
          </a:xfrm>
          <a:prstGeom prst="rect">
            <a:avLst/>
          </a:prstGeom>
        </p:spPr>
        <p:txBody>
          <a:bodyPr anchorCtr="0" anchor="t" bIns="113100" lIns="113100" rIns="113100" tIns="113100">
            <a:noAutofit/>
          </a:bodyPr>
          <a:lstStyle/>
          <a:p>
            <a:pPr indent="-412750" lvl="0" marL="457200" rtl="0">
              <a:spcBef>
                <a:spcPts val="0"/>
              </a:spcBef>
              <a:buSzPct val="100000"/>
            </a:pPr>
            <a:r>
              <a:rPr lang="en" sz="2900"/>
              <a:t>Suistoaluetta</a:t>
            </a:r>
          </a:p>
          <a:p>
            <a:pPr indent="-412750" lvl="0" marL="457200" rtl="0">
              <a:spcBef>
                <a:spcPts val="0"/>
              </a:spcBef>
              <a:buSzPct val="100000"/>
            </a:pPr>
            <a:r>
              <a:rPr lang="en" sz="2900"/>
              <a:t>Litteä kuin pannukakku</a:t>
            </a:r>
          </a:p>
          <a:p>
            <a:pPr indent="-412750" lvl="0" marL="457200" rtl="0">
              <a:spcBef>
                <a:spcPts val="0"/>
              </a:spcBef>
              <a:buSzPct val="100000"/>
            </a:pPr>
            <a:r>
              <a:rPr lang="en" sz="2900"/>
              <a:t>Matelijoita, lintuja ja substrooppista kasvustoa</a:t>
            </a:r>
          </a:p>
          <a:p>
            <a:pPr indent="-412750" lvl="0" marL="457200">
              <a:spcBef>
                <a:spcPts val="0"/>
              </a:spcBef>
              <a:buSzPct val="100000"/>
            </a:pPr>
            <a:r>
              <a:rPr lang="en" sz="2900"/>
              <a:t>Puistossa järjestetään eri toimijoiden puolesta erilaisia </a:t>
            </a:r>
            <a:r>
              <a:rPr lang="en" sz="2900"/>
              <a:t>kiertoajeluita suoveneillä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426689" y="692126"/>
            <a:ext cx="9204900" cy="1036800"/>
          </a:xfrm>
          <a:prstGeom prst="rect">
            <a:avLst/>
          </a:prstGeom>
        </p:spPr>
        <p:txBody>
          <a:bodyPr anchorCtr="0" anchor="b" bIns="113100" lIns="113100" rIns="113100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Uhkakuvia</a:t>
            </a: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426739" y="2166279"/>
            <a:ext cx="9204900" cy="4652700"/>
          </a:xfrm>
          <a:prstGeom prst="rect">
            <a:avLst/>
          </a:prstGeom>
        </p:spPr>
        <p:txBody>
          <a:bodyPr anchorCtr="0" anchor="t" bIns="113100" lIns="113100" rIns="113100" tIns="113100">
            <a:noAutofit/>
          </a:bodyPr>
          <a:lstStyle/>
          <a:p>
            <a:pPr indent="-419100" lvl="0" marL="457200" rtl="0">
              <a:spcBef>
                <a:spcPts val="0"/>
              </a:spcBef>
              <a:buSzPct val="100000"/>
            </a:pPr>
            <a:r>
              <a:rPr lang="en" sz="3000"/>
              <a:t>55 muun Unesco-kohteen joukossa, jotka vaarassa tuhoutua.</a:t>
            </a:r>
          </a:p>
          <a:p>
            <a:pPr indent="-419100" lvl="0" marL="457200" rtl="0">
              <a:spcBef>
                <a:spcPts val="0"/>
              </a:spcBef>
              <a:buSzPct val="100000"/>
            </a:pPr>
            <a:r>
              <a:rPr lang="en" sz="3000"/>
              <a:t>Uhkana </a:t>
            </a:r>
            <a:r>
              <a:rPr lang="en" sz="3000"/>
              <a:t>ihmisten kaivamat padot ja kanaalit → ekosysteemi häiriintyy → tulvat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