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93" r:id="rId7"/>
    <p:sldId id="258" r:id="rId8"/>
    <p:sldId id="294" r:id="rId9"/>
    <p:sldId id="295" r:id="rId10"/>
    <p:sldId id="270" r:id="rId11"/>
    <p:sldId id="259" r:id="rId12"/>
    <p:sldId id="271" r:id="rId13"/>
    <p:sldId id="260" r:id="rId14"/>
    <p:sldId id="283" r:id="rId15"/>
    <p:sldId id="261" r:id="rId16"/>
    <p:sldId id="284" r:id="rId17"/>
    <p:sldId id="262" r:id="rId18"/>
    <p:sldId id="285" r:id="rId19"/>
    <p:sldId id="263" r:id="rId20"/>
    <p:sldId id="286" r:id="rId21"/>
    <p:sldId id="264" r:id="rId22"/>
    <p:sldId id="287" r:id="rId23"/>
    <p:sldId id="265" r:id="rId24"/>
    <p:sldId id="288" r:id="rId25"/>
    <p:sldId id="266" r:id="rId26"/>
    <p:sldId id="296" r:id="rId27"/>
    <p:sldId id="267" r:id="rId28"/>
    <p:sldId id="289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AD4AF-DF8F-4CAC-AD22-622B3CC36FBE}" v="47" dt="2024-05-22T07:35:11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ahanen Janne" userId="59e7fa07-3f65-402a-89a3-28676c9bb54c" providerId="ADAL" clId="{74EAD4AF-DF8F-4CAC-AD22-622B3CC36FBE}"/>
    <pc:docChg chg="undo custSel addSld delSld modSld sldOrd">
      <pc:chgData name="Laahanen Janne" userId="59e7fa07-3f65-402a-89a3-28676c9bb54c" providerId="ADAL" clId="{74EAD4AF-DF8F-4CAC-AD22-622B3CC36FBE}" dt="2024-05-22T07:35:11.278" v="459" actId="1076"/>
      <pc:docMkLst>
        <pc:docMk/>
      </pc:docMkLst>
      <pc:sldChg chg="addSp delSp modSp mod">
        <pc:chgData name="Laahanen Janne" userId="59e7fa07-3f65-402a-89a3-28676c9bb54c" providerId="ADAL" clId="{74EAD4AF-DF8F-4CAC-AD22-622B3CC36FBE}" dt="2024-05-22T07:26:33.046" v="389" actId="113"/>
        <pc:sldMkLst>
          <pc:docMk/>
          <pc:sldMk cId="560154927" sldId="257"/>
        </pc:sldMkLst>
        <pc:spChg chg="add mod">
          <ac:chgData name="Laahanen Janne" userId="59e7fa07-3f65-402a-89a3-28676c9bb54c" providerId="ADAL" clId="{74EAD4AF-DF8F-4CAC-AD22-622B3CC36FBE}" dt="2024-05-16T05:35:41.042" v="69" actId="1076"/>
          <ac:spMkLst>
            <pc:docMk/>
            <pc:sldMk cId="560154927" sldId="257"/>
            <ac:spMk id="2" creationId="{F64CF14D-0EE8-AF72-0460-980CE814AA59}"/>
          </ac:spMkLst>
        </pc:spChg>
        <pc:spChg chg="mod">
          <ac:chgData name="Laahanen Janne" userId="59e7fa07-3f65-402a-89a3-28676c9bb54c" providerId="ADAL" clId="{74EAD4AF-DF8F-4CAC-AD22-622B3CC36FBE}" dt="2024-05-22T07:26:33.046" v="389" actId="113"/>
          <ac:spMkLst>
            <pc:docMk/>
            <pc:sldMk cId="560154927" sldId="257"/>
            <ac:spMk id="3" creationId="{EBBB7CA1-F9BD-16D2-2D87-C668F0F577A7}"/>
          </ac:spMkLst>
        </pc:spChg>
        <pc:spChg chg="add mod">
          <ac:chgData name="Laahanen Janne" userId="59e7fa07-3f65-402a-89a3-28676c9bb54c" providerId="ADAL" clId="{74EAD4AF-DF8F-4CAC-AD22-622B3CC36FBE}" dt="2024-05-16T05:34:31.769" v="50" actId="208"/>
          <ac:spMkLst>
            <pc:docMk/>
            <pc:sldMk cId="560154927" sldId="257"/>
            <ac:spMk id="4" creationId="{FCC793A2-8B4F-470C-D10C-DDCECDEBA14D}"/>
          </ac:spMkLst>
        </pc:spChg>
        <pc:spChg chg="add mod">
          <ac:chgData name="Laahanen Janne" userId="59e7fa07-3f65-402a-89a3-28676c9bb54c" providerId="ADAL" clId="{74EAD4AF-DF8F-4CAC-AD22-622B3CC36FBE}" dt="2024-05-16T05:34:17.317" v="45" actId="208"/>
          <ac:spMkLst>
            <pc:docMk/>
            <pc:sldMk cId="560154927" sldId="257"/>
            <ac:spMk id="5" creationId="{7266C92B-5053-007B-40D8-6FA91FCF46D2}"/>
          </ac:spMkLst>
        </pc:spChg>
        <pc:spChg chg="add mod">
          <ac:chgData name="Laahanen Janne" userId="59e7fa07-3f65-402a-89a3-28676c9bb54c" providerId="ADAL" clId="{74EAD4AF-DF8F-4CAC-AD22-622B3CC36FBE}" dt="2024-05-16T05:34:58.259" v="55" actId="1076"/>
          <ac:spMkLst>
            <pc:docMk/>
            <pc:sldMk cId="560154927" sldId="257"/>
            <ac:spMk id="6" creationId="{40FB361D-42EE-CD80-E9BF-CED5757FA4D9}"/>
          </ac:spMkLst>
        </pc:spChg>
        <pc:spChg chg="add mod">
          <ac:chgData name="Laahanen Janne" userId="59e7fa07-3f65-402a-89a3-28676c9bb54c" providerId="ADAL" clId="{74EAD4AF-DF8F-4CAC-AD22-622B3CC36FBE}" dt="2024-05-16T05:35:17.284" v="60" actId="113"/>
          <ac:spMkLst>
            <pc:docMk/>
            <pc:sldMk cId="560154927" sldId="257"/>
            <ac:spMk id="7" creationId="{4A1455D4-5F43-6292-0073-3749D0B0D0DB}"/>
          </ac:spMkLst>
        </pc:spChg>
        <pc:spChg chg="add del mod">
          <ac:chgData name="Laahanen Janne" userId="59e7fa07-3f65-402a-89a3-28676c9bb54c" providerId="ADAL" clId="{74EAD4AF-DF8F-4CAC-AD22-622B3CC36FBE}" dt="2024-05-16T05:35:48.359" v="71" actId="20577"/>
          <ac:spMkLst>
            <pc:docMk/>
            <pc:sldMk cId="560154927" sldId="257"/>
            <ac:spMk id="8" creationId="{6B30A88F-6A5C-6963-5CDE-4A98637007F4}"/>
          </ac:spMkLst>
        </pc:spChg>
        <pc:spChg chg="add mod">
          <ac:chgData name="Laahanen Janne" userId="59e7fa07-3f65-402a-89a3-28676c9bb54c" providerId="ADAL" clId="{74EAD4AF-DF8F-4CAC-AD22-622B3CC36FBE}" dt="2024-05-16T05:38:22.559" v="117" actId="1076"/>
          <ac:spMkLst>
            <pc:docMk/>
            <pc:sldMk cId="560154927" sldId="257"/>
            <ac:spMk id="10" creationId="{E7D9D229-A223-FF57-51F0-238B44DF648E}"/>
          </ac:spMkLst>
        </pc:spChg>
        <pc:picChg chg="add mod">
          <ac:chgData name="Laahanen Janne" userId="59e7fa07-3f65-402a-89a3-28676c9bb54c" providerId="ADAL" clId="{74EAD4AF-DF8F-4CAC-AD22-622B3CC36FBE}" dt="2024-05-16T05:38:22.559" v="117" actId="1076"/>
          <ac:picMkLst>
            <pc:docMk/>
            <pc:sldMk cId="560154927" sldId="257"/>
            <ac:picMk id="9" creationId="{2EE0DDDA-67BF-EA4E-02DD-FF5DC78965A7}"/>
          </ac:picMkLst>
        </pc:picChg>
        <pc:picChg chg="add mod">
          <ac:chgData name="Laahanen Janne" userId="59e7fa07-3f65-402a-89a3-28676c9bb54c" providerId="ADAL" clId="{74EAD4AF-DF8F-4CAC-AD22-622B3CC36FBE}" dt="2024-05-16T05:35:32.089" v="65" actId="1076"/>
          <ac:picMkLst>
            <pc:docMk/>
            <pc:sldMk cId="560154927" sldId="257"/>
            <ac:picMk id="1026" creationId="{CA1CDA7C-89F7-C40F-B61A-D615093ECED0}"/>
          </ac:picMkLst>
        </pc:picChg>
      </pc:sldChg>
      <pc:sldChg chg="modSp mod ord">
        <pc:chgData name="Laahanen Janne" userId="59e7fa07-3f65-402a-89a3-28676c9bb54c" providerId="ADAL" clId="{74EAD4AF-DF8F-4CAC-AD22-622B3CC36FBE}" dt="2024-05-22T07:26:17.738" v="387" actId="20577"/>
        <pc:sldMkLst>
          <pc:docMk/>
          <pc:sldMk cId="1007064924" sldId="258"/>
        </pc:sldMkLst>
        <pc:spChg chg="mod">
          <ac:chgData name="Laahanen Janne" userId="59e7fa07-3f65-402a-89a3-28676c9bb54c" providerId="ADAL" clId="{74EAD4AF-DF8F-4CAC-AD22-622B3CC36FBE}" dt="2024-05-16T05:42:41.408" v="319" actId="20577"/>
          <ac:spMkLst>
            <pc:docMk/>
            <pc:sldMk cId="1007064924" sldId="258"/>
            <ac:spMk id="2" creationId="{E7389176-DC36-2CC4-39B0-CD9E74FD5D32}"/>
          </ac:spMkLst>
        </pc:spChg>
        <pc:spChg chg="mod">
          <ac:chgData name="Laahanen Janne" userId="59e7fa07-3f65-402a-89a3-28676c9bb54c" providerId="ADAL" clId="{74EAD4AF-DF8F-4CAC-AD22-622B3CC36FBE}" dt="2024-05-22T07:26:17.738" v="387" actId="20577"/>
          <ac:spMkLst>
            <pc:docMk/>
            <pc:sldMk cId="1007064924" sldId="258"/>
            <ac:spMk id="3" creationId="{3EE40EBE-0819-6E3E-F7A5-1E1A3E543E8E}"/>
          </ac:spMkLst>
        </pc:spChg>
      </pc:sldChg>
      <pc:sldChg chg="del">
        <pc:chgData name="Laahanen Janne" userId="59e7fa07-3f65-402a-89a3-28676c9bb54c" providerId="ADAL" clId="{74EAD4AF-DF8F-4CAC-AD22-622B3CC36FBE}" dt="2024-05-22T07:27:55.478" v="448" actId="47"/>
        <pc:sldMkLst>
          <pc:docMk/>
          <pc:sldMk cId="204707994" sldId="268"/>
        </pc:sldMkLst>
      </pc:sldChg>
      <pc:sldChg chg="del">
        <pc:chgData name="Laahanen Janne" userId="59e7fa07-3f65-402a-89a3-28676c9bb54c" providerId="ADAL" clId="{74EAD4AF-DF8F-4CAC-AD22-622B3CC36FBE}" dt="2024-05-22T07:27:55.478" v="448" actId="47"/>
        <pc:sldMkLst>
          <pc:docMk/>
          <pc:sldMk cId="1870503165" sldId="269"/>
        </pc:sldMkLst>
      </pc:sldChg>
      <pc:sldChg chg="delSp modSp mod">
        <pc:chgData name="Laahanen Janne" userId="59e7fa07-3f65-402a-89a3-28676c9bb54c" providerId="ADAL" clId="{74EAD4AF-DF8F-4CAC-AD22-622B3CC36FBE}" dt="2024-05-16T05:36:18.073" v="75" actId="1076"/>
        <pc:sldMkLst>
          <pc:docMk/>
          <pc:sldMk cId="174096361" sldId="270"/>
        </pc:sldMkLst>
        <pc:spChg chg="del">
          <ac:chgData name="Laahanen Janne" userId="59e7fa07-3f65-402a-89a3-28676c9bb54c" providerId="ADAL" clId="{74EAD4AF-DF8F-4CAC-AD22-622B3CC36FBE}" dt="2024-05-16T05:36:11.475" v="73" actId="478"/>
          <ac:spMkLst>
            <pc:docMk/>
            <pc:sldMk cId="174096361" sldId="270"/>
            <ac:spMk id="7" creationId="{A89B2C6C-6218-4F81-CDBD-C9E824BF25CE}"/>
          </ac:spMkLst>
        </pc:spChg>
        <pc:spChg chg="del">
          <ac:chgData name="Laahanen Janne" userId="59e7fa07-3f65-402a-89a3-28676c9bb54c" providerId="ADAL" clId="{74EAD4AF-DF8F-4CAC-AD22-622B3CC36FBE}" dt="2024-05-16T05:36:13.226" v="74" actId="478"/>
          <ac:spMkLst>
            <pc:docMk/>
            <pc:sldMk cId="174096361" sldId="270"/>
            <ac:spMk id="8" creationId="{BF7C4623-1F5E-0D70-1D96-1C2EC4A5EA1F}"/>
          </ac:spMkLst>
        </pc:spChg>
        <pc:spChg chg="mod">
          <ac:chgData name="Laahanen Janne" userId="59e7fa07-3f65-402a-89a3-28676c9bb54c" providerId="ADAL" clId="{74EAD4AF-DF8F-4CAC-AD22-622B3CC36FBE}" dt="2024-05-16T05:36:18.073" v="75" actId="1076"/>
          <ac:spMkLst>
            <pc:docMk/>
            <pc:sldMk cId="174096361" sldId="270"/>
            <ac:spMk id="9" creationId="{7B04625A-2541-75E5-100B-2A6102CC8031}"/>
          </ac:spMkLst>
        </pc:spChg>
        <pc:spChg chg="del">
          <ac:chgData name="Laahanen Janne" userId="59e7fa07-3f65-402a-89a3-28676c9bb54c" providerId="ADAL" clId="{74EAD4AF-DF8F-4CAC-AD22-622B3CC36FBE}" dt="2024-05-16T05:36:09.913" v="72" actId="478"/>
          <ac:spMkLst>
            <pc:docMk/>
            <pc:sldMk cId="174096361" sldId="270"/>
            <ac:spMk id="10" creationId="{4F85E2CD-0BC1-2244-B4AB-B88EC6291265}"/>
          </ac:spMkLst>
        </pc:spChg>
      </pc:sldChg>
      <pc:sldChg chg="addSp delSp modSp mod">
        <pc:chgData name="Laahanen Janne" userId="59e7fa07-3f65-402a-89a3-28676c9bb54c" providerId="ADAL" clId="{74EAD4AF-DF8F-4CAC-AD22-622B3CC36FBE}" dt="2024-05-16T05:37:17.827" v="84" actId="171"/>
        <pc:sldMkLst>
          <pc:docMk/>
          <pc:sldMk cId="1538279712" sldId="288"/>
        </pc:sldMkLst>
        <pc:spChg chg="del">
          <ac:chgData name="Laahanen Janne" userId="59e7fa07-3f65-402a-89a3-28676c9bb54c" providerId="ADAL" clId="{74EAD4AF-DF8F-4CAC-AD22-622B3CC36FBE}" dt="2024-05-16T05:36:29.344" v="77" actId="478"/>
          <ac:spMkLst>
            <pc:docMk/>
            <pc:sldMk cId="1538279712" sldId="288"/>
            <ac:spMk id="3" creationId="{534A9B1D-9BEA-4B7D-E0D0-1A129B1E5ABE}"/>
          </ac:spMkLst>
        </pc:spChg>
        <pc:spChg chg="del">
          <ac:chgData name="Laahanen Janne" userId="59e7fa07-3f65-402a-89a3-28676c9bb54c" providerId="ADAL" clId="{74EAD4AF-DF8F-4CAC-AD22-622B3CC36FBE}" dt="2024-05-16T05:36:27.122" v="76" actId="478"/>
          <ac:spMkLst>
            <pc:docMk/>
            <pc:sldMk cId="1538279712" sldId="288"/>
            <ac:spMk id="4" creationId="{5DF20028-52E6-6B64-C348-4E9B92A63343}"/>
          </ac:spMkLst>
        </pc:spChg>
        <pc:spChg chg="add mod">
          <ac:chgData name="Laahanen Janne" userId="59e7fa07-3f65-402a-89a3-28676c9bb54c" providerId="ADAL" clId="{74EAD4AF-DF8F-4CAC-AD22-622B3CC36FBE}" dt="2024-05-16T05:36:55.769" v="79" actId="207"/>
          <ac:spMkLst>
            <pc:docMk/>
            <pc:sldMk cId="1538279712" sldId="288"/>
            <ac:spMk id="5" creationId="{64E408CC-8478-63B0-A418-B3384485A7F2}"/>
          </ac:spMkLst>
        </pc:spChg>
        <pc:spChg chg="add mod ord">
          <ac:chgData name="Laahanen Janne" userId="59e7fa07-3f65-402a-89a3-28676c9bb54c" providerId="ADAL" clId="{74EAD4AF-DF8F-4CAC-AD22-622B3CC36FBE}" dt="2024-05-16T05:37:17.827" v="84" actId="171"/>
          <ac:spMkLst>
            <pc:docMk/>
            <pc:sldMk cId="1538279712" sldId="288"/>
            <ac:spMk id="6" creationId="{35014EBE-1AD7-5725-79A6-B4DCE49072FF}"/>
          </ac:spMkLst>
        </pc:spChg>
      </pc:sldChg>
      <pc:sldChg chg="ord">
        <pc:chgData name="Laahanen Janne" userId="59e7fa07-3f65-402a-89a3-28676c9bb54c" providerId="ADAL" clId="{74EAD4AF-DF8F-4CAC-AD22-622B3CC36FBE}" dt="2024-05-22T07:27:50.556" v="447"/>
        <pc:sldMkLst>
          <pc:docMk/>
          <pc:sldMk cId="3837015017" sldId="289"/>
        </pc:sldMkLst>
      </pc:sldChg>
      <pc:sldChg chg="del">
        <pc:chgData name="Laahanen Janne" userId="59e7fa07-3f65-402a-89a3-28676c9bb54c" providerId="ADAL" clId="{74EAD4AF-DF8F-4CAC-AD22-622B3CC36FBE}" dt="2024-05-22T07:27:55.478" v="448" actId="47"/>
        <pc:sldMkLst>
          <pc:docMk/>
          <pc:sldMk cId="3218806043" sldId="290"/>
        </pc:sldMkLst>
      </pc:sldChg>
      <pc:sldChg chg="del">
        <pc:chgData name="Laahanen Janne" userId="59e7fa07-3f65-402a-89a3-28676c9bb54c" providerId="ADAL" clId="{74EAD4AF-DF8F-4CAC-AD22-622B3CC36FBE}" dt="2024-05-22T07:27:55.478" v="448" actId="47"/>
        <pc:sldMkLst>
          <pc:docMk/>
          <pc:sldMk cId="1958981738" sldId="291"/>
        </pc:sldMkLst>
      </pc:sldChg>
      <pc:sldChg chg="del">
        <pc:chgData name="Laahanen Janne" userId="59e7fa07-3f65-402a-89a3-28676c9bb54c" providerId="ADAL" clId="{74EAD4AF-DF8F-4CAC-AD22-622B3CC36FBE}" dt="2024-05-22T07:27:55.478" v="448" actId="47"/>
        <pc:sldMkLst>
          <pc:docMk/>
          <pc:sldMk cId="55658257" sldId="292"/>
        </pc:sldMkLst>
      </pc:sldChg>
      <pc:sldChg chg="addSp delSp modSp new mod ord">
        <pc:chgData name="Laahanen Janne" userId="59e7fa07-3f65-402a-89a3-28676c9bb54c" providerId="ADAL" clId="{74EAD4AF-DF8F-4CAC-AD22-622B3CC36FBE}" dt="2024-05-22T07:27:26.474" v="445" actId="242"/>
        <pc:sldMkLst>
          <pc:docMk/>
          <pc:sldMk cId="4225212593" sldId="293"/>
        </pc:sldMkLst>
        <pc:spChg chg="mod">
          <ac:chgData name="Laahanen Janne" userId="59e7fa07-3f65-402a-89a3-28676c9bb54c" providerId="ADAL" clId="{74EAD4AF-DF8F-4CAC-AD22-622B3CC36FBE}" dt="2024-05-22T07:27:26.474" v="445" actId="242"/>
          <ac:spMkLst>
            <pc:docMk/>
            <pc:sldMk cId="4225212593" sldId="293"/>
            <ac:spMk id="2" creationId="{2FEAB110-5ACF-2046-BD38-5296029005C3}"/>
          </ac:spMkLst>
        </pc:spChg>
        <pc:spChg chg="del">
          <ac:chgData name="Laahanen Janne" userId="59e7fa07-3f65-402a-89a3-28676c9bb54c" providerId="ADAL" clId="{74EAD4AF-DF8F-4CAC-AD22-622B3CC36FBE}" dt="2024-05-16T05:39:57.713" v="121" actId="3680"/>
          <ac:spMkLst>
            <pc:docMk/>
            <pc:sldMk cId="4225212593" sldId="293"/>
            <ac:spMk id="3" creationId="{AE643EA0-D15A-9D62-800C-21CF2B771D24}"/>
          </ac:spMkLst>
        </pc:spChg>
        <pc:graphicFrameChg chg="add mod">
          <ac:chgData name="Laahanen Janne" userId="59e7fa07-3f65-402a-89a3-28676c9bb54c" providerId="ADAL" clId="{74EAD4AF-DF8F-4CAC-AD22-622B3CC36FBE}" dt="2024-05-22T07:27:02.690" v="393" actId="571"/>
          <ac:graphicFrameMkLst>
            <pc:docMk/>
            <pc:sldMk cId="4225212593" sldId="293"/>
            <ac:graphicFrameMk id="3" creationId="{F4E36B1B-4736-707E-21C1-2F15DBCCAE40}"/>
          </ac:graphicFrameMkLst>
        </pc:graphicFrameChg>
        <pc:graphicFrameChg chg="add mod ord modGraphic">
          <ac:chgData name="Laahanen Janne" userId="59e7fa07-3f65-402a-89a3-28676c9bb54c" providerId="ADAL" clId="{74EAD4AF-DF8F-4CAC-AD22-622B3CC36FBE}" dt="2024-05-22T07:27:06.270" v="394" actId="1076"/>
          <ac:graphicFrameMkLst>
            <pc:docMk/>
            <pc:sldMk cId="4225212593" sldId="293"/>
            <ac:graphicFrameMk id="4" creationId="{A2E171FF-341B-0501-C56A-64E367AE7175}"/>
          </ac:graphicFrameMkLst>
        </pc:graphicFrameChg>
      </pc:sldChg>
      <pc:sldChg chg="new del">
        <pc:chgData name="Laahanen Janne" userId="59e7fa07-3f65-402a-89a3-28676c9bb54c" providerId="ADAL" clId="{74EAD4AF-DF8F-4CAC-AD22-622B3CC36FBE}" dt="2024-05-16T05:42:24.539" v="300" actId="680"/>
        <pc:sldMkLst>
          <pc:docMk/>
          <pc:sldMk cId="3234650332" sldId="294"/>
        </pc:sldMkLst>
      </pc:sldChg>
      <pc:sldChg chg="addSp delSp modSp add mod ord">
        <pc:chgData name="Laahanen Janne" userId="59e7fa07-3f65-402a-89a3-28676c9bb54c" providerId="ADAL" clId="{74EAD4AF-DF8F-4CAC-AD22-622B3CC36FBE}" dt="2024-05-16T05:54:43.301" v="342" actId="1582"/>
        <pc:sldMkLst>
          <pc:docMk/>
          <pc:sldMk cId="3599070098" sldId="294"/>
        </pc:sldMkLst>
        <pc:spChg chg="add mod">
          <ac:chgData name="Laahanen Janne" userId="59e7fa07-3f65-402a-89a3-28676c9bb54c" providerId="ADAL" clId="{74EAD4AF-DF8F-4CAC-AD22-622B3CC36FBE}" dt="2024-05-16T05:54:43.301" v="342" actId="1582"/>
          <ac:spMkLst>
            <pc:docMk/>
            <pc:sldMk cId="3599070098" sldId="294"/>
            <ac:spMk id="2" creationId="{A63EB5AD-FB94-7359-1CBD-90D03AD58CE9}"/>
          </ac:spMkLst>
        </pc:spChg>
        <pc:spChg chg="add mod">
          <ac:chgData name="Laahanen Janne" userId="59e7fa07-3f65-402a-89a3-28676c9bb54c" providerId="ADAL" clId="{74EAD4AF-DF8F-4CAC-AD22-622B3CC36FBE}" dt="2024-05-16T05:54:37.289" v="341" actId="1582"/>
          <ac:spMkLst>
            <pc:docMk/>
            <pc:sldMk cId="3599070098" sldId="294"/>
            <ac:spMk id="5" creationId="{F1BFE3BA-6AB0-5784-5F54-5DA3DF407F25}"/>
          </ac:spMkLst>
        </pc:spChg>
        <pc:spChg chg="del">
          <ac:chgData name="Laahanen Janne" userId="59e7fa07-3f65-402a-89a3-28676c9bb54c" providerId="ADAL" clId="{74EAD4AF-DF8F-4CAC-AD22-622B3CC36FBE}" dt="2024-05-16T05:42:46.583" v="320" actId="478"/>
          <ac:spMkLst>
            <pc:docMk/>
            <pc:sldMk cId="3599070098" sldId="294"/>
            <ac:spMk id="6" creationId="{332ECFB2-368F-90DB-1CE1-3536DE483CF2}"/>
          </ac:spMkLst>
        </pc:spChg>
        <pc:spChg chg="del">
          <ac:chgData name="Laahanen Janne" userId="59e7fa07-3f65-402a-89a3-28676c9bb54c" providerId="ADAL" clId="{74EAD4AF-DF8F-4CAC-AD22-622B3CC36FBE}" dt="2024-05-16T05:42:48.212" v="321" actId="478"/>
          <ac:spMkLst>
            <pc:docMk/>
            <pc:sldMk cId="3599070098" sldId="294"/>
            <ac:spMk id="9" creationId="{7B04625A-2541-75E5-100B-2A6102CC8031}"/>
          </ac:spMkLst>
        </pc:spChg>
        <pc:picChg chg="add mod">
          <ac:chgData name="Laahanen Janne" userId="59e7fa07-3f65-402a-89a3-28676c9bb54c" providerId="ADAL" clId="{74EAD4AF-DF8F-4CAC-AD22-622B3CC36FBE}" dt="2024-05-16T05:54:08.910" v="335" actId="1076"/>
          <ac:picMkLst>
            <pc:docMk/>
            <pc:sldMk cId="3599070098" sldId="294"/>
            <ac:picMk id="4" creationId="{33A1C2E1-CABF-1ED6-9178-1268A0C52A58}"/>
          </ac:picMkLst>
        </pc:picChg>
        <pc:picChg chg="add del mod">
          <ac:chgData name="Laahanen Janne" userId="59e7fa07-3f65-402a-89a3-28676c9bb54c" providerId="ADAL" clId="{74EAD4AF-DF8F-4CAC-AD22-622B3CC36FBE}" dt="2024-05-16T05:54:15.194" v="336" actId="478"/>
          <ac:picMkLst>
            <pc:docMk/>
            <pc:sldMk cId="3599070098" sldId="294"/>
            <ac:picMk id="2050" creationId="{DB002752-A211-7752-00F9-7A905ABD0221}"/>
          </ac:picMkLst>
        </pc:picChg>
      </pc:sldChg>
      <pc:sldChg chg="add">
        <pc:chgData name="Laahanen Janne" userId="59e7fa07-3f65-402a-89a3-28676c9bb54c" providerId="ADAL" clId="{74EAD4AF-DF8F-4CAC-AD22-622B3CC36FBE}" dt="2024-05-16T05:42:35.203" v="304" actId="2890"/>
        <pc:sldMkLst>
          <pc:docMk/>
          <pc:sldMk cId="2545843139" sldId="295"/>
        </pc:sldMkLst>
      </pc:sldChg>
      <pc:sldChg chg="addSp delSp modSp new mod">
        <pc:chgData name="Laahanen Janne" userId="59e7fa07-3f65-402a-89a3-28676c9bb54c" providerId="ADAL" clId="{74EAD4AF-DF8F-4CAC-AD22-622B3CC36FBE}" dt="2024-05-22T07:35:11.278" v="459" actId="1076"/>
        <pc:sldMkLst>
          <pc:docMk/>
          <pc:sldMk cId="998093818" sldId="296"/>
        </pc:sldMkLst>
        <pc:spChg chg="del">
          <ac:chgData name="Laahanen Janne" userId="59e7fa07-3f65-402a-89a3-28676c9bb54c" providerId="ADAL" clId="{74EAD4AF-DF8F-4CAC-AD22-622B3CC36FBE}" dt="2024-05-22T07:28:02.602" v="450" actId="478"/>
          <ac:spMkLst>
            <pc:docMk/>
            <pc:sldMk cId="998093818" sldId="296"/>
            <ac:spMk id="2" creationId="{4D55C0D1-42B5-10E4-0D24-4DB0847C29FC}"/>
          </ac:spMkLst>
        </pc:spChg>
        <pc:spChg chg="del">
          <ac:chgData name="Laahanen Janne" userId="59e7fa07-3f65-402a-89a3-28676c9bb54c" providerId="ADAL" clId="{74EAD4AF-DF8F-4CAC-AD22-622B3CC36FBE}" dt="2024-05-22T07:28:03.541" v="451" actId="478"/>
          <ac:spMkLst>
            <pc:docMk/>
            <pc:sldMk cId="998093818" sldId="296"/>
            <ac:spMk id="3" creationId="{FA850914-D41F-2A2E-39D9-6A37863373C4}"/>
          </ac:spMkLst>
        </pc:spChg>
        <pc:picChg chg="add mod">
          <ac:chgData name="Laahanen Janne" userId="59e7fa07-3f65-402a-89a3-28676c9bb54c" providerId="ADAL" clId="{74EAD4AF-DF8F-4CAC-AD22-622B3CC36FBE}" dt="2024-05-22T07:33:02.331" v="453" actId="1076"/>
          <ac:picMkLst>
            <pc:docMk/>
            <pc:sldMk cId="998093818" sldId="296"/>
            <ac:picMk id="1026" creationId="{7A09FAE3-CC8A-735B-DC60-DF4A054F96E3}"/>
          </ac:picMkLst>
        </pc:picChg>
        <pc:picChg chg="add mod">
          <ac:chgData name="Laahanen Janne" userId="59e7fa07-3f65-402a-89a3-28676c9bb54c" providerId="ADAL" clId="{74EAD4AF-DF8F-4CAC-AD22-622B3CC36FBE}" dt="2024-05-22T07:34:55.339" v="456" actId="14100"/>
          <ac:picMkLst>
            <pc:docMk/>
            <pc:sldMk cId="998093818" sldId="296"/>
            <ac:picMk id="1028" creationId="{BCF2A245-037F-2F0F-0602-B005B4273EBA}"/>
          </ac:picMkLst>
        </pc:picChg>
        <pc:picChg chg="add mod">
          <ac:chgData name="Laahanen Janne" userId="59e7fa07-3f65-402a-89a3-28676c9bb54c" providerId="ADAL" clId="{74EAD4AF-DF8F-4CAC-AD22-622B3CC36FBE}" dt="2024-05-22T07:35:11.278" v="459" actId="1076"/>
          <ac:picMkLst>
            <pc:docMk/>
            <pc:sldMk cId="998093818" sldId="296"/>
            <ac:picMk id="1030" creationId="{45F7ADEF-5AAB-0FEA-0D89-064A06725B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F27F9B-5B8B-5A10-395F-6F24CA008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24B7D5D-5C1C-F819-0CC9-267054927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94A1FC-F194-8EEE-F880-532A39B6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57FD-9047-401F-9C5A-5C79EF08111A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453834-8761-5D0A-71A4-83CC5E69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D98EDB-943A-DBFB-C3D9-9C0205FE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C229-7781-47B3-ACDA-182DD5514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701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CD1B77-6FD3-5615-78D2-5C1D3125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62CB800-D23B-0C44-9E85-4B3CC4D54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C7E49F-8001-D317-2620-D4B8ABF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57FD-9047-401F-9C5A-5C79EF08111A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E19065-CE5F-A09F-5FC4-D05E5372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A000F3-CF8C-DA41-F664-8CF69815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C229-7781-47B3-ACDA-182DD5514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5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1A2BDAE-BE60-C6B0-6E50-7E2B5FF62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0A9A7F2-EBAF-E0CE-ED16-1BCFECFD7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A9AC2D-5F19-DEA5-E52B-46115302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57FD-9047-401F-9C5A-5C79EF08111A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C5AD89-B0A6-4723-FCFC-53240784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100288-43B3-FE49-555E-3A8A4EFB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C229-7781-47B3-ACDA-182DD5514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98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A34A1D-681C-7C33-158F-046F8AA4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D73205-C35A-7D33-9867-0BCC356B6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224B11-83A6-83E3-B538-A5F3300D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57FD-9047-401F-9C5A-5C79EF08111A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67A9E5-0C2A-60D0-DA72-937C3C02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2CC9C9-4C53-EBBA-E4CC-6BF1EDB9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C229-7781-47B3-ACDA-182DD5514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492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EF3E75-462A-5485-7557-783A395A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F7788D-801C-9E98-D959-72301A2C4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998FF1-9F62-5676-51E3-49E53DEA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57FD-9047-401F-9C5A-5C79EF08111A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71DB3E-0934-E1F2-E17E-0C4740AD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7CD8E5-F147-05C8-E5D4-30124CC8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C229-7781-47B3-ACDA-182DD5514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94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BFC9B-3FD5-CAEC-9638-6C9FCDAA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8C9567-E2CA-9CC9-98AE-F31B496D1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602E0B-1151-FC98-B0E9-1C6D27540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D4D8E7-78AD-59AC-FFE5-20DEA98D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57FD-9047-401F-9C5A-5C79EF08111A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71EDF5-CFF9-E402-F894-F99A5690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5CF4B8-06EC-67C0-4FFB-86DC55CE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C229-7781-47B3-ACDA-182DD5514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64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E8FCEF-4F3A-C306-B711-204C9FF3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8B0574-73F6-489E-DBD2-4D12D67F8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813D1B-BA14-4066-D856-1A7856C9D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F9C8CB1-98E7-1CBF-25F2-9EE0698D4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E4C7FE3-FE30-BFFD-7F02-9AF11F6FA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5665C49-86B5-5A2A-6679-71D3DC04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57FD-9047-401F-9C5A-5C79EF08111A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1EC0A4A-9DCF-19B0-E014-892BD89C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F9FE83F-6F33-3510-2E64-8ED5F4D2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C229-7781-47B3-ACDA-182DD5514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70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867284-2DB1-D1E0-1E4E-27443819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FFD2554-6297-CDBD-5F79-38A55D1D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57FD-9047-401F-9C5A-5C79EF08111A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A90E27-F5FE-A433-B7D5-8BB237FA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0DF747-3BD9-3651-ED44-39A0C524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C229-7781-47B3-ACDA-182DD5514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01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F974B78-0428-2E03-4FF5-21C71D68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57FD-9047-401F-9C5A-5C79EF08111A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1EE7B37-C0F4-D021-8F33-39CE618C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87D2E3-8F74-9D27-A8FE-5E943C1D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C229-7781-47B3-ACDA-182DD5514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69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0CB499-D15D-8A78-2715-AC5E3FC8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9A38AF-D6C5-57A5-C5C4-01C1ABCD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36BAE2-889F-62CB-FACE-EFB777BAB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3BEF2B-973B-9D59-AD02-DCEB5397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57FD-9047-401F-9C5A-5C79EF08111A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B5E364-BE77-1BA5-9269-643C61BE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1F745A4-4749-63C8-6FC5-B8B9B45C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C229-7781-47B3-ACDA-182DD5514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46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3086C8-A0E5-960B-D317-4B5CC287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4F76D55-C70D-8199-3C01-FB7FC3DBF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4E74817-8F35-8A92-68A8-F7A0A68ED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C33711-6B2E-5717-DD45-9A5780EF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57FD-9047-401F-9C5A-5C79EF08111A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E6335B-0EF2-FC4F-929B-4F0B8F31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7ADB00-9E5D-01AB-4A09-0C87AF5C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C229-7781-47B3-ACDA-182DD5514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17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199F972-ED87-3C68-424C-61E9E5AD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5993A9-7EFE-A19F-E855-BFEE8E2E2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722675-5E66-80D1-59F5-652FAFFD5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57FD-9047-401F-9C5A-5C79EF08111A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3E54E9-4063-D2AF-3DAC-BECF3025B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94664E-48B9-0E2E-6A59-2AAB67401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C229-7781-47B3-ACDA-182DD5514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67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12363F-D55B-D6DE-C5C7-0F026ACB9A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Piirtopeli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2CDEDDF-2CE6-19B3-D13C-811879112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02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89176-DC36-2CC4-39B0-CD9E74FD5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3. 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E40EBE-0819-6E3E-F7A5-1E1A3E54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ick to see printable version of Kilpikonna Emoji Värityskuva">
            <a:extLst>
              <a:ext uri="{FF2B5EF4-FFF2-40B4-BE49-F238E27FC236}">
                <a16:creationId xmlns:a16="http://schemas.microsoft.com/office/drawing/2014/main" id="{79345AE7-6D49-17E1-6ED1-C4F4ADA1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500187"/>
            <a:ext cx="4572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lick to see printable version of mänty Värityskuva">
            <a:extLst>
              <a:ext uri="{FF2B5EF4-FFF2-40B4-BE49-F238E27FC236}">
                <a16:creationId xmlns:a16="http://schemas.microsoft.com/office/drawing/2014/main" id="{2504EF6F-7984-4E80-1430-A4261C36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142999"/>
            <a:ext cx="3619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3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89176-DC36-2CC4-39B0-CD9E74FD5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4. 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E40EBE-0819-6E3E-F7A5-1E1A3E54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230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ick to see printable version of Päivänkakkara Värityskuva">
            <a:extLst>
              <a:ext uri="{FF2B5EF4-FFF2-40B4-BE49-F238E27FC236}">
                <a16:creationId xmlns:a16="http://schemas.microsoft.com/office/drawing/2014/main" id="{E23A54F4-D9F1-0661-64CC-BB3C437B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990" y="3352800"/>
            <a:ext cx="2181860" cy="2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ck to see printable version of Päivänkakkara Värityskuva">
            <a:extLst>
              <a:ext uri="{FF2B5EF4-FFF2-40B4-BE49-F238E27FC236}">
                <a16:creationId xmlns:a16="http://schemas.microsoft.com/office/drawing/2014/main" id="{1C8A85FD-2A14-AC79-3B3C-FC7295E1A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60" y="2538307"/>
            <a:ext cx="2792730" cy="37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lick to see printable version of Päivänkakkara Värityskuva">
            <a:extLst>
              <a:ext uri="{FF2B5EF4-FFF2-40B4-BE49-F238E27FC236}">
                <a16:creationId xmlns:a16="http://schemas.microsoft.com/office/drawing/2014/main" id="{9A433824-E3E8-FC6E-3F9B-EBA94332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80" y="379308"/>
            <a:ext cx="4411980" cy="58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8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89176-DC36-2CC4-39B0-CD9E74FD5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5. 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E40EBE-0819-6E3E-F7A5-1E1A3E54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91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">
            <a:extLst>
              <a:ext uri="{FF2B5EF4-FFF2-40B4-BE49-F238E27FC236}">
                <a16:creationId xmlns:a16="http://schemas.microsoft.com/office/drawing/2014/main" id="{35BCA7BF-812A-7DEF-F48B-6037ED634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6" y="3683000"/>
            <a:ext cx="2369344" cy="23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ck to see printable version of Halloween Scary Spider Värityskuva">
            <a:extLst>
              <a:ext uri="{FF2B5EF4-FFF2-40B4-BE49-F238E27FC236}">
                <a16:creationId xmlns:a16="http://schemas.microsoft.com/office/drawing/2014/main" id="{67334536-E1BE-87C4-5AF5-6EA7BFB4E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15" y="718284"/>
            <a:ext cx="5962650" cy="46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5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89176-DC36-2CC4-39B0-CD9E74FD5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6. 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E40EBE-0819-6E3E-F7A5-1E1A3E54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8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llo, Urheilu, Koripallo, Oranssi">
            <a:extLst>
              <a:ext uri="{FF2B5EF4-FFF2-40B4-BE49-F238E27FC236}">
                <a16:creationId xmlns:a16="http://schemas.microsoft.com/office/drawing/2014/main" id="{9E3BEC90-3EF0-1073-F78A-9BEF76721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87216"/>
            <a:ext cx="3390369" cy="41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54DAACD-CDC7-280F-FDC1-8B5B08BA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86" y="2371725"/>
            <a:ext cx="455910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52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89176-DC36-2CC4-39B0-CD9E74FD5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7. 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E40EBE-0819-6E3E-F7A5-1E1A3E54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24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g Icon Vector Isolated Funny Puppy Head Pictogram On White Background  Stock Illustration - Download Image Now - iStock">
            <a:extLst>
              <a:ext uri="{FF2B5EF4-FFF2-40B4-BE49-F238E27FC236}">
                <a16:creationId xmlns:a16="http://schemas.microsoft.com/office/drawing/2014/main" id="{0D951C34-8D5C-368B-F360-E81607750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9" b="10189"/>
          <a:stretch/>
        </p:blipFill>
        <p:spPr bwMode="auto">
          <a:xfrm>
            <a:off x="271780" y="3689520"/>
            <a:ext cx="3719195" cy="29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usmalbild: Auto-Emoji | Ausmalbilder kostenlos zum ausdrucken">
            <a:extLst>
              <a:ext uri="{FF2B5EF4-FFF2-40B4-BE49-F238E27FC236}">
                <a16:creationId xmlns:a16="http://schemas.microsoft.com/office/drawing/2014/main" id="{9AD27002-EEEB-E512-A76F-F30A4E59C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53805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0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B7CA1-F9BD-16D2-2D87-C668F0F57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775"/>
            <a:ext cx="5814731" cy="5691188"/>
          </a:xfrm>
        </p:spPr>
        <p:txBody>
          <a:bodyPr/>
          <a:lstStyle/>
          <a:p>
            <a:r>
              <a:rPr lang="fi-FI" dirty="0"/>
              <a:t>Peliä pelataan pareittain.</a:t>
            </a:r>
          </a:p>
          <a:p>
            <a:r>
              <a:rPr lang="fi-FI" dirty="0"/>
              <a:t>Toinen parista (</a:t>
            </a:r>
            <a:r>
              <a:rPr lang="fi-FI" b="1" dirty="0"/>
              <a:t>A</a:t>
            </a:r>
            <a:r>
              <a:rPr lang="fi-FI" dirty="0"/>
              <a:t>) on selkä tauluun päin ja toinen parista (</a:t>
            </a:r>
            <a:r>
              <a:rPr lang="fi-FI" b="1" dirty="0"/>
              <a:t>B</a:t>
            </a:r>
            <a:r>
              <a:rPr lang="fi-FI" dirty="0"/>
              <a:t>) katsoo taululle.</a:t>
            </a:r>
          </a:p>
          <a:p>
            <a:r>
              <a:rPr lang="fi-FI" dirty="0"/>
              <a:t>Taululla näytetään kuva.</a:t>
            </a:r>
          </a:p>
          <a:p>
            <a:r>
              <a:rPr lang="fi-FI" dirty="0"/>
              <a:t>B kertoo </a:t>
            </a:r>
            <a:r>
              <a:rPr lang="fi-FI" b="1" dirty="0"/>
              <a:t>SUOMEKSI </a:t>
            </a:r>
            <a:r>
              <a:rPr lang="fi-FI" dirty="0"/>
              <a:t>mitä kuvassa näkyy. A piirtää kuvan sen perusteella, mitä B kertoo. </a:t>
            </a:r>
          </a:p>
          <a:p>
            <a:r>
              <a:rPr lang="fi-FI" dirty="0"/>
              <a:t>Parilla on 1 minuutti ja 30 sekuntia aikaa piirtää kuva.</a:t>
            </a:r>
          </a:p>
        </p:txBody>
      </p:sp>
      <p:pic>
        <p:nvPicPr>
          <p:cNvPr id="1026" name="Picture 2" descr="Liitutaulu, Pojat, Lapset, Luokkahuone">
            <a:extLst>
              <a:ext uri="{FF2B5EF4-FFF2-40B4-BE49-F238E27FC236}">
                <a16:creationId xmlns:a16="http://schemas.microsoft.com/office/drawing/2014/main" id="{CA1CDA7C-89F7-C40F-B61A-D615093E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31" y="2562225"/>
            <a:ext cx="499709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64CF14D-0EE8-AF72-0460-980CE814AA59}"/>
              </a:ext>
            </a:extLst>
          </p:cNvPr>
          <p:cNvSpPr txBox="1"/>
          <p:nvPr/>
        </p:nvSpPr>
        <p:spPr>
          <a:xfrm>
            <a:off x="8629509" y="3340209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CC793A2-8B4F-470C-D10C-DDCECDEBA14D}"/>
              </a:ext>
            </a:extLst>
          </p:cNvPr>
          <p:cNvSpPr txBox="1"/>
          <p:nvPr/>
        </p:nvSpPr>
        <p:spPr>
          <a:xfrm>
            <a:off x="7899277" y="3429000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266C92B-5053-007B-40D8-6FA91FCF46D2}"/>
              </a:ext>
            </a:extLst>
          </p:cNvPr>
          <p:cNvSpPr txBox="1"/>
          <p:nvPr/>
        </p:nvSpPr>
        <p:spPr>
          <a:xfrm>
            <a:off x="7169045" y="3703855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0FB361D-42EE-CD80-E9BF-CED5757FA4D9}"/>
              </a:ext>
            </a:extLst>
          </p:cNvPr>
          <p:cNvSpPr txBox="1"/>
          <p:nvPr/>
        </p:nvSpPr>
        <p:spPr>
          <a:xfrm>
            <a:off x="8174885" y="4467225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A1455D4-5F43-6292-0073-3749D0B0D0DB}"/>
              </a:ext>
            </a:extLst>
          </p:cNvPr>
          <p:cNvSpPr txBox="1"/>
          <p:nvPr/>
        </p:nvSpPr>
        <p:spPr>
          <a:xfrm>
            <a:off x="9117692" y="4209886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B30A88F-6A5C-6963-5CDE-4A98637007F4}"/>
              </a:ext>
            </a:extLst>
          </p:cNvPr>
          <p:cNvSpPr txBox="1"/>
          <p:nvPr/>
        </p:nvSpPr>
        <p:spPr>
          <a:xfrm>
            <a:off x="9924151" y="4025487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B</a:t>
            </a:r>
          </a:p>
        </p:txBody>
      </p:sp>
      <p:pic>
        <p:nvPicPr>
          <p:cNvPr id="9" name="Picture 2" descr="Hälytys, Aika, Kello, Herätyskello">
            <a:extLst>
              <a:ext uri="{FF2B5EF4-FFF2-40B4-BE49-F238E27FC236}">
                <a16:creationId xmlns:a16="http://schemas.microsoft.com/office/drawing/2014/main" id="{2EE0DDDA-67BF-EA4E-02DD-FF5DC789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48" y="485775"/>
            <a:ext cx="1656388" cy="17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7D9D229-A223-FF57-51F0-238B44DF648E}"/>
              </a:ext>
            </a:extLst>
          </p:cNvPr>
          <p:cNvSpPr txBox="1"/>
          <p:nvPr/>
        </p:nvSpPr>
        <p:spPr>
          <a:xfrm>
            <a:off x="6399786" y="2316396"/>
            <a:ext cx="170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1 minuutti 30 sekuntia</a:t>
            </a:r>
          </a:p>
        </p:txBody>
      </p:sp>
    </p:spTree>
    <p:extLst>
      <p:ext uri="{BB962C8B-B14F-4D97-AF65-F5344CB8AC3E}">
        <p14:creationId xmlns:p14="http://schemas.microsoft.com/office/powerpoint/2010/main" val="560154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89176-DC36-2CC4-39B0-CD9E74FD5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8. 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E40EBE-0819-6E3E-F7A5-1E1A3E54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80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ick to see printable version of Käärme Värityskuva">
            <a:extLst>
              <a:ext uri="{FF2B5EF4-FFF2-40B4-BE49-F238E27FC236}">
                <a16:creationId xmlns:a16="http://schemas.microsoft.com/office/drawing/2014/main" id="{5DDBDEED-8C00-02C2-D04B-D2372A77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10" y="1927787"/>
            <a:ext cx="3034030" cy="30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alama 5">
            <a:extLst>
              <a:ext uri="{FF2B5EF4-FFF2-40B4-BE49-F238E27FC236}">
                <a16:creationId xmlns:a16="http://schemas.microsoft.com/office/drawing/2014/main" id="{35014EBE-1AD7-5725-79A6-B4DCE49072FF}"/>
              </a:ext>
            </a:extLst>
          </p:cNvPr>
          <p:cNvSpPr/>
          <p:nvPr/>
        </p:nvSpPr>
        <p:spPr>
          <a:xfrm rot="2097674">
            <a:off x="1740800" y="2705100"/>
            <a:ext cx="1600200" cy="245745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ilvi 4">
            <a:extLst>
              <a:ext uri="{FF2B5EF4-FFF2-40B4-BE49-F238E27FC236}">
                <a16:creationId xmlns:a16="http://schemas.microsoft.com/office/drawing/2014/main" id="{64E408CC-8478-63B0-A418-B3384485A7F2}"/>
              </a:ext>
            </a:extLst>
          </p:cNvPr>
          <p:cNvSpPr/>
          <p:nvPr/>
        </p:nvSpPr>
        <p:spPr>
          <a:xfrm>
            <a:off x="1181100" y="1143000"/>
            <a:ext cx="3983991" cy="2219325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279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89176-DC36-2CC4-39B0-CD9E74FD5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9. 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E40EBE-0819-6E3E-F7A5-1E1A3E54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981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to see printable version of Suloinen tyrannosaurus Värityskuva">
            <a:extLst>
              <a:ext uri="{FF2B5EF4-FFF2-40B4-BE49-F238E27FC236}">
                <a16:creationId xmlns:a16="http://schemas.microsoft.com/office/drawing/2014/main" id="{7A09FAE3-CC8A-735B-DC60-DF4A054F9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247650"/>
            <a:ext cx="40862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ck to see printable version of Nuotti emoji Värityskuva">
            <a:extLst>
              <a:ext uri="{FF2B5EF4-FFF2-40B4-BE49-F238E27FC236}">
                <a16:creationId xmlns:a16="http://schemas.microsoft.com/office/drawing/2014/main" id="{BCF2A245-037F-2F0F-0602-B005B427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990190"/>
            <a:ext cx="2217420" cy="26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ck to see printable version of Nuotit emoji Värityskuva">
            <a:extLst>
              <a:ext uri="{FF2B5EF4-FFF2-40B4-BE49-F238E27FC236}">
                <a16:creationId xmlns:a16="http://schemas.microsoft.com/office/drawing/2014/main" id="{45F7ADEF-5AAB-0FEA-0D89-064A0672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40" y="1920875"/>
            <a:ext cx="3114900" cy="26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93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89176-DC36-2CC4-39B0-CD9E74FD5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10. 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E40EBE-0819-6E3E-F7A5-1E1A3E54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18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lick to see printable version of Rocket emoji Värityskuva">
            <a:extLst>
              <a:ext uri="{FF2B5EF4-FFF2-40B4-BE49-F238E27FC236}">
                <a16:creationId xmlns:a16="http://schemas.microsoft.com/office/drawing/2014/main" id="{6F13C9B6-9B90-81E8-BE07-652DC6C04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262062"/>
            <a:ext cx="4572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ähti: 5-sakarainen 2">
            <a:extLst>
              <a:ext uri="{FF2B5EF4-FFF2-40B4-BE49-F238E27FC236}">
                <a16:creationId xmlns:a16="http://schemas.microsoft.com/office/drawing/2014/main" id="{BD2497AF-0006-66DA-A314-C385192A540A}"/>
              </a:ext>
            </a:extLst>
          </p:cNvPr>
          <p:cNvSpPr/>
          <p:nvPr/>
        </p:nvSpPr>
        <p:spPr>
          <a:xfrm>
            <a:off x="1352550" y="1724026"/>
            <a:ext cx="2247900" cy="210502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ähti: 5-sakarainen 3">
            <a:extLst>
              <a:ext uri="{FF2B5EF4-FFF2-40B4-BE49-F238E27FC236}">
                <a16:creationId xmlns:a16="http://schemas.microsoft.com/office/drawing/2014/main" id="{A3FD1C20-E3BC-B42B-94CA-B2CF5FC9A542}"/>
              </a:ext>
            </a:extLst>
          </p:cNvPr>
          <p:cNvSpPr/>
          <p:nvPr/>
        </p:nvSpPr>
        <p:spPr>
          <a:xfrm>
            <a:off x="3419475" y="209549"/>
            <a:ext cx="2247900" cy="210502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ähti: 5-sakarainen 4">
            <a:extLst>
              <a:ext uri="{FF2B5EF4-FFF2-40B4-BE49-F238E27FC236}">
                <a16:creationId xmlns:a16="http://schemas.microsoft.com/office/drawing/2014/main" id="{96BC4E96-BCB8-4123-72A5-A2A5E9CE3792}"/>
              </a:ext>
            </a:extLst>
          </p:cNvPr>
          <p:cNvSpPr/>
          <p:nvPr/>
        </p:nvSpPr>
        <p:spPr>
          <a:xfrm>
            <a:off x="3619500" y="2981325"/>
            <a:ext cx="2247900" cy="210502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ähti: 5-sakarainen 5">
            <a:extLst>
              <a:ext uri="{FF2B5EF4-FFF2-40B4-BE49-F238E27FC236}">
                <a16:creationId xmlns:a16="http://schemas.microsoft.com/office/drawing/2014/main" id="{216F9DE0-EBA8-05B0-E7CB-2F32C031F0EB}"/>
              </a:ext>
            </a:extLst>
          </p:cNvPr>
          <p:cNvSpPr/>
          <p:nvPr/>
        </p:nvSpPr>
        <p:spPr>
          <a:xfrm>
            <a:off x="838200" y="4291015"/>
            <a:ext cx="2247900" cy="210502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ähti: 5-sakarainen 6">
            <a:extLst>
              <a:ext uri="{FF2B5EF4-FFF2-40B4-BE49-F238E27FC236}">
                <a16:creationId xmlns:a16="http://schemas.microsoft.com/office/drawing/2014/main" id="{FC566196-452D-D057-0CE0-C69845B8EBA2}"/>
              </a:ext>
            </a:extLst>
          </p:cNvPr>
          <p:cNvSpPr/>
          <p:nvPr/>
        </p:nvSpPr>
        <p:spPr>
          <a:xfrm>
            <a:off x="10058401" y="3571875"/>
            <a:ext cx="962024" cy="86677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ähti: 5-sakarainen 7">
            <a:extLst>
              <a:ext uri="{FF2B5EF4-FFF2-40B4-BE49-F238E27FC236}">
                <a16:creationId xmlns:a16="http://schemas.microsoft.com/office/drawing/2014/main" id="{DDF05BF3-D378-79CF-670B-92B080AAB834}"/>
              </a:ext>
            </a:extLst>
          </p:cNvPr>
          <p:cNvSpPr/>
          <p:nvPr/>
        </p:nvSpPr>
        <p:spPr>
          <a:xfrm>
            <a:off x="9577389" y="4752978"/>
            <a:ext cx="962024" cy="86677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01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EAB110-5ACF-2046-BD38-52960290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i-FI" sz="4000" dirty="0"/>
              <a:t>Missä jokin sijaitsee kuvassa?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A2E171FF-341B-0501-C56A-64E367AE7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424829"/>
              </p:ext>
            </p:extLst>
          </p:nvPr>
        </p:nvGraphicFramePr>
        <p:xfrm>
          <a:off x="1604962" y="1485902"/>
          <a:ext cx="8982075" cy="5006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25">
                  <a:extLst>
                    <a:ext uri="{9D8B030D-6E8A-4147-A177-3AD203B41FA5}">
                      <a16:colId xmlns:a16="http://schemas.microsoft.com/office/drawing/2014/main" val="212714303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278985403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3195318209"/>
                    </a:ext>
                  </a:extLst>
                </a:gridCol>
              </a:tblGrid>
              <a:tr h="1668991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/>
                        <a:t>Vasemmalla ylhäällä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/>
                        <a:t>Keskellä ylhäällä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/>
                        <a:t>Oikealla ylhäällä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9337383"/>
                  </a:ext>
                </a:extLst>
              </a:tr>
              <a:tr h="1668991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/>
                        <a:t>Vasemmalla keskellä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/>
                        <a:t>Keskellä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/>
                        <a:t>Oikealla keskellä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3301586"/>
                  </a:ext>
                </a:extLst>
              </a:tr>
              <a:tr h="1668991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/>
                        <a:t>Vasemmalla alhaalla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/>
                        <a:t>Keskellä alhaalla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/>
                        <a:t>Oikealla alhaalla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202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21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89176-DC36-2CC4-39B0-CD9E74FD5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Esimerkkikuva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E40EBE-0819-6E3E-F7A5-1E1A3E54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Miten kuvailisit tätä kuvaa?</a:t>
            </a:r>
          </a:p>
        </p:txBody>
      </p:sp>
    </p:spTree>
    <p:extLst>
      <p:ext uri="{BB962C8B-B14F-4D97-AF65-F5344CB8AC3E}">
        <p14:creationId xmlns:p14="http://schemas.microsoft.com/office/powerpoint/2010/main" val="100706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A63EB5AD-FB94-7359-1CBD-90D03AD58CE9}"/>
              </a:ext>
            </a:extLst>
          </p:cNvPr>
          <p:cNvSpPr/>
          <p:nvPr/>
        </p:nvSpPr>
        <p:spPr>
          <a:xfrm>
            <a:off x="4572000" y="1501140"/>
            <a:ext cx="3048000" cy="30327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Koripallo ääriviiva">
            <a:extLst>
              <a:ext uri="{FF2B5EF4-FFF2-40B4-BE49-F238E27FC236}">
                <a16:creationId xmlns:a16="http://schemas.microsoft.com/office/drawing/2014/main" id="{33A1C2E1-CABF-1ED6-9178-1268A0C52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0" y="3810000"/>
            <a:ext cx="3048000" cy="3048000"/>
          </a:xfrm>
          <a:prstGeom prst="rect">
            <a:avLst/>
          </a:prstGeom>
        </p:spPr>
      </p:pic>
      <p:sp>
        <p:nvSpPr>
          <p:cNvPr id="5" name="Tasakylkinen kolmio 4">
            <a:extLst>
              <a:ext uri="{FF2B5EF4-FFF2-40B4-BE49-F238E27FC236}">
                <a16:creationId xmlns:a16="http://schemas.microsoft.com/office/drawing/2014/main" id="{F1BFE3BA-6AB0-5784-5F54-5DA3DF407F25}"/>
              </a:ext>
            </a:extLst>
          </p:cNvPr>
          <p:cNvSpPr/>
          <p:nvPr/>
        </p:nvSpPr>
        <p:spPr>
          <a:xfrm>
            <a:off x="228600" y="238125"/>
            <a:ext cx="1390650" cy="126301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07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89176-DC36-2CC4-39B0-CD9E74FD5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1. 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E40EBE-0819-6E3E-F7A5-1E1A3E54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84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rinko 5">
            <a:extLst>
              <a:ext uri="{FF2B5EF4-FFF2-40B4-BE49-F238E27FC236}">
                <a16:creationId xmlns:a16="http://schemas.microsoft.com/office/drawing/2014/main" id="{332ECFB2-368F-90DB-1CE1-3536DE483CF2}"/>
              </a:ext>
            </a:extLst>
          </p:cNvPr>
          <p:cNvSpPr/>
          <p:nvPr/>
        </p:nvSpPr>
        <p:spPr>
          <a:xfrm>
            <a:off x="190500" y="276225"/>
            <a:ext cx="3733800" cy="366712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Iloiset kasvot 8">
            <a:extLst>
              <a:ext uri="{FF2B5EF4-FFF2-40B4-BE49-F238E27FC236}">
                <a16:creationId xmlns:a16="http://schemas.microsoft.com/office/drawing/2014/main" id="{7B04625A-2541-75E5-100B-2A6102CC8031}"/>
              </a:ext>
            </a:extLst>
          </p:cNvPr>
          <p:cNvSpPr/>
          <p:nvPr/>
        </p:nvSpPr>
        <p:spPr>
          <a:xfrm>
            <a:off x="8743950" y="3657600"/>
            <a:ext cx="2838450" cy="2752725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9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89176-DC36-2CC4-39B0-CD9E74FD5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2. 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E40EBE-0819-6E3E-F7A5-1E1A3E54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21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to see printable version of Sadan pisteen emoji Värityskuva">
            <a:extLst>
              <a:ext uri="{FF2B5EF4-FFF2-40B4-BE49-F238E27FC236}">
                <a16:creationId xmlns:a16="http://schemas.microsoft.com/office/drawing/2014/main" id="{7D2482D4-F1A2-16BD-72BB-54C8F37E3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309880"/>
            <a:ext cx="3195320" cy="31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ck to see printable version of Kultakala Värityskuva">
            <a:extLst>
              <a:ext uri="{FF2B5EF4-FFF2-40B4-BE49-F238E27FC236}">
                <a16:creationId xmlns:a16="http://schemas.microsoft.com/office/drawing/2014/main" id="{E4576D56-C1BB-F5A9-9053-2DD6C388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877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ck to see printable version of Applen emoji Värityskuva">
            <a:extLst>
              <a:ext uri="{FF2B5EF4-FFF2-40B4-BE49-F238E27FC236}">
                <a16:creationId xmlns:a16="http://schemas.microsoft.com/office/drawing/2014/main" id="{D257CA6C-4AFE-A41D-852A-E786295B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74518"/>
            <a:ext cx="2567053" cy="30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1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BEC0EB8F6B7C34EA59B4B1DA681AB52" ma:contentTypeVersion="13" ma:contentTypeDescription="Luo uusi asiakirja." ma:contentTypeScope="" ma:versionID="fb5c31fcde51cbe5778aa21ba4a687ef">
  <xsd:schema xmlns:xsd="http://www.w3.org/2001/XMLSchema" xmlns:xs="http://www.w3.org/2001/XMLSchema" xmlns:p="http://schemas.microsoft.com/office/2006/metadata/properties" xmlns:ns2="bb542fb4-f0b1-4111-93e0-5961ca49905b" xmlns:ns3="b126cb72-927f-4c27-a354-21bf8d645f2c" targetNamespace="http://schemas.microsoft.com/office/2006/metadata/properties" ma:root="true" ma:fieldsID="78d0cbeefb8949dfa2f829cd8b5b8aa1" ns2:_="" ns3:_="">
    <xsd:import namespace="bb542fb4-f0b1-4111-93e0-5961ca49905b"/>
    <xsd:import namespace="b126cb72-927f-4c27-a354-21bf8d645f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42fb4-f0b1-4111-93e0-5961ca499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49964bb6-1a6e-4045-af7e-4cdc4df89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6cb72-927f-4c27-a354-21bf8d645f2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645a2c-4420-497a-b42e-c86162cff8c3}" ma:internalName="TaxCatchAll" ma:showField="CatchAllData" ma:web="b126cb72-927f-4c27-a354-21bf8d645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26cb72-927f-4c27-a354-21bf8d645f2c" xsi:nil="true"/>
    <lcf76f155ced4ddcb4097134ff3c332f xmlns="bb542fb4-f0b1-4111-93e0-5961ca4990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877F99-F45D-4129-B6D1-4693994300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B8FBFC-C6CC-4C89-B9FD-1D04C070E6E2}"/>
</file>

<file path=customXml/itemProps3.xml><?xml version="1.0" encoding="utf-8"?>
<ds:datastoreItem xmlns:ds="http://schemas.openxmlformats.org/officeDocument/2006/customXml" ds:itemID="{8E05D3C7-4668-460E-B36B-808C87214D32}">
  <ds:schemaRefs>
    <ds:schemaRef ds:uri="b9b21e2c-3903-488e-b150-a1dceb7fff0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84ce615b-74ca-4c2b-98ca-32b83a8e942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123</Words>
  <Application>Microsoft Office PowerPoint</Application>
  <PresentationFormat>Laajakuva</PresentationFormat>
  <Paragraphs>35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Office-teema</vt:lpstr>
      <vt:lpstr>Piirtopeli</vt:lpstr>
      <vt:lpstr>PowerPoint-esitys</vt:lpstr>
      <vt:lpstr>Missä jokin sijaitsee kuvassa?</vt:lpstr>
      <vt:lpstr>Esimerkkikuva</vt:lpstr>
      <vt:lpstr>PowerPoint-esitys</vt:lpstr>
      <vt:lpstr>1. kuva</vt:lpstr>
      <vt:lpstr>PowerPoint-esitys</vt:lpstr>
      <vt:lpstr>2. kuva</vt:lpstr>
      <vt:lpstr>PowerPoint-esitys</vt:lpstr>
      <vt:lpstr>3. kuva</vt:lpstr>
      <vt:lpstr>PowerPoint-esitys</vt:lpstr>
      <vt:lpstr>4. kuva</vt:lpstr>
      <vt:lpstr>PowerPoint-esitys</vt:lpstr>
      <vt:lpstr>5. kuva</vt:lpstr>
      <vt:lpstr>PowerPoint-esitys</vt:lpstr>
      <vt:lpstr>6. kuva</vt:lpstr>
      <vt:lpstr>PowerPoint-esitys</vt:lpstr>
      <vt:lpstr>7. kuva</vt:lpstr>
      <vt:lpstr>PowerPoint-esitys</vt:lpstr>
      <vt:lpstr>8. kuva</vt:lpstr>
      <vt:lpstr>PowerPoint-esitys</vt:lpstr>
      <vt:lpstr>9. kuva</vt:lpstr>
      <vt:lpstr>PowerPoint-esitys</vt:lpstr>
      <vt:lpstr>10. kuva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Piirtopeli</dc:title>
  <dc:creator>Laahanen Janne</dc:creator>
  <cp:lastModifiedBy>Laahanen Janne</cp:lastModifiedBy>
  <cp:revision>1</cp:revision>
  <dcterms:created xsi:type="dcterms:W3CDTF">2024-03-19T08:18:20Z</dcterms:created>
  <dcterms:modified xsi:type="dcterms:W3CDTF">2024-05-22T07:35:20Z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0x0101001BEC0EB8F6B7C34EA59B4B1DA681AB52</vt:lpwstr>
  </property>
</Properties>
</file>