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 id="2147483672" r:id="rId2"/>
    <p:sldMasterId id="2147483733" r:id="rId3"/>
  </p:sldMasterIdLst>
  <p:notesMasterIdLst>
    <p:notesMasterId r:id="rId12"/>
  </p:notesMasterIdLst>
  <p:handoutMasterIdLst>
    <p:handoutMasterId r:id="rId13"/>
  </p:handoutMasterIdLst>
  <p:sldIdLst>
    <p:sldId id="256" r:id="rId4"/>
    <p:sldId id="261" r:id="rId5"/>
    <p:sldId id="262" r:id="rId6"/>
    <p:sldId id="263" r:id="rId7"/>
    <p:sldId id="264" r:id="rId8"/>
    <p:sldId id="266" r:id="rId9"/>
    <p:sldId id="267" r:id="rId10"/>
    <p:sldId id="265" r:id="rId11"/>
  </p:sldIdLst>
  <p:sldSz cx="9144000" cy="6858000" type="screen4x3"/>
  <p:notesSz cx="6858000" cy="9144000"/>
  <p:defaultText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CFEF"/>
    <a:srgbClr val="F1563F"/>
    <a:srgbClr val="EB3E3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62" autoAdjust="0"/>
    <p:restoredTop sz="94799"/>
  </p:normalViewPr>
  <p:slideViewPr>
    <p:cSldViewPr snapToGrid="0" snapToObjects="1">
      <p:cViewPr varScale="1">
        <p:scale>
          <a:sx n="114" d="100"/>
          <a:sy n="114" d="100"/>
        </p:scale>
        <p:origin x="1458"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84DB44-8318-4D4B-A31D-C4D63F772ACF}" type="datetimeFigureOut">
              <a:rPr lang="fi-FI" smtClean="0"/>
              <a:pPr/>
              <a:t>3.5.2019</a:t>
            </a:fld>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DC1F986-3D21-744C-B29A-EF5715DA12CB}" type="slidenum">
              <a:rPr lang="fi-FI" smtClean="0"/>
              <a:pPr/>
              <a:t>‹#›</a:t>
            </a:fld>
            <a:endParaRPr lang="fi-FI"/>
          </a:p>
        </p:txBody>
      </p:sp>
    </p:spTree>
    <p:extLst>
      <p:ext uri="{BB962C8B-B14F-4D97-AF65-F5344CB8AC3E}">
        <p14:creationId xmlns:p14="http://schemas.microsoft.com/office/powerpoint/2010/main" val="16878860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C4C18A-DE29-3744-A6F5-E9453D76A132}" type="datetimeFigureOut">
              <a:rPr lang="fi-FI" smtClean="0"/>
              <a:pPr/>
              <a:t>3.5.2019</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48225D-FEDE-FA47-A1F1-95B654695E92}" type="slidenum">
              <a:rPr lang="fi-FI" smtClean="0"/>
              <a:pPr/>
              <a:t>‹#›</a:t>
            </a:fld>
            <a:endParaRPr lang="fi-FI"/>
          </a:p>
        </p:txBody>
      </p:sp>
    </p:spTree>
    <p:extLst>
      <p:ext uri="{BB962C8B-B14F-4D97-AF65-F5344CB8AC3E}">
        <p14:creationId xmlns:p14="http://schemas.microsoft.com/office/powerpoint/2010/main" val="19767661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708375" y="2403286"/>
            <a:ext cx="5727252" cy="1906777"/>
          </a:xfrm>
          <a:effectLst/>
        </p:spPr>
        <p:txBody>
          <a:bodyPr anchor="b">
            <a:noAutofit/>
          </a:bodyPr>
          <a:lstStyle>
            <a:lvl1pPr algn="ctr">
              <a:defRPr sz="4000" b="1">
                <a:solidFill>
                  <a:schemeClr val="bg1"/>
                </a:solidFill>
                <a:latin typeface="Helvetica" pitchFamily="34" charset="0"/>
                <a:cs typeface="Helvetica" pitchFamily="34" charset="0"/>
              </a:defRPr>
            </a:lvl1pPr>
          </a:lstStyle>
          <a:p>
            <a:r>
              <a:rPr lang="fi-FI" dirty="0" smtClean="0"/>
              <a:t>Muokkaa perustyylejä naps.</a:t>
            </a:r>
            <a:endParaRPr lang="fi-FI" dirty="0"/>
          </a:p>
        </p:txBody>
      </p:sp>
      <p:sp>
        <p:nvSpPr>
          <p:cNvPr id="3" name="Alaotsikko 2"/>
          <p:cNvSpPr>
            <a:spLocks noGrp="1"/>
          </p:cNvSpPr>
          <p:nvPr>
            <p:ph type="subTitle" idx="1"/>
          </p:nvPr>
        </p:nvSpPr>
        <p:spPr>
          <a:xfrm>
            <a:off x="1708374" y="4539932"/>
            <a:ext cx="5727252" cy="875930"/>
          </a:xfrm>
          <a:effectLst/>
        </p:spPr>
        <p:txBody>
          <a:bodyPr>
            <a:normAutofit/>
          </a:bodyPr>
          <a:lstStyle>
            <a:lvl1pPr marL="0" indent="0" algn="ctr">
              <a:buNone/>
              <a:defRPr sz="2000" b="1">
                <a:solidFill>
                  <a:srgbClr val="C7C9C8"/>
                </a:solidFill>
                <a:latin typeface="Helvetic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smtClean="0"/>
              <a:t>Muokkaa alaotsikon perustyyliä naps.</a:t>
            </a:r>
            <a:endParaRPr lang="fi-FI" dirty="0"/>
          </a:p>
        </p:txBody>
      </p:sp>
      <p:pic>
        <p:nvPicPr>
          <p:cNvPr id="6" name="Kuva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47360" y="1045883"/>
            <a:ext cx="2047442" cy="1332265"/>
          </a:xfrm>
          <a:prstGeom prst="rect">
            <a:avLst/>
          </a:prstGeom>
        </p:spPr>
      </p:pic>
      <p:sp>
        <p:nvSpPr>
          <p:cNvPr id="13" name="Suorakulmio 12"/>
          <p:cNvSpPr/>
          <p:nvPr userDrawn="1"/>
        </p:nvSpPr>
        <p:spPr>
          <a:xfrm>
            <a:off x="0" y="6693646"/>
            <a:ext cx="9144000" cy="17048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rgbClr val="FF0000"/>
              </a:solidFill>
              <a:latin typeface="Helvetica" pitchFamily="34" charset="0"/>
            </a:endParaRPr>
          </a:p>
        </p:txBody>
      </p:sp>
      <p:sp>
        <p:nvSpPr>
          <p:cNvPr id="15" name="Alatunnisteen paikkamerkki 4"/>
          <p:cNvSpPr>
            <a:spLocks noGrp="1"/>
          </p:cNvSpPr>
          <p:nvPr>
            <p:ph type="ftr" sz="quarter" idx="3"/>
          </p:nvPr>
        </p:nvSpPr>
        <p:spPr>
          <a:xfrm>
            <a:off x="5343907" y="6424451"/>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chemeClr val="accent1"/>
                </a:solidFill>
              </a:rPr>
              <a:t>JYU.</a:t>
            </a:r>
            <a:r>
              <a:rPr lang="fi-FI" b="1" smtClean="0"/>
              <a:t> Since 1863.</a:t>
            </a:r>
            <a:endParaRPr lang="fi-FI" b="1" dirty="0"/>
          </a:p>
        </p:txBody>
      </p:sp>
      <p:sp>
        <p:nvSpPr>
          <p:cNvPr id="16" name="Dian numeron paikkamerkki 5"/>
          <p:cNvSpPr>
            <a:spLocks noGrp="1"/>
          </p:cNvSpPr>
          <p:nvPr>
            <p:ph type="sldNum" sz="quarter" idx="4"/>
          </p:nvPr>
        </p:nvSpPr>
        <p:spPr>
          <a:xfrm>
            <a:off x="8564975" y="6424451"/>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7" name="Suora yhdysviiva 16"/>
          <p:cNvCxnSpPr/>
          <p:nvPr userDrawn="1"/>
        </p:nvCxnSpPr>
        <p:spPr>
          <a:xfrm>
            <a:off x="8503899" y="6424451"/>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8" name="Suora yhdysviiva 17"/>
          <p:cNvCxnSpPr/>
          <p:nvPr userDrawn="1"/>
        </p:nvCxnSpPr>
        <p:spPr>
          <a:xfrm>
            <a:off x="7552916" y="6424451"/>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Päivämäärän paikkamerkki 3"/>
          <p:cNvSpPr>
            <a:spLocks noGrp="1"/>
          </p:cNvSpPr>
          <p:nvPr>
            <p:ph type="dt" sz="half" idx="10"/>
          </p:nvPr>
        </p:nvSpPr>
        <p:spPr>
          <a:xfrm>
            <a:off x="7617453" y="6424380"/>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382011178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12"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3"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
        <p:nvSpPr>
          <p:cNvPr id="7"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9" name="Suora yhdysviiva 8"/>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0" name="Suora yhdysviiva 9"/>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2832733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15"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6"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
        <p:nvSpPr>
          <p:cNvPr id="2" name="Otsikko 1"/>
          <p:cNvSpPr>
            <a:spLocks noGrp="1"/>
          </p:cNvSpPr>
          <p:nvPr>
            <p:ph type="title"/>
          </p:nvPr>
        </p:nvSpPr>
        <p:spPr>
          <a:xfrm>
            <a:off x="457200" y="1341344"/>
            <a:ext cx="3008313" cy="1162050"/>
          </a:xfrm>
        </p:spPr>
        <p:txBody>
          <a:bodyPr anchor="b">
            <a:normAutofit/>
          </a:bodyPr>
          <a:lstStyle>
            <a:lvl1pPr algn="l">
              <a:defRPr sz="2400" b="1">
                <a:latin typeface="Helvetica" pitchFamily="34" charset="0"/>
              </a:defRPr>
            </a:lvl1pPr>
          </a:lstStyle>
          <a:p>
            <a:r>
              <a:rPr lang="fi-FI" dirty="0" smtClean="0"/>
              <a:t>Muokkaa perustyylejä naps.</a:t>
            </a:r>
            <a:endParaRPr lang="fi-FI" dirty="0"/>
          </a:p>
        </p:txBody>
      </p:sp>
      <p:sp>
        <p:nvSpPr>
          <p:cNvPr id="3" name="Sisällön paikkamerkki 2"/>
          <p:cNvSpPr>
            <a:spLocks noGrp="1"/>
          </p:cNvSpPr>
          <p:nvPr>
            <p:ph idx="1"/>
          </p:nvPr>
        </p:nvSpPr>
        <p:spPr>
          <a:xfrm>
            <a:off x="3575050" y="1341344"/>
            <a:ext cx="5111750" cy="5001185"/>
          </a:xfrm>
        </p:spPr>
        <p:txBody>
          <a:bodyPr>
            <a:normAutofit/>
          </a:bodyPr>
          <a:lstStyle>
            <a:lvl1pPr>
              <a:defRPr sz="2800">
                <a:latin typeface="Helvetica" pitchFamily="34" charset="0"/>
              </a:defRPr>
            </a:lvl1pPr>
            <a:lvl2pPr>
              <a:defRPr sz="2400">
                <a:latin typeface="Helvetica" pitchFamily="34" charset="0"/>
              </a:defRPr>
            </a:lvl2pPr>
            <a:lvl3pPr>
              <a:defRPr sz="2000">
                <a:latin typeface="Helvetica" pitchFamily="34" charset="0"/>
              </a:defRPr>
            </a:lvl3pPr>
            <a:lvl4pPr>
              <a:defRPr sz="1800">
                <a:latin typeface="Helvetica" pitchFamily="34" charset="0"/>
              </a:defRPr>
            </a:lvl4pPr>
            <a:lvl5pPr>
              <a:defRPr sz="1800">
                <a:latin typeface="Helvetica" pitchFamily="34" charset="0"/>
              </a:defRPr>
            </a:lvl5pPr>
            <a:lvl6pPr>
              <a:defRPr sz="2000"/>
            </a:lvl6pPr>
            <a:lvl7pPr>
              <a:defRPr sz="2000"/>
            </a:lvl7pPr>
            <a:lvl8pPr>
              <a:defRPr sz="2000"/>
            </a:lvl8pPr>
            <a:lvl9pPr>
              <a:defRPr sz="20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Tekstin paikkamerkki 3"/>
          <p:cNvSpPr>
            <a:spLocks noGrp="1"/>
          </p:cNvSpPr>
          <p:nvPr>
            <p:ph type="body" sz="half" idx="2"/>
          </p:nvPr>
        </p:nvSpPr>
        <p:spPr>
          <a:xfrm>
            <a:off x="457200" y="2503394"/>
            <a:ext cx="3008313" cy="3839135"/>
          </a:xfrm>
        </p:spPr>
        <p:txBody>
          <a:bodyPr/>
          <a:lstStyle>
            <a:lvl1pPr marL="0" indent="0">
              <a:buNone/>
              <a:defRPr sz="1400">
                <a:latin typeface="Helvetic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dirty="0" smtClean="0"/>
              <a:t>Muokkaa tekstin perustyylejä napsauttamalla</a:t>
            </a:r>
          </a:p>
        </p:txBody>
      </p:sp>
      <p:sp>
        <p:nvSpPr>
          <p:cNvPr id="10"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2" name="Suora yhdysviiva 11"/>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3" name="Suora yhdysviiva 12"/>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4"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24070544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11"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5"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
        <p:nvSpPr>
          <p:cNvPr id="2" name="Otsikko 1"/>
          <p:cNvSpPr>
            <a:spLocks noGrp="1"/>
          </p:cNvSpPr>
          <p:nvPr>
            <p:ph type="title"/>
          </p:nvPr>
        </p:nvSpPr>
        <p:spPr>
          <a:xfrm>
            <a:off x="1792288" y="4800600"/>
            <a:ext cx="5486400" cy="566738"/>
          </a:xfrm>
        </p:spPr>
        <p:txBody>
          <a:bodyPr anchor="b">
            <a:normAutofit/>
          </a:bodyPr>
          <a:lstStyle>
            <a:lvl1pPr algn="l">
              <a:defRPr sz="2400" b="1">
                <a:latin typeface="Helvetica" pitchFamily="34" charset="0"/>
              </a:defRPr>
            </a:lvl1pPr>
          </a:lstStyle>
          <a:p>
            <a:r>
              <a:rPr lang="fi-FI" dirty="0" smtClean="0"/>
              <a:t>Muokkaa perustyylejä naps.</a:t>
            </a:r>
            <a:endParaRPr lang="fi-FI" dirty="0"/>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atin typeface="Helvetica"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atin typeface="Helvetic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cxnSp>
        <p:nvCxnSpPr>
          <p:cNvPr id="9" name="Suora yhdysviiva 8"/>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0" name="Suora yhdysviiva 9"/>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3"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sp>
        <p:nvSpPr>
          <p:cNvPr id="14"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39075220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16"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7"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
        <p:nvSpPr>
          <p:cNvPr id="2" name="Otsikko 1"/>
          <p:cNvSpPr>
            <a:spLocks noGrp="1"/>
          </p:cNvSpPr>
          <p:nvPr>
            <p:ph type="title"/>
          </p:nvPr>
        </p:nvSpPr>
        <p:spPr/>
        <p:txBody>
          <a:bodyPr/>
          <a:lstStyle>
            <a:lvl1pPr>
              <a:defRPr>
                <a:latin typeface="Helvetica" pitchFamily="34" charset="0"/>
              </a:defRPr>
            </a:lvl1pPr>
          </a:lstStyle>
          <a:p>
            <a:r>
              <a:rPr lang="fi-FI" smtClean="0"/>
              <a:t>Muokkaa perustyylejä naps.</a:t>
            </a:r>
            <a:endParaRPr lang="fi-FI"/>
          </a:p>
        </p:txBody>
      </p:sp>
      <p:sp>
        <p:nvSpPr>
          <p:cNvPr id="3" name="Pystysuoran tekstin paikkamerkki 2"/>
          <p:cNvSpPr>
            <a:spLocks noGrp="1"/>
          </p:cNvSpPr>
          <p:nvPr>
            <p:ph type="body" orient="vert" idx="1"/>
          </p:nvPr>
        </p:nvSpPr>
        <p:spPr/>
        <p:txBody>
          <a:bodyPr vert="eaVert"/>
          <a:lstStyle>
            <a:lvl1pPr>
              <a:defRPr>
                <a:latin typeface="Helvetica" pitchFamily="34" charset="0"/>
              </a:defRPr>
            </a:lvl1pPr>
            <a:lvl2pPr>
              <a:defRPr>
                <a:latin typeface="Helvetica" pitchFamily="34" charset="0"/>
              </a:defRPr>
            </a:lvl2pPr>
            <a:lvl3pPr>
              <a:defRPr>
                <a:latin typeface="Helvetica" pitchFamily="34" charset="0"/>
              </a:defRPr>
            </a:lvl3pPr>
            <a:lvl4pPr>
              <a:defRPr>
                <a:latin typeface="Helvetica" pitchFamily="34" charset="0"/>
              </a:defRPr>
            </a:lvl4pPr>
            <a:lvl5pPr>
              <a:defRPr>
                <a:latin typeface="Helvetica" pitchFamily="34" charset="0"/>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11"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3" name="Suora yhdysviiva 12"/>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4" name="Suora yhdysviiva 13"/>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5"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1856268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14"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8"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
        <p:nvSpPr>
          <p:cNvPr id="2" name="Pystysuuntainen otsikko 1"/>
          <p:cNvSpPr>
            <a:spLocks noGrp="1"/>
          </p:cNvSpPr>
          <p:nvPr>
            <p:ph type="title" orient="vert"/>
          </p:nvPr>
        </p:nvSpPr>
        <p:spPr>
          <a:xfrm>
            <a:off x="5753100" y="274638"/>
            <a:ext cx="2057400" cy="5851525"/>
          </a:xfrm>
        </p:spPr>
        <p:txBody>
          <a:bodyPr vert="eaVert"/>
          <a:lstStyle>
            <a:lvl1pPr>
              <a:defRPr>
                <a:latin typeface="Helvetica" pitchFamily="34" charset="0"/>
              </a:defRPr>
            </a:lvl1pPr>
          </a:lstStyle>
          <a:p>
            <a:r>
              <a:rPr lang="fi-FI" dirty="0" smtClean="0"/>
              <a:t>Muokkaa perustyylejä naps.</a:t>
            </a:r>
            <a:endParaRPr lang="fi-FI" dirty="0"/>
          </a:p>
        </p:txBody>
      </p:sp>
      <p:sp>
        <p:nvSpPr>
          <p:cNvPr id="3" name="Pystysuoran tekstin paikkamerkki 2"/>
          <p:cNvSpPr>
            <a:spLocks noGrp="1"/>
          </p:cNvSpPr>
          <p:nvPr>
            <p:ph type="body" orient="vert" idx="1"/>
          </p:nvPr>
        </p:nvSpPr>
        <p:spPr>
          <a:xfrm>
            <a:off x="457200" y="274638"/>
            <a:ext cx="5143500" cy="5851525"/>
          </a:xfrm>
        </p:spPr>
        <p:txBody>
          <a:bodyPr vert="eaVert"/>
          <a:lstStyle>
            <a:lvl1pPr>
              <a:defRPr>
                <a:latin typeface="Helvetica" pitchFamily="34" charset="0"/>
              </a:defRPr>
            </a:lvl1pPr>
            <a:lvl2pPr>
              <a:defRPr>
                <a:latin typeface="Helvetica" pitchFamily="34" charset="0"/>
              </a:defRPr>
            </a:lvl2pPr>
            <a:lvl3pPr>
              <a:defRPr>
                <a:latin typeface="Helvetica" pitchFamily="34" charset="0"/>
              </a:defRPr>
            </a:lvl3pPr>
            <a:lvl4pPr>
              <a:defRPr>
                <a:latin typeface="Helvetica" pitchFamily="34" charset="0"/>
              </a:defRPr>
            </a:lvl4pPr>
            <a:lvl5pPr>
              <a:defRPr>
                <a:latin typeface="Helvetica" pitchFamily="34"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12"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3" name="Suora yhdysviiva 12"/>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5" name="Suorakulmio 14"/>
          <p:cNvSpPr/>
          <p:nvPr userDrawn="1"/>
        </p:nvSpPr>
        <p:spPr>
          <a:xfrm rot="5400000">
            <a:off x="8248258" y="142284"/>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16" name="Kuva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5400000">
            <a:off x="8448116" y="288127"/>
            <a:ext cx="323551" cy="736410"/>
          </a:xfrm>
          <a:prstGeom prst="rect">
            <a:avLst/>
          </a:prstGeom>
        </p:spPr>
      </p:pic>
      <p:sp>
        <p:nvSpPr>
          <p:cNvPr id="17" name="Päivämäärän paikkamerkki 3"/>
          <p:cNvSpPr>
            <a:spLocks noGrp="1"/>
          </p:cNvSpPr>
          <p:nvPr userDrawn="1">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226554572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6_Otsikko ja sisältö">
    <p:spTree>
      <p:nvGrpSpPr>
        <p:cNvPr id="1" name=""/>
        <p:cNvGrpSpPr/>
        <p:nvPr/>
      </p:nvGrpSpPr>
      <p:grpSpPr>
        <a:xfrm>
          <a:off x="0" y="0"/>
          <a:ext cx="0" cy="0"/>
          <a:chOff x="0" y="0"/>
          <a:chExt cx="0" cy="0"/>
        </a:xfrm>
      </p:grpSpPr>
      <p:sp>
        <p:nvSpPr>
          <p:cNvPr id="11" name="Kuvan paikkamerkki 10"/>
          <p:cNvSpPr>
            <a:spLocks noGrp="1"/>
          </p:cNvSpPr>
          <p:nvPr>
            <p:ph type="pic" sz="quarter" idx="13"/>
          </p:nvPr>
        </p:nvSpPr>
        <p:spPr>
          <a:xfrm>
            <a:off x="3945499" y="0"/>
            <a:ext cx="5198502" cy="6540500"/>
          </a:xfrm>
          <a:custGeom>
            <a:avLst/>
            <a:gdLst>
              <a:gd name="connsiteX0" fmla="*/ 0 w 5198502"/>
              <a:gd name="connsiteY0" fmla="*/ 0 h 6540500"/>
              <a:gd name="connsiteX1" fmla="*/ 5198502 w 5198502"/>
              <a:gd name="connsiteY1" fmla="*/ 0 h 6540500"/>
              <a:gd name="connsiteX2" fmla="*/ 5198502 w 5198502"/>
              <a:gd name="connsiteY2" fmla="*/ 6540500 h 6540500"/>
              <a:gd name="connsiteX3" fmla="*/ 0 w 5198502"/>
              <a:gd name="connsiteY3" fmla="*/ 6540500 h 6540500"/>
              <a:gd name="connsiteX4" fmla="*/ 0 w 5198502"/>
              <a:gd name="connsiteY4" fmla="*/ 0 h 6540500"/>
              <a:gd name="connsiteX0" fmla="*/ 2422782 w 5198502"/>
              <a:gd name="connsiteY0" fmla="*/ 18496 h 6540500"/>
              <a:gd name="connsiteX1" fmla="*/ 5198502 w 5198502"/>
              <a:gd name="connsiteY1" fmla="*/ 0 h 6540500"/>
              <a:gd name="connsiteX2" fmla="*/ 5198502 w 5198502"/>
              <a:gd name="connsiteY2" fmla="*/ 6540500 h 6540500"/>
              <a:gd name="connsiteX3" fmla="*/ 0 w 5198502"/>
              <a:gd name="connsiteY3" fmla="*/ 6540500 h 6540500"/>
              <a:gd name="connsiteX4" fmla="*/ 2422782 w 5198502"/>
              <a:gd name="connsiteY4" fmla="*/ 18496 h 6540500"/>
              <a:gd name="connsiteX0" fmla="*/ 2694035 w 5198502"/>
              <a:gd name="connsiteY0" fmla="*/ 0 h 6583656"/>
              <a:gd name="connsiteX1" fmla="*/ 5198502 w 5198502"/>
              <a:gd name="connsiteY1" fmla="*/ 43156 h 6583656"/>
              <a:gd name="connsiteX2" fmla="*/ 5198502 w 5198502"/>
              <a:gd name="connsiteY2" fmla="*/ 6583656 h 6583656"/>
              <a:gd name="connsiteX3" fmla="*/ 0 w 5198502"/>
              <a:gd name="connsiteY3" fmla="*/ 6583656 h 6583656"/>
              <a:gd name="connsiteX4" fmla="*/ 2694035 w 5198502"/>
              <a:gd name="connsiteY4" fmla="*/ 0 h 6583656"/>
              <a:gd name="connsiteX0" fmla="*/ 2435112 w 5198502"/>
              <a:gd name="connsiteY0" fmla="*/ 36991 h 6540500"/>
              <a:gd name="connsiteX1" fmla="*/ 5198502 w 5198502"/>
              <a:gd name="connsiteY1" fmla="*/ 0 h 6540500"/>
              <a:gd name="connsiteX2" fmla="*/ 5198502 w 5198502"/>
              <a:gd name="connsiteY2" fmla="*/ 6540500 h 6540500"/>
              <a:gd name="connsiteX3" fmla="*/ 0 w 5198502"/>
              <a:gd name="connsiteY3" fmla="*/ 6540500 h 6540500"/>
              <a:gd name="connsiteX4" fmla="*/ 2435112 w 5198502"/>
              <a:gd name="connsiteY4" fmla="*/ 36991 h 6540500"/>
              <a:gd name="connsiteX0" fmla="*/ 2428947 w 5198502"/>
              <a:gd name="connsiteY0" fmla="*/ 6165 h 6540500"/>
              <a:gd name="connsiteX1" fmla="*/ 5198502 w 5198502"/>
              <a:gd name="connsiteY1" fmla="*/ 0 h 6540500"/>
              <a:gd name="connsiteX2" fmla="*/ 5198502 w 5198502"/>
              <a:gd name="connsiteY2" fmla="*/ 6540500 h 6540500"/>
              <a:gd name="connsiteX3" fmla="*/ 0 w 5198502"/>
              <a:gd name="connsiteY3" fmla="*/ 6540500 h 6540500"/>
              <a:gd name="connsiteX4" fmla="*/ 2428947 w 5198502"/>
              <a:gd name="connsiteY4" fmla="*/ 6165 h 6540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98502" h="6540500">
                <a:moveTo>
                  <a:pt x="2428947" y="6165"/>
                </a:moveTo>
                <a:lnTo>
                  <a:pt x="5198502" y="0"/>
                </a:lnTo>
                <a:lnTo>
                  <a:pt x="5198502" y="6540500"/>
                </a:lnTo>
                <a:lnTo>
                  <a:pt x="0" y="6540500"/>
                </a:lnTo>
                <a:lnTo>
                  <a:pt x="2428947" y="6165"/>
                </a:lnTo>
                <a:close/>
              </a:path>
            </a:pathLst>
          </a:custGeom>
          <a:solidFill>
            <a:schemeClr val="accent5"/>
          </a:solidFill>
        </p:spPr>
        <p:txBody>
          <a:bodyPr anchor="ctr"/>
          <a:lstStyle>
            <a:lvl1pPr marL="0" indent="0" algn="ctr">
              <a:buNone/>
              <a:defRPr>
                <a:solidFill>
                  <a:schemeClr val="tx2"/>
                </a:solidFill>
                <a:latin typeface="Helvetica" pitchFamily="34" charset="0"/>
              </a:defRPr>
            </a:lvl1pPr>
          </a:lstStyle>
          <a:p>
            <a:endParaRPr lang="fi-FI" dirty="0"/>
          </a:p>
        </p:txBody>
      </p:sp>
      <p:sp>
        <p:nvSpPr>
          <p:cNvPr id="7" name="Suorakulmio 6"/>
          <p:cNvSpPr/>
          <p:nvPr userDrawn="1"/>
        </p:nvSpPr>
        <p:spPr>
          <a:xfrm>
            <a:off x="0" y="0"/>
            <a:ext cx="6375120" cy="6864136"/>
          </a:xfrm>
          <a:custGeom>
            <a:avLst/>
            <a:gdLst>
              <a:gd name="connsiteX0" fmla="*/ 0 w 6553200"/>
              <a:gd name="connsiteY0" fmla="*/ 0 h 6858000"/>
              <a:gd name="connsiteX1" fmla="*/ 6553200 w 6553200"/>
              <a:gd name="connsiteY1" fmla="*/ 0 h 6858000"/>
              <a:gd name="connsiteX2" fmla="*/ 6553200 w 6553200"/>
              <a:gd name="connsiteY2" fmla="*/ 6858000 h 6858000"/>
              <a:gd name="connsiteX3" fmla="*/ 0 w 6553200"/>
              <a:gd name="connsiteY3" fmla="*/ 6858000 h 6858000"/>
              <a:gd name="connsiteX4" fmla="*/ 0 w 6553200"/>
              <a:gd name="connsiteY4" fmla="*/ 0 h 6858000"/>
              <a:gd name="connsiteX0" fmla="*/ 0 w 6553200"/>
              <a:gd name="connsiteY0" fmla="*/ 0 h 6858000"/>
              <a:gd name="connsiteX1" fmla="*/ 6553200 w 6553200"/>
              <a:gd name="connsiteY1" fmla="*/ 0 h 6858000"/>
              <a:gd name="connsiteX2" fmla="*/ 3737066 w 6553200"/>
              <a:gd name="connsiteY2" fmla="*/ 6858000 h 6858000"/>
              <a:gd name="connsiteX3" fmla="*/ 0 w 6553200"/>
              <a:gd name="connsiteY3" fmla="*/ 6858000 h 6858000"/>
              <a:gd name="connsiteX4" fmla="*/ 0 w 6553200"/>
              <a:gd name="connsiteY4" fmla="*/ 0 h 6858000"/>
              <a:gd name="connsiteX0" fmla="*/ 0 w 6553200"/>
              <a:gd name="connsiteY0" fmla="*/ 0 h 6858000"/>
              <a:gd name="connsiteX1" fmla="*/ 6553200 w 6553200"/>
              <a:gd name="connsiteY1" fmla="*/ 0 h 6858000"/>
              <a:gd name="connsiteX2" fmla="*/ 3914992 w 6553200"/>
              <a:gd name="connsiteY2" fmla="*/ 6839594 h 6858000"/>
              <a:gd name="connsiteX3" fmla="*/ 0 w 6553200"/>
              <a:gd name="connsiteY3" fmla="*/ 6858000 h 6858000"/>
              <a:gd name="connsiteX4" fmla="*/ 0 w 6553200"/>
              <a:gd name="connsiteY4" fmla="*/ 0 h 6858000"/>
              <a:gd name="connsiteX0" fmla="*/ 0 w 6553200"/>
              <a:gd name="connsiteY0" fmla="*/ 0 h 6864136"/>
              <a:gd name="connsiteX1" fmla="*/ 6553200 w 6553200"/>
              <a:gd name="connsiteY1" fmla="*/ 0 h 6864136"/>
              <a:gd name="connsiteX2" fmla="*/ 3921127 w 6553200"/>
              <a:gd name="connsiteY2" fmla="*/ 6864136 h 6864136"/>
              <a:gd name="connsiteX3" fmla="*/ 0 w 6553200"/>
              <a:gd name="connsiteY3" fmla="*/ 6858000 h 6864136"/>
              <a:gd name="connsiteX4" fmla="*/ 0 w 6553200"/>
              <a:gd name="connsiteY4" fmla="*/ 0 h 6864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53200" h="6864136">
                <a:moveTo>
                  <a:pt x="0" y="0"/>
                </a:moveTo>
                <a:lnTo>
                  <a:pt x="6553200" y="0"/>
                </a:lnTo>
                <a:lnTo>
                  <a:pt x="3921127" y="6864136"/>
                </a:lnTo>
                <a:lnTo>
                  <a:pt x="0" y="6858000"/>
                </a:lnTo>
                <a:lnTo>
                  <a:pt x="0" y="0"/>
                </a:ln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tx2"/>
              </a:solidFill>
              <a:latin typeface="Helvetica" pitchFamily="34" charset="0"/>
            </a:endParaRPr>
          </a:p>
        </p:txBody>
      </p:sp>
      <p:sp>
        <p:nvSpPr>
          <p:cNvPr id="2" name="Otsikko 1"/>
          <p:cNvSpPr>
            <a:spLocks noGrp="1"/>
          </p:cNvSpPr>
          <p:nvPr>
            <p:ph type="title"/>
          </p:nvPr>
        </p:nvSpPr>
        <p:spPr>
          <a:xfrm>
            <a:off x="457201" y="1516842"/>
            <a:ext cx="4741260" cy="1589105"/>
          </a:xfrm>
        </p:spPr>
        <p:txBody>
          <a:bodyPr/>
          <a:lstStyle>
            <a:lvl1pPr algn="l">
              <a:defRPr b="1" i="0">
                <a:solidFill>
                  <a:schemeClr val="tx2"/>
                </a:solidFill>
                <a:latin typeface="Helvetica" pitchFamily="34" charset="0"/>
                <a:cs typeface="Helvetica" pitchFamily="34" charset="0"/>
              </a:defRPr>
            </a:lvl1pPr>
          </a:lstStyle>
          <a:p>
            <a:r>
              <a:rPr lang="fi-FI" dirty="0" smtClean="0"/>
              <a:t>Muokkaa perustyylejä naps.</a:t>
            </a:r>
            <a:endParaRPr lang="fi-FI" dirty="0"/>
          </a:p>
        </p:txBody>
      </p:sp>
      <p:sp>
        <p:nvSpPr>
          <p:cNvPr id="3" name="Sisällön paikkamerkki 2"/>
          <p:cNvSpPr>
            <a:spLocks noGrp="1"/>
          </p:cNvSpPr>
          <p:nvPr>
            <p:ph idx="1"/>
          </p:nvPr>
        </p:nvSpPr>
        <p:spPr>
          <a:xfrm>
            <a:off x="457200" y="3382046"/>
            <a:ext cx="3620636" cy="2923411"/>
          </a:xfrm>
        </p:spPr>
        <p:txBody>
          <a:bodyPr>
            <a:normAutofit/>
          </a:bodyPr>
          <a:lstStyle>
            <a:lvl1pPr marL="0" indent="0">
              <a:lnSpc>
                <a:spcPct val="100000"/>
              </a:lnSpc>
              <a:buNone/>
              <a:defRPr sz="1800">
                <a:solidFill>
                  <a:schemeClr val="tx2"/>
                </a:solidFill>
                <a:latin typeface="Helvetica"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dirty="0" smtClean="0"/>
              <a:t>Muokkaa tekstin perustyylejä napsauttamalla</a:t>
            </a:r>
          </a:p>
        </p:txBody>
      </p:sp>
      <p:sp>
        <p:nvSpPr>
          <p:cNvPr id="8" name="Suorakulmio 7"/>
          <p:cNvSpPr/>
          <p:nvPr userDrawn="1"/>
        </p:nvSpPr>
        <p:spPr>
          <a:xfrm>
            <a:off x="-1" y="6540486"/>
            <a:ext cx="9144000" cy="32365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4"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1E27FF40-B8EF-44D5-A1E0-87F23FB88C8B}" type="datetime1">
              <a:rPr lang="fi-FI" smtClean="0"/>
              <a:pPr/>
              <a:t>3.5.2019</a:t>
            </a:fld>
            <a:endParaRPr lang="fi-FI" dirty="0"/>
          </a:p>
        </p:txBody>
      </p:sp>
      <p:sp>
        <p:nvSpPr>
          <p:cNvPr id="5" name="Alatunnisteen paikkamerkki 4"/>
          <p:cNvSpPr>
            <a:spLocks noGrp="1"/>
          </p:cNvSpPr>
          <p:nvPr>
            <p:ph type="ftr" sz="quarter" idx="11"/>
          </p:nvPr>
        </p:nvSpPr>
        <p:spPr>
          <a:xfrm>
            <a:off x="5343906"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chemeClr val="accent1"/>
                </a:solidFill>
              </a:rPr>
              <a:t>JYU.</a:t>
            </a:r>
            <a:r>
              <a:rPr lang="fi-FI" b="1" dirty="0" smtClean="0"/>
              <a:t> </a:t>
            </a:r>
            <a:r>
              <a:rPr lang="fi-FI" b="1" dirty="0" err="1" smtClean="0"/>
              <a:t>Since</a:t>
            </a:r>
            <a:r>
              <a:rPr lang="fi-FI" b="1" dirty="0" smtClean="0"/>
              <a:t> 1863.</a:t>
            </a:r>
          </a:p>
        </p:txBody>
      </p:sp>
      <p:sp>
        <p:nvSpPr>
          <p:cNvPr id="6" name="Dian numeron paikkamerkki 5"/>
          <p:cNvSpPr>
            <a:spLocks noGrp="1"/>
          </p:cNvSpPr>
          <p:nvPr>
            <p:ph type="sldNum" sz="quarter" idx="12"/>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4" name="Suora yhdysviiva 13"/>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5" name="Suora yhdysviiva 14"/>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grpSp>
        <p:nvGrpSpPr>
          <p:cNvPr id="19" name="Group 18"/>
          <p:cNvGrpSpPr/>
          <p:nvPr userDrawn="1"/>
        </p:nvGrpSpPr>
        <p:grpSpPr>
          <a:xfrm>
            <a:off x="457201" y="0"/>
            <a:ext cx="763388" cy="1028096"/>
            <a:chOff x="457200" y="0"/>
            <a:chExt cx="763388" cy="1028096"/>
          </a:xfrm>
        </p:grpSpPr>
        <p:sp>
          <p:nvSpPr>
            <p:cNvPr id="20" name="Suorakulmio 15"/>
            <p:cNvSpPr/>
            <p:nvPr userDrawn="1"/>
          </p:nvSpPr>
          <p:spPr>
            <a:xfrm>
              <a:off x="457200" y="0"/>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21" name="Kuva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7117" y="165903"/>
              <a:ext cx="323551" cy="736410"/>
            </a:xfrm>
            <a:prstGeom prst="rect">
              <a:avLst/>
            </a:prstGeom>
          </p:spPr>
        </p:pic>
      </p:grpSp>
    </p:spTree>
    <p:extLst>
      <p:ext uri="{BB962C8B-B14F-4D97-AF65-F5344CB8AC3E}">
        <p14:creationId xmlns:p14="http://schemas.microsoft.com/office/powerpoint/2010/main" val="23909068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Osan ylätunniste">
    <p:spTree>
      <p:nvGrpSpPr>
        <p:cNvPr id="1" name=""/>
        <p:cNvGrpSpPr/>
        <p:nvPr/>
      </p:nvGrpSpPr>
      <p:grpSpPr>
        <a:xfrm>
          <a:off x="0" y="0"/>
          <a:ext cx="0" cy="0"/>
          <a:chOff x="0" y="0"/>
          <a:chExt cx="0" cy="0"/>
        </a:xfrm>
      </p:grpSpPr>
      <p:sp>
        <p:nvSpPr>
          <p:cNvPr id="6" name="Kuvan paikkamerkki 5"/>
          <p:cNvSpPr>
            <a:spLocks noGrp="1"/>
          </p:cNvSpPr>
          <p:nvPr>
            <p:ph type="pic" sz="quarter" idx="12"/>
          </p:nvPr>
        </p:nvSpPr>
        <p:spPr>
          <a:xfrm>
            <a:off x="0" y="0"/>
            <a:ext cx="9144000" cy="3473450"/>
          </a:xfrm>
          <a:custGeom>
            <a:avLst/>
            <a:gdLst>
              <a:gd name="connsiteX0" fmla="*/ 0 w 9144000"/>
              <a:gd name="connsiteY0" fmla="*/ 0 h 3473450"/>
              <a:gd name="connsiteX1" fmla="*/ 9144000 w 9144000"/>
              <a:gd name="connsiteY1" fmla="*/ 0 h 3473450"/>
              <a:gd name="connsiteX2" fmla="*/ 9144000 w 9144000"/>
              <a:gd name="connsiteY2" fmla="*/ 3473450 h 3473450"/>
              <a:gd name="connsiteX3" fmla="*/ 0 w 9144000"/>
              <a:gd name="connsiteY3" fmla="*/ 3473450 h 3473450"/>
              <a:gd name="connsiteX4" fmla="*/ 0 w 9144000"/>
              <a:gd name="connsiteY4" fmla="*/ 0 h 3473450"/>
              <a:gd name="connsiteX0" fmla="*/ 0 w 9144000"/>
              <a:gd name="connsiteY0" fmla="*/ 0 h 3473450"/>
              <a:gd name="connsiteX1" fmla="*/ 419209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394184 w 9144000"/>
              <a:gd name="connsiteY1" fmla="*/ 12421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444180 w 9144000"/>
              <a:gd name="connsiteY2" fmla="*/ 1144825 h 3473450"/>
              <a:gd name="connsiteX3" fmla="*/ 9144000 w 9144000"/>
              <a:gd name="connsiteY3" fmla="*/ 0 h 3473450"/>
              <a:gd name="connsiteX4" fmla="*/ 9144000 w 9144000"/>
              <a:gd name="connsiteY4" fmla="*/ 3473450 h 3473450"/>
              <a:gd name="connsiteX5" fmla="*/ 0 w 9144000"/>
              <a:gd name="connsiteY5" fmla="*/ 3473450 h 3473450"/>
              <a:gd name="connsiteX6" fmla="*/ 0 w 9144000"/>
              <a:gd name="connsiteY6" fmla="*/ 0 h 3473450"/>
              <a:gd name="connsiteX0" fmla="*/ 0 w 9144000"/>
              <a:gd name="connsiteY0" fmla="*/ 0 h 3473450"/>
              <a:gd name="connsiteX1" fmla="*/ 419208 w 9144000"/>
              <a:gd name="connsiteY1" fmla="*/ 6165 h 3473450"/>
              <a:gd name="connsiteX2" fmla="*/ 444180 w 9144000"/>
              <a:gd name="connsiteY2" fmla="*/ 1144825 h 3473450"/>
              <a:gd name="connsiteX3" fmla="*/ 1388843 w 9144000"/>
              <a:gd name="connsiteY3" fmla="*/ 6256 h 3473450"/>
              <a:gd name="connsiteX4" fmla="*/ 9144000 w 9144000"/>
              <a:gd name="connsiteY4" fmla="*/ 0 h 3473450"/>
              <a:gd name="connsiteX5" fmla="*/ 9144000 w 9144000"/>
              <a:gd name="connsiteY5" fmla="*/ 3473450 h 3473450"/>
              <a:gd name="connsiteX6" fmla="*/ 0 w 9144000"/>
              <a:gd name="connsiteY6" fmla="*/ 3473450 h 3473450"/>
              <a:gd name="connsiteX7" fmla="*/ 0 w 9144000"/>
              <a:gd name="connsiteY7"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37507 w 9144000"/>
              <a:gd name="connsiteY1" fmla="*/ 104986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0459 w 9144000"/>
              <a:gd name="connsiteY3" fmla="*/ 1263011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625856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625856 w 9144000"/>
              <a:gd name="connsiteY8" fmla="*/ 3473378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589614 w 9144000"/>
              <a:gd name="connsiteY8" fmla="*/ 3469718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48884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512187 w 9144000"/>
              <a:gd name="connsiteY3" fmla="*/ 114222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7689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90354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9296 h 3482746"/>
              <a:gd name="connsiteX1" fmla="*/ 460678 w 9144000"/>
              <a:gd name="connsiteY1" fmla="*/ 16985 h 3482746"/>
              <a:gd name="connsiteX2" fmla="*/ 463690 w 9144000"/>
              <a:gd name="connsiteY2" fmla="*/ 1093441 h 3482746"/>
              <a:gd name="connsiteX3" fmla="*/ 1284105 w 9144000"/>
              <a:gd name="connsiteY3" fmla="*/ 1094505 h 3482746"/>
              <a:gd name="connsiteX4" fmla="*/ 1414763 w 9144000"/>
              <a:gd name="connsiteY4" fmla="*/ 0 h 3482746"/>
              <a:gd name="connsiteX5" fmla="*/ 9144000 w 9144000"/>
              <a:gd name="connsiteY5" fmla="*/ 9296 h 3482746"/>
              <a:gd name="connsiteX6" fmla="*/ 9144000 w 9144000"/>
              <a:gd name="connsiteY6" fmla="*/ 3482746 h 3482746"/>
              <a:gd name="connsiteX7" fmla="*/ 4776273 w 9144000"/>
              <a:gd name="connsiteY7" fmla="*/ 3482674 h 3482746"/>
              <a:gd name="connsiteX8" fmla="*/ 4776273 w 9144000"/>
              <a:gd name="connsiteY8" fmla="*/ 2732366 h 3482746"/>
              <a:gd name="connsiteX9" fmla="*/ 424558 w 9144000"/>
              <a:gd name="connsiteY9" fmla="*/ 2728706 h 3482746"/>
              <a:gd name="connsiteX10" fmla="*/ 428218 w 9144000"/>
              <a:gd name="connsiteY10" fmla="*/ 3482674 h 3482746"/>
              <a:gd name="connsiteX11" fmla="*/ 0 w 9144000"/>
              <a:gd name="connsiteY11" fmla="*/ 3482746 h 3482746"/>
              <a:gd name="connsiteX12" fmla="*/ 0 w 9144000"/>
              <a:gd name="connsiteY12" fmla="*/ 9296 h 3482746"/>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5862 w 9144000"/>
              <a:gd name="connsiteY1" fmla="*/ 1434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25266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02144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753918 w 9144000"/>
              <a:gd name="connsiteY2" fmla="*/ 1432687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626918 w 9144000"/>
              <a:gd name="connsiteY2" fmla="*/ 151735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57584 w 9144000"/>
              <a:gd name="connsiteY2" fmla="*/ 1523402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79 w 9144000"/>
              <a:gd name="connsiteY2" fmla="*/ 103354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584583 w 9144000"/>
              <a:gd name="connsiteY2" fmla="*/ 117263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17523 w 9144000"/>
              <a:gd name="connsiteY3" fmla="*/ 102856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22255 h 3495705"/>
              <a:gd name="connsiteX1" fmla="*/ 460678 w 9144000"/>
              <a:gd name="connsiteY1" fmla="*/ 24760 h 3495705"/>
              <a:gd name="connsiteX2" fmla="*/ 463631 w 9144000"/>
              <a:gd name="connsiteY2" fmla="*/ 1045639 h 3495705"/>
              <a:gd name="connsiteX3" fmla="*/ 1217523 w 9144000"/>
              <a:gd name="connsiteY3" fmla="*/ 1046704 h 3495705"/>
              <a:gd name="connsiteX4" fmla="*/ 1207416 w 9144000"/>
              <a:gd name="connsiteY4" fmla="*/ 0 h 3495705"/>
              <a:gd name="connsiteX5" fmla="*/ 9144000 w 9144000"/>
              <a:gd name="connsiteY5" fmla="*/ 22255 h 3495705"/>
              <a:gd name="connsiteX6" fmla="*/ 9144000 w 9144000"/>
              <a:gd name="connsiteY6" fmla="*/ 3495705 h 3495705"/>
              <a:gd name="connsiteX7" fmla="*/ 4776273 w 9144000"/>
              <a:gd name="connsiteY7" fmla="*/ 3495633 h 3495705"/>
              <a:gd name="connsiteX8" fmla="*/ 4776273 w 9144000"/>
              <a:gd name="connsiteY8" fmla="*/ 2745325 h 3495705"/>
              <a:gd name="connsiteX9" fmla="*/ 424558 w 9144000"/>
              <a:gd name="connsiteY9" fmla="*/ 2741665 h 3495705"/>
              <a:gd name="connsiteX10" fmla="*/ 428218 w 9144000"/>
              <a:gd name="connsiteY10" fmla="*/ 3495633 h 3495705"/>
              <a:gd name="connsiteX11" fmla="*/ 0 w 9144000"/>
              <a:gd name="connsiteY11" fmla="*/ 3495705 h 3495705"/>
              <a:gd name="connsiteX12" fmla="*/ 0 w 9144000"/>
              <a:gd name="connsiteY12" fmla="*/ 22255 h 3495705"/>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7450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07416 w 9144000"/>
              <a:gd name="connsiteY4" fmla="*/ 7983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80554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144000" h="3473450">
                <a:moveTo>
                  <a:pt x="0" y="0"/>
                </a:moveTo>
                <a:lnTo>
                  <a:pt x="460678" y="2505"/>
                </a:lnTo>
                <a:cubicBezTo>
                  <a:pt x="467258" y="181367"/>
                  <a:pt x="460712" y="888442"/>
                  <a:pt x="463631" y="1023384"/>
                </a:cubicBezTo>
                <a:lnTo>
                  <a:pt x="1217523" y="1024449"/>
                </a:lnTo>
                <a:cubicBezTo>
                  <a:pt x="1217622" y="1021952"/>
                  <a:pt x="1212357" y="439565"/>
                  <a:pt x="1213464" y="1935"/>
                </a:cubicBezTo>
                <a:lnTo>
                  <a:pt x="9144000" y="0"/>
                </a:lnTo>
                <a:lnTo>
                  <a:pt x="9144000" y="3473450"/>
                </a:lnTo>
                <a:lnTo>
                  <a:pt x="4776273" y="3473378"/>
                </a:lnTo>
                <a:lnTo>
                  <a:pt x="4776273" y="2723070"/>
                </a:lnTo>
                <a:lnTo>
                  <a:pt x="424558" y="2719410"/>
                </a:lnTo>
                <a:lnTo>
                  <a:pt x="428218" y="3473378"/>
                </a:lnTo>
                <a:lnTo>
                  <a:pt x="0" y="3473450"/>
                </a:lnTo>
                <a:lnTo>
                  <a:pt x="0" y="0"/>
                </a:lnTo>
                <a:close/>
              </a:path>
            </a:pathLst>
          </a:custGeom>
          <a:solidFill>
            <a:srgbClr val="EEEFEE"/>
          </a:solidFill>
        </p:spPr>
        <p:txBody>
          <a:bodyPr anchor="ctr"/>
          <a:lstStyle>
            <a:lvl1pPr marL="0" indent="0" algn="ctr">
              <a:buNone/>
              <a:defRPr>
                <a:latin typeface="Helvetica" pitchFamily="34" charset="0"/>
              </a:defRPr>
            </a:lvl1pPr>
          </a:lstStyle>
          <a:p>
            <a:endParaRPr lang="fi-FI"/>
          </a:p>
        </p:txBody>
      </p:sp>
      <p:sp>
        <p:nvSpPr>
          <p:cNvPr id="13" name="Suorakulmio 12"/>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1" name="Suorakulmio 10"/>
          <p:cNvSpPr/>
          <p:nvPr userDrawn="1"/>
        </p:nvSpPr>
        <p:spPr>
          <a:xfrm>
            <a:off x="425824" y="2719294"/>
            <a:ext cx="4347882" cy="2099235"/>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2" name="Otsikko 1"/>
          <p:cNvSpPr>
            <a:spLocks noGrp="1"/>
          </p:cNvSpPr>
          <p:nvPr>
            <p:ph type="title"/>
          </p:nvPr>
        </p:nvSpPr>
        <p:spPr>
          <a:xfrm>
            <a:off x="821764" y="3227296"/>
            <a:ext cx="3541059" cy="1763058"/>
          </a:xfrm>
        </p:spPr>
        <p:txBody>
          <a:bodyPr anchor="t">
            <a:normAutofit/>
          </a:bodyPr>
          <a:lstStyle>
            <a:lvl1pPr algn="l">
              <a:defRPr sz="3600" b="1" cap="none">
                <a:latin typeface="Helvetica" pitchFamily="34" charset="0"/>
              </a:defRPr>
            </a:lvl1pPr>
          </a:lstStyle>
          <a:p>
            <a:r>
              <a:rPr lang="fi-FI" dirty="0" smtClean="0"/>
              <a:t>Muokkaa perustyylejä naps.</a:t>
            </a:r>
            <a:endParaRPr lang="fi-FI" dirty="0"/>
          </a:p>
        </p:txBody>
      </p:sp>
      <p:sp>
        <p:nvSpPr>
          <p:cNvPr id="3" name="Tekstin paikkamerkki 2"/>
          <p:cNvSpPr>
            <a:spLocks noGrp="1"/>
          </p:cNvSpPr>
          <p:nvPr>
            <p:ph type="body" idx="1"/>
          </p:nvPr>
        </p:nvSpPr>
        <p:spPr>
          <a:xfrm>
            <a:off x="821764" y="5162831"/>
            <a:ext cx="3541059" cy="1142345"/>
          </a:xfrm>
        </p:spPr>
        <p:txBody>
          <a:bodyPr anchor="t"/>
          <a:lstStyle>
            <a:lvl1pPr marL="0" indent="0">
              <a:buNone/>
              <a:defRPr sz="2000">
                <a:solidFill>
                  <a:schemeClr val="tx2"/>
                </a:solidFill>
                <a:latin typeface="Helvetica"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smtClean="0"/>
              <a:t>Muokkaa tekstin perustyylejä napsauttamalla</a:t>
            </a:r>
          </a:p>
        </p:txBody>
      </p:sp>
      <p:sp>
        <p:nvSpPr>
          <p:cNvPr id="8" name="Alatunnisteen paikkamerkki 4"/>
          <p:cNvSpPr>
            <a:spLocks noGrp="1"/>
          </p:cNvSpPr>
          <p:nvPr>
            <p:ph type="ftr" sz="quarter" idx="3"/>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dirty="0" smtClean="0">
                <a:solidFill>
                  <a:schemeClr val="accent1"/>
                </a:solidFill>
              </a:rPr>
              <a:t>JYU. </a:t>
            </a:r>
            <a:r>
              <a:rPr lang="fi-FI" dirty="0" err="1" smtClean="0"/>
              <a:t>Since</a:t>
            </a:r>
            <a:r>
              <a:rPr lang="fi-FI" dirty="0" smtClean="0"/>
              <a:t> 1863.</a:t>
            </a:r>
          </a:p>
        </p:txBody>
      </p:sp>
      <p:sp>
        <p:nvSpPr>
          <p:cNvPr id="9"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sp>
        <p:nvSpPr>
          <p:cNvPr id="12" name="Sisällön paikkamerkki 2"/>
          <p:cNvSpPr>
            <a:spLocks noGrp="1"/>
          </p:cNvSpPr>
          <p:nvPr>
            <p:ph sz="half" idx="11"/>
          </p:nvPr>
        </p:nvSpPr>
        <p:spPr>
          <a:xfrm>
            <a:off x="4908176" y="3937000"/>
            <a:ext cx="3904130" cy="2368176"/>
          </a:xfrm>
        </p:spPr>
        <p:txBody>
          <a:bodyPr>
            <a:normAutofit/>
          </a:bodyPr>
          <a:lstStyle>
            <a:lvl1pPr marL="0" indent="0">
              <a:buNone/>
              <a:defRPr sz="1400">
                <a:latin typeface="Helvetica" pitchFamily="34" charset="0"/>
              </a:defRPr>
            </a:lvl1pPr>
            <a:lvl2pPr marL="457200" indent="0">
              <a:buNone/>
              <a:defRPr sz="1400"/>
            </a:lvl2pPr>
            <a:lvl3pPr marL="914400" indent="0">
              <a:buNone/>
              <a:defRPr sz="1400"/>
            </a:lvl3pPr>
            <a:lvl4pPr marL="1371600" indent="0">
              <a:buNone/>
              <a:defRPr sz="1400"/>
            </a:lvl4pPr>
            <a:lvl5pPr marL="1828800" indent="0">
              <a:buNone/>
              <a:defRPr sz="1400"/>
            </a:lvl5pPr>
            <a:lvl6pPr>
              <a:defRPr sz="1800"/>
            </a:lvl6pPr>
            <a:lvl7pPr>
              <a:defRPr sz="1800"/>
            </a:lvl7pPr>
            <a:lvl8pPr>
              <a:defRPr sz="1800"/>
            </a:lvl8pPr>
            <a:lvl9pPr>
              <a:defRPr sz="1800"/>
            </a:lvl9pPr>
          </a:lstStyle>
          <a:p>
            <a:pPr lvl="0"/>
            <a:r>
              <a:rPr lang="fi-FI" dirty="0" smtClean="0"/>
              <a:t>Muokkaa tekstin perustyylejä napsauttamalla</a:t>
            </a:r>
          </a:p>
        </p:txBody>
      </p:sp>
      <p:cxnSp>
        <p:nvCxnSpPr>
          <p:cNvPr id="16" name="Suora yhdysviiva 15"/>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7" name="Suora yhdysviiva 16"/>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1"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grpSp>
        <p:nvGrpSpPr>
          <p:cNvPr id="22" name="Group 21"/>
          <p:cNvGrpSpPr/>
          <p:nvPr userDrawn="1"/>
        </p:nvGrpSpPr>
        <p:grpSpPr>
          <a:xfrm>
            <a:off x="457201" y="0"/>
            <a:ext cx="763388" cy="1028096"/>
            <a:chOff x="457200" y="0"/>
            <a:chExt cx="763388" cy="1028096"/>
          </a:xfrm>
        </p:grpSpPr>
        <p:sp>
          <p:nvSpPr>
            <p:cNvPr id="23" name="Suorakulmio 15"/>
            <p:cNvSpPr/>
            <p:nvPr userDrawn="1"/>
          </p:nvSpPr>
          <p:spPr>
            <a:xfrm>
              <a:off x="457200" y="0"/>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24" name="Kuva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7117" y="165903"/>
              <a:ext cx="323551" cy="736410"/>
            </a:xfrm>
            <a:prstGeom prst="rect">
              <a:avLst/>
            </a:prstGeom>
          </p:spPr>
        </p:pic>
      </p:grpSp>
    </p:spTree>
    <p:extLst>
      <p:ext uri="{BB962C8B-B14F-4D97-AF65-F5344CB8AC3E}">
        <p14:creationId xmlns:p14="http://schemas.microsoft.com/office/powerpoint/2010/main" val="416279359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Osan ylätunniste">
    <p:spTree>
      <p:nvGrpSpPr>
        <p:cNvPr id="1" name=""/>
        <p:cNvGrpSpPr/>
        <p:nvPr/>
      </p:nvGrpSpPr>
      <p:grpSpPr>
        <a:xfrm>
          <a:off x="0" y="0"/>
          <a:ext cx="0" cy="0"/>
          <a:chOff x="0" y="0"/>
          <a:chExt cx="0" cy="0"/>
        </a:xfrm>
      </p:grpSpPr>
      <p:sp>
        <p:nvSpPr>
          <p:cNvPr id="25" name="Suorakulmio 6"/>
          <p:cNvSpPr/>
          <p:nvPr userDrawn="1"/>
        </p:nvSpPr>
        <p:spPr>
          <a:xfrm>
            <a:off x="0" y="3877234"/>
            <a:ext cx="9144000" cy="2980766"/>
          </a:xfrm>
          <a:prstGeom prst="rect">
            <a:avLst/>
          </a:prstGeom>
          <a:solidFill>
            <a:srgbClr val="F156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6" name="Kuvan paikkamerkki 5"/>
          <p:cNvSpPr>
            <a:spLocks noGrp="1"/>
          </p:cNvSpPr>
          <p:nvPr>
            <p:ph type="pic" sz="quarter" idx="12"/>
          </p:nvPr>
        </p:nvSpPr>
        <p:spPr>
          <a:xfrm>
            <a:off x="-2" y="-1"/>
            <a:ext cx="9144001" cy="3769783"/>
          </a:xfrm>
          <a:custGeom>
            <a:avLst/>
            <a:gdLst>
              <a:gd name="connsiteX0" fmla="*/ 0 w 9144000"/>
              <a:gd name="connsiteY0" fmla="*/ 0 h 3473450"/>
              <a:gd name="connsiteX1" fmla="*/ 9144000 w 9144000"/>
              <a:gd name="connsiteY1" fmla="*/ 0 h 3473450"/>
              <a:gd name="connsiteX2" fmla="*/ 9144000 w 9144000"/>
              <a:gd name="connsiteY2" fmla="*/ 3473450 h 3473450"/>
              <a:gd name="connsiteX3" fmla="*/ 0 w 9144000"/>
              <a:gd name="connsiteY3" fmla="*/ 3473450 h 3473450"/>
              <a:gd name="connsiteX4" fmla="*/ 0 w 9144000"/>
              <a:gd name="connsiteY4" fmla="*/ 0 h 3473450"/>
              <a:gd name="connsiteX0" fmla="*/ 0 w 9144000"/>
              <a:gd name="connsiteY0" fmla="*/ 0 h 3473450"/>
              <a:gd name="connsiteX1" fmla="*/ 419209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394184 w 9144000"/>
              <a:gd name="connsiteY1" fmla="*/ 12421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444180 w 9144000"/>
              <a:gd name="connsiteY2" fmla="*/ 1144825 h 3473450"/>
              <a:gd name="connsiteX3" fmla="*/ 9144000 w 9144000"/>
              <a:gd name="connsiteY3" fmla="*/ 0 h 3473450"/>
              <a:gd name="connsiteX4" fmla="*/ 9144000 w 9144000"/>
              <a:gd name="connsiteY4" fmla="*/ 3473450 h 3473450"/>
              <a:gd name="connsiteX5" fmla="*/ 0 w 9144000"/>
              <a:gd name="connsiteY5" fmla="*/ 3473450 h 3473450"/>
              <a:gd name="connsiteX6" fmla="*/ 0 w 9144000"/>
              <a:gd name="connsiteY6" fmla="*/ 0 h 3473450"/>
              <a:gd name="connsiteX0" fmla="*/ 0 w 9144000"/>
              <a:gd name="connsiteY0" fmla="*/ 0 h 3473450"/>
              <a:gd name="connsiteX1" fmla="*/ 419208 w 9144000"/>
              <a:gd name="connsiteY1" fmla="*/ 6165 h 3473450"/>
              <a:gd name="connsiteX2" fmla="*/ 444180 w 9144000"/>
              <a:gd name="connsiteY2" fmla="*/ 1144825 h 3473450"/>
              <a:gd name="connsiteX3" fmla="*/ 1388843 w 9144000"/>
              <a:gd name="connsiteY3" fmla="*/ 6256 h 3473450"/>
              <a:gd name="connsiteX4" fmla="*/ 9144000 w 9144000"/>
              <a:gd name="connsiteY4" fmla="*/ 0 h 3473450"/>
              <a:gd name="connsiteX5" fmla="*/ 9144000 w 9144000"/>
              <a:gd name="connsiteY5" fmla="*/ 3473450 h 3473450"/>
              <a:gd name="connsiteX6" fmla="*/ 0 w 9144000"/>
              <a:gd name="connsiteY6" fmla="*/ 3473450 h 3473450"/>
              <a:gd name="connsiteX7" fmla="*/ 0 w 9144000"/>
              <a:gd name="connsiteY7"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37507 w 9144000"/>
              <a:gd name="connsiteY1" fmla="*/ 104986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0459 w 9144000"/>
              <a:gd name="connsiteY3" fmla="*/ 1263011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625856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625856 w 9144000"/>
              <a:gd name="connsiteY8" fmla="*/ 3473378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589614 w 9144000"/>
              <a:gd name="connsiteY8" fmla="*/ 3469718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48884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512187 w 9144000"/>
              <a:gd name="connsiteY3" fmla="*/ 114222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7689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90354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9296 h 3482746"/>
              <a:gd name="connsiteX1" fmla="*/ 460678 w 9144000"/>
              <a:gd name="connsiteY1" fmla="*/ 16985 h 3482746"/>
              <a:gd name="connsiteX2" fmla="*/ 463690 w 9144000"/>
              <a:gd name="connsiteY2" fmla="*/ 1093441 h 3482746"/>
              <a:gd name="connsiteX3" fmla="*/ 1284105 w 9144000"/>
              <a:gd name="connsiteY3" fmla="*/ 1094505 h 3482746"/>
              <a:gd name="connsiteX4" fmla="*/ 1414763 w 9144000"/>
              <a:gd name="connsiteY4" fmla="*/ 0 h 3482746"/>
              <a:gd name="connsiteX5" fmla="*/ 9144000 w 9144000"/>
              <a:gd name="connsiteY5" fmla="*/ 9296 h 3482746"/>
              <a:gd name="connsiteX6" fmla="*/ 9144000 w 9144000"/>
              <a:gd name="connsiteY6" fmla="*/ 3482746 h 3482746"/>
              <a:gd name="connsiteX7" fmla="*/ 4776273 w 9144000"/>
              <a:gd name="connsiteY7" fmla="*/ 3482674 h 3482746"/>
              <a:gd name="connsiteX8" fmla="*/ 4776273 w 9144000"/>
              <a:gd name="connsiteY8" fmla="*/ 2732366 h 3482746"/>
              <a:gd name="connsiteX9" fmla="*/ 424558 w 9144000"/>
              <a:gd name="connsiteY9" fmla="*/ 2728706 h 3482746"/>
              <a:gd name="connsiteX10" fmla="*/ 428218 w 9144000"/>
              <a:gd name="connsiteY10" fmla="*/ 3482674 h 3482746"/>
              <a:gd name="connsiteX11" fmla="*/ 0 w 9144000"/>
              <a:gd name="connsiteY11" fmla="*/ 3482746 h 3482746"/>
              <a:gd name="connsiteX12" fmla="*/ 0 w 9144000"/>
              <a:gd name="connsiteY12" fmla="*/ 9296 h 3482746"/>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5862 w 9144000"/>
              <a:gd name="connsiteY1" fmla="*/ 1434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25266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02144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753918 w 9144000"/>
              <a:gd name="connsiteY2" fmla="*/ 1432687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626918 w 9144000"/>
              <a:gd name="connsiteY2" fmla="*/ 151735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57584 w 9144000"/>
              <a:gd name="connsiteY2" fmla="*/ 1523402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79 w 9144000"/>
              <a:gd name="connsiteY2" fmla="*/ 103354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584583 w 9144000"/>
              <a:gd name="connsiteY2" fmla="*/ 117263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17523 w 9144000"/>
              <a:gd name="connsiteY3" fmla="*/ 102856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22255 h 3495705"/>
              <a:gd name="connsiteX1" fmla="*/ 460678 w 9144000"/>
              <a:gd name="connsiteY1" fmla="*/ 24760 h 3495705"/>
              <a:gd name="connsiteX2" fmla="*/ 463631 w 9144000"/>
              <a:gd name="connsiteY2" fmla="*/ 1045639 h 3495705"/>
              <a:gd name="connsiteX3" fmla="*/ 1217523 w 9144000"/>
              <a:gd name="connsiteY3" fmla="*/ 1046704 h 3495705"/>
              <a:gd name="connsiteX4" fmla="*/ 1207416 w 9144000"/>
              <a:gd name="connsiteY4" fmla="*/ 0 h 3495705"/>
              <a:gd name="connsiteX5" fmla="*/ 9144000 w 9144000"/>
              <a:gd name="connsiteY5" fmla="*/ 22255 h 3495705"/>
              <a:gd name="connsiteX6" fmla="*/ 9144000 w 9144000"/>
              <a:gd name="connsiteY6" fmla="*/ 3495705 h 3495705"/>
              <a:gd name="connsiteX7" fmla="*/ 4776273 w 9144000"/>
              <a:gd name="connsiteY7" fmla="*/ 3495633 h 3495705"/>
              <a:gd name="connsiteX8" fmla="*/ 4776273 w 9144000"/>
              <a:gd name="connsiteY8" fmla="*/ 2745325 h 3495705"/>
              <a:gd name="connsiteX9" fmla="*/ 424558 w 9144000"/>
              <a:gd name="connsiteY9" fmla="*/ 2741665 h 3495705"/>
              <a:gd name="connsiteX10" fmla="*/ 428218 w 9144000"/>
              <a:gd name="connsiteY10" fmla="*/ 3495633 h 3495705"/>
              <a:gd name="connsiteX11" fmla="*/ 0 w 9144000"/>
              <a:gd name="connsiteY11" fmla="*/ 3495705 h 3495705"/>
              <a:gd name="connsiteX12" fmla="*/ 0 w 9144000"/>
              <a:gd name="connsiteY12" fmla="*/ 22255 h 3495705"/>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7450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07416 w 9144000"/>
              <a:gd name="connsiteY4" fmla="*/ 7983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80554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36343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991824 w 9144000"/>
              <a:gd name="connsiteY9" fmla="*/ 3142743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1008757 w 9144000"/>
              <a:gd name="connsiteY9" fmla="*/ 31512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778250"/>
              <a:gd name="connsiteX1" fmla="*/ 460678 w 9144000"/>
              <a:gd name="connsiteY1" fmla="*/ 2505 h 3778250"/>
              <a:gd name="connsiteX2" fmla="*/ 463631 w 9144000"/>
              <a:gd name="connsiteY2" fmla="*/ 1023384 h 3778250"/>
              <a:gd name="connsiteX3" fmla="*/ 1217523 w 9144000"/>
              <a:gd name="connsiteY3" fmla="*/ 1024449 h 3778250"/>
              <a:gd name="connsiteX4" fmla="*/ 1213464 w 9144000"/>
              <a:gd name="connsiteY4" fmla="*/ 1935 h 3778250"/>
              <a:gd name="connsiteX5" fmla="*/ 9144000 w 9144000"/>
              <a:gd name="connsiteY5" fmla="*/ 0 h 3778250"/>
              <a:gd name="connsiteX6" fmla="*/ 9144000 w 9144000"/>
              <a:gd name="connsiteY6" fmla="*/ 3473450 h 3778250"/>
              <a:gd name="connsiteX7" fmla="*/ 0 w 9144000"/>
              <a:gd name="connsiteY7" fmla="*/ 3778250 h 3778250"/>
              <a:gd name="connsiteX8" fmla="*/ 0 w 9144000"/>
              <a:gd name="connsiteY8" fmla="*/ 0 h 3778250"/>
              <a:gd name="connsiteX0" fmla="*/ 0 w 9144000"/>
              <a:gd name="connsiteY0" fmla="*/ 0 h 3778250"/>
              <a:gd name="connsiteX1" fmla="*/ 460678 w 9144000"/>
              <a:gd name="connsiteY1" fmla="*/ 2505 h 3778250"/>
              <a:gd name="connsiteX2" fmla="*/ 463631 w 9144000"/>
              <a:gd name="connsiteY2" fmla="*/ 1023384 h 3778250"/>
              <a:gd name="connsiteX3" fmla="*/ 1217523 w 9144000"/>
              <a:gd name="connsiteY3" fmla="*/ 1024449 h 3778250"/>
              <a:gd name="connsiteX4" fmla="*/ 1213464 w 9144000"/>
              <a:gd name="connsiteY4" fmla="*/ 1935 h 3778250"/>
              <a:gd name="connsiteX5" fmla="*/ 9144000 w 9144000"/>
              <a:gd name="connsiteY5" fmla="*/ 0 h 3778250"/>
              <a:gd name="connsiteX6" fmla="*/ 9144000 w 9144000"/>
              <a:gd name="connsiteY6" fmla="*/ 3769783 h 3778250"/>
              <a:gd name="connsiteX7" fmla="*/ 0 w 9144000"/>
              <a:gd name="connsiteY7" fmla="*/ 3778250 h 3778250"/>
              <a:gd name="connsiteX8" fmla="*/ 0 w 9144000"/>
              <a:gd name="connsiteY8" fmla="*/ 0 h 3778250"/>
              <a:gd name="connsiteX0" fmla="*/ 0 w 9144000"/>
              <a:gd name="connsiteY0" fmla="*/ 0 h 3769783"/>
              <a:gd name="connsiteX1" fmla="*/ 460678 w 9144000"/>
              <a:gd name="connsiteY1" fmla="*/ 2505 h 3769783"/>
              <a:gd name="connsiteX2" fmla="*/ 463631 w 9144000"/>
              <a:gd name="connsiteY2" fmla="*/ 1023384 h 3769783"/>
              <a:gd name="connsiteX3" fmla="*/ 1217523 w 9144000"/>
              <a:gd name="connsiteY3" fmla="*/ 1024449 h 3769783"/>
              <a:gd name="connsiteX4" fmla="*/ 1213464 w 9144000"/>
              <a:gd name="connsiteY4" fmla="*/ 1935 h 3769783"/>
              <a:gd name="connsiteX5" fmla="*/ 9144000 w 9144000"/>
              <a:gd name="connsiteY5" fmla="*/ 0 h 3769783"/>
              <a:gd name="connsiteX6" fmla="*/ 9144000 w 9144000"/>
              <a:gd name="connsiteY6" fmla="*/ 3769783 h 3769783"/>
              <a:gd name="connsiteX7" fmla="*/ 4812 w 9144000"/>
              <a:gd name="connsiteY7" fmla="*/ 3638684 h 3769783"/>
              <a:gd name="connsiteX8" fmla="*/ 0 w 9144000"/>
              <a:gd name="connsiteY8" fmla="*/ 0 h 3769783"/>
              <a:gd name="connsiteX0" fmla="*/ 0 w 9144000"/>
              <a:gd name="connsiteY0" fmla="*/ 0 h 3769783"/>
              <a:gd name="connsiteX1" fmla="*/ 460678 w 9144000"/>
              <a:gd name="connsiteY1" fmla="*/ 2505 h 3769783"/>
              <a:gd name="connsiteX2" fmla="*/ 463631 w 9144000"/>
              <a:gd name="connsiteY2" fmla="*/ 1023384 h 3769783"/>
              <a:gd name="connsiteX3" fmla="*/ 1217523 w 9144000"/>
              <a:gd name="connsiteY3" fmla="*/ 1024449 h 3769783"/>
              <a:gd name="connsiteX4" fmla="*/ 1213464 w 9144000"/>
              <a:gd name="connsiteY4" fmla="*/ 1935 h 3769783"/>
              <a:gd name="connsiteX5" fmla="*/ 9144000 w 9144000"/>
              <a:gd name="connsiteY5" fmla="*/ 0 h 3769783"/>
              <a:gd name="connsiteX6" fmla="*/ 9144000 w 9144000"/>
              <a:gd name="connsiteY6" fmla="*/ 3769783 h 3769783"/>
              <a:gd name="connsiteX7" fmla="*/ 4812 w 9144000"/>
              <a:gd name="connsiteY7" fmla="*/ 3763813 h 3769783"/>
              <a:gd name="connsiteX8" fmla="*/ 0 w 9144000"/>
              <a:gd name="connsiteY8" fmla="*/ 0 h 3769783"/>
              <a:gd name="connsiteX0" fmla="*/ 1 w 9144001"/>
              <a:gd name="connsiteY0" fmla="*/ 0 h 3769783"/>
              <a:gd name="connsiteX1" fmla="*/ 460679 w 9144001"/>
              <a:gd name="connsiteY1" fmla="*/ 2505 h 3769783"/>
              <a:gd name="connsiteX2" fmla="*/ 463632 w 9144001"/>
              <a:gd name="connsiteY2" fmla="*/ 1023384 h 3769783"/>
              <a:gd name="connsiteX3" fmla="*/ 1217524 w 9144001"/>
              <a:gd name="connsiteY3" fmla="*/ 1024449 h 3769783"/>
              <a:gd name="connsiteX4" fmla="*/ 1213465 w 9144001"/>
              <a:gd name="connsiteY4" fmla="*/ 1935 h 3769783"/>
              <a:gd name="connsiteX5" fmla="*/ 9144001 w 9144001"/>
              <a:gd name="connsiteY5" fmla="*/ 0 h 3769783"/>
              <a:gd name="connsiteX6" fmla="*/ 9144001 w 9144001"/>
              <a:gd name="connsiteY6" fmla="*/ 3769783 h 3769783"/>
              <a:gd name="connsiteX7" fmla="*/ 0 w 9144001"/>
              <a:gd name="connsiteY7" fmla="*/ 3768626 h 3769783"/>
              <a:gd name="connsiteX8" fmla="*/ 1 w 9144001"/>
              <a:gd name="connsiteY8" fmla="*/ 0 h 3769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001" h="3769783">
                <a:moveTo>
                  <a:pt x="1" y="0"/>
                </a:moveTo>
                <a:lnTo>
                  <a:pt x="460679" y="2505"/>
                </a:lnTo>
                <a:cubicBezTo>
                  <a:pt x="467259" y="181367"/>
                  <a:pt x="460713" y="888442"/>
                  <a:pt x="463632" y="1023384"/>
                </a:cubicBezTo>
                <a:lnTo>
                  <a:pt x="1217524" y="1024449"/>
                </a:lnTo>
                <a:cubicBezTo>
                  <a:pt x="1217623" y="1021952"/>
                  <a:pt x="1212358" y="439565"/>
                  <a:pt x="1213465" y="1935"/>
                </a:cubicBezTo>
                <a:lnTo>
                  <a:pt x="9144001" y="0"/>
                </a:lnTo>
                <a:lnTo>
                  <a:pt x="9144001" y="3769783"/>
                </a:lnTo>
                <a:lnTo>
                  <a:pt x="0" y="3768626"/>
                </a:lnTo>
                <a:cubicBezTo>
                  <a:pt x="0" y="2512417"/>
                  <a:pt x="1" y="1256209"/>
                  <a:pt x="1" y="0"/>
                </a:cubicBezTo>
                <a:close/>
              </a:path>
            </a:pathLst>
          </a:custGeom>
          <a:solidFill>
            <a:srgbClr val="EEEFEE"/>
          </a:solidFill>
        </p:spPr>
        <p:txBody>
          <a:bodyPr anchor="ctr"/>
          <a:lstStyle>
            <a:lvl1pPr marL="0" indent="0" algn="ctr">
              <a:buNone/>
              <a:defRPr>
                <a:latin typeface="Helvetica" pitchFamily="34" charset="0"/>
              </a:defRPr>
            </a:lvl1pPr>
          </a:lstStyle>
          <a:p>
            <a:endParaRPr lang="fi-FI"/>
          </a:p>
        </p:txBody>
      </p:sp>
      <p:sp>
        <p:nvSpPr>
          <p:cNvPr id="8" name="Alatunnisteen paikkamerkki 4"/>
          <p:cNvSpPr>
            <a:spLocks noGrp="1"/>
          </p:cNvSpPr>
          <p:nvPr>
            <p:ph type="ftr" sz="quarter" idx="3"/>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smtClean="0">
                <a:solidFill>
                  <a:srgbClr val="002957"/>
                </a:solidFill>
              </a:rPr>
              <a:t>JYU. </a:t>
            </a:r>
            <a:r>
              <a:rPr lang="fi-FI" b="1" smtClean="0"/>
              <a:t>Since 1863.</a:t>
            </a:r>
            <a:endParaRPr lang="fi-FI" b="1" dirty="0" smtClean="0"/>
          </a:p>
        </p:txBody>
      </p:sp>
      <p:sp>
        <p:nvSpPr>
          <p:cNvPr id="9"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6" name="Suora yhdysviiva 15"/>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7" name="Suora yhdysviiva 16"/>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1"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grpSp>
        <p:nvGrpSpPr>
          <p:cNvPr id="18" name="Group 17"/>
          <p:cNvGrpSpPr/>
          <p:nvPr userDrawn="1"/>
        </p:nvGrpSpPr>
        <p:grpSpPr>
          <a:xfrm>
            <a:off x="457201" y="0"/>
            <a:ext cx="763388" cy="1028096"/>
            <a:chOff x="457201" y="0"/>
            <a:chExt cx="763388" cy="1028096"/>
          </a:xfrm>
        </p:grpSpPr>
        <p:sp>
          <p:nvSpPr>
            <p:cNvPr id="19" name="Suorakulmio 18"/>
            <p:cNvSpPr/>
            <p:nvPr userDrawn="1"/>
          </p:nvSpPr>
          <p:spPr>
            <a:xfrm>
              <a:off x="457201" y="0"/>
              <a:ext cx="763388" cy="102809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20" name="Kuva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7118" y="165903"/>
              <a:ext cx="323551" cy="736410"/>
            </a:xfrm>
            <a:prstGeom prst="rect">
              <a:avLst/>
            </a:prstGeom>
          </p:spPr>
        </p:pic>
      </p:grpSp>
      <p:sp>
        <p:nvSpPr>
          <p:cNvPr id="26" name="Otsikko 1"/>
          <p:cNvSpPr>
            <a:spLocks noGrp="1"/>
          </p:cNvSpPr>
          <p:nvPr>
            <p:ph type="title"/>
          </p:nvPr>
        </p:nvSpPr>
        <p:spPr>
          <a:xfrm>
            <a:off x="722313" y="4085663"/>
            <a:ext cx="7772400" cy="1043773"/>
          </a:xfrm>
        </p:spPr>
        <p:txBody>
          <a:bodyPr anchor="t">
            <a:normAutofit/>
          </a:bodyPr>
          <a:lstStyle>
            <a:lvl1pPr algn="l">
              <a:defRPr sz="3600" b="1" cap="none">
                <a:solidFill>
                  <a:schemeClr val="bg1"/>
                </a:solidFill>
                <a:latin typeface="Helvetica" pitchFamily="34" charset="0"/>
              </a:defRPr>
            </a:lvl1pPr>
          </a:lstStyle>
          <a:p>
            <a:r>
              <a:rPr lang="fi-FI" dirty="0" smtClean="0"/>
              <a:t>Muokkaa perustyylejä naps.</a:t>
            </a:r>
            <a:endParaRPr lang="fi-FI" dirty="0"/>
          </a:p>
        </p:txBody>
      </p:sp>
      <p:sp>
        <p:nvSpPr>
          <p:cNvPr id="27" name="Suorakulmio 7"/>
          <p:cNvSpPr/>
          <p:nvPr userDrawn="1"/>
        </p:nvSpPr>
        <p:spPr>
          <a:xfrm>
            <a:off x="0" y="3764582"/>
            <a:ext cx="9144000" cy="112651"/>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28" name="Tekstin paikkamerkki 2"/>
          <p:cNvSpPr>
            <a:spLocks noGrp="1"/>
          </p:cNvSpPr>
          <p:nvPr>
            <p:ph idx="13" hasCustomPrompt="1"/>
          </p:nvPr>
        </p:nvSpPr>
        <p:spPr>
          <a:xfrm>
            <a:off x="722312" y="5314392"/>
            <a:ext cx="7842663" cy="1177718"/>
          </a:xfrm>
          <a:prstGeom prst="rect">
            <a:avLst/>
          </a:prstGeom>
        </p:spPr>
        <p:txBody>
          <a:bodyPr vert="horz" lIns="91440" tIns="45720" rIns="91440" bIns="45720" rtlCol="0">
            <a:noAutofit/>
          </a:bodyPr>
          <a:lstStyle>
            <a:lvl1pPr>
              <a:buClr>
                <a:schemeClr val="bg1"/>
              </a:buClr>
              <a:defRPr sz="2000" b="1">
                <a:solidFill>
                  <a:schemeClr val="bg1"/>
                </a:solidFill>
                <a:latin typeface="Helvetica" pitchFamily="34" charset="0"/>
              </a:defRPr>
            </a:lvl1pPr>
            <a:lvl2pPr>
              <a:defRPr sz="1800" b="1">
                <a:solidFill>
                  <a:schemeClr val="bg1"/>
                </a:solidFill>
              </a:defRPr>
            </a:lvl2pPr>
            <a:lvl3pPr>
              <a:defRPr sz="1600" b="1">
                <a:solidFill>
                  <a:schemeClr val="bg1"/>
                </a:solidFill>
              </a:defRPr>
            </a:lvl3pPr>
            <a:lvl4pPr>
              <a:defRPr sz="1400" b="1">
                <a:solidFill>
                  <a:schemeClr val="bg1"/>
                </a:solidFill>
              </a:defRPr>
            </a:lvl4pPr>
            <a:lvl5pPr>
              <a:defRPr sz="1400" b="1">
                <a:solidFill>
                  <a:schemeClr val="bg1"/>
                </a:solidFill>
              </a:defRPr>
            </a:lvl5pPr>
          </a:lstStyle>
          <a:p>
            <a:pPr lvl="0"/>
            <a:r>
              <a:rPr lang="fi-FI" dirty="0" smtClean="0"/>
              <a:t>Muokkaa tekstin perustyylejä napsauttamalla</a:t>
            </a:r>
          </a:p>
        </p:txBody>
      </p:sp>
    </p:spTree>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Osan ylätunniste">
    <p:spTree>
      <p:nvGrpSpPr>
        <p:cNvPr id="1" name=""/>
        <p:cNvGrpSpPr/>
        <p:nvPr/>
      </p:nvGrpSpPr>
      <p:grpSpPr>
        <a:xfrm>
          <a:off x="0" y="0"/>
          <a:ext cx="0" cy="0"/>
          <a:chOff x="0" y="0"/>
          <a:chExt cx="0" cy="0"/>
        </a:xfrm>
      </p:grpSpPr>
      <p:sp>
        <p:nvSpPr>
          <p:cNvPr id="25" name="Suorakulmio 6"/>
          <p:cNvSpPr/>
          <p:nvPr userDrawn="1"/>
        </p:nvSpPr>
        <p:spPr>
          <a:xfrm>
            <a:off x="0" y="3877234"/>
            <a:ext cx="9144000" cy="298076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6" name="Kuvan paikkamerkki 5"/>
          <p:cNvSpPr>
            <a:spLocks noGrp="1"/>
          </p:cNvSpPr>
          <p:nvPr>
            <p:ph type="pic" sz="quarter" idx="12"/>
          </p:nvPr>
        </p:nvSpPr>
        <p:spPr>
          <a:xfrm>
            <a:off x="-2" y="-1"/>
            <a:ext cx="9144001" cy="3769783"/>
          </a:xfrm>
          <a:custGeom>
            <a:avLst/>
            <a:gdLst>
              <a:gd name="connsiteX0" fmla="*/ 0 w 9144000"/>
              <a:gd name="connsiteY0" fmla="*/ 0 h 3473450"/>
              <a:gd name="connsiteX1" fmla="*/ 9144000 w 9144000"/>
              <a:gd name="connsiteY1" fmla="*/ 0 h 3473450"/>
              <a:gd name="connsiteX2" fmla="*/ 9144000 w 9144000"/>
              <a:gd name="connsiteY2" fmla="*/ 3473450 h 3473450"/>
              <a:gd name="connsiteX3" fmla="*/ 0 w 9144000"/>
              <a:gd name="connsiteY3" fmla="*/ 3473450 h 3473450"/>
              <a:gd name="connsiteX4" fmla="*/ 0 w 9144000"/>
              <a:gd name="connsiteY4" fmla="*/ 0 h 3473450"/>
              <a:gd name="connsiteX0" fmla="*/ 0 w 9144000"/>
              <a:gd name="connsiteY0" fmla="*/ 0 h 3473450"/>
              <a:gd name="connsiteX1" fmla="*/ 419209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394184 w 9144000"/>
              <a:gd name="connsiteY1" fmla="*/ 12421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9144000 w 9144000"/>
              <a:gd name="connsiteY2" fmla="*/ 0 h 3473450"/>
              <a:gd name="connsiteX3" fmla="*/ 9144000 w 9144000"/>
              <a:gd name="connsiteY3" fmla="*/ 3473450 h 3473450"/>
              <a:gd name="connsiteX4" fmla="*/ 0 w 9144000"/>
              <a:gd name="connsiteY4" fmla="*/ 3473450 h 3473450"/>
              <a:gd name="connsiteX5" fmla="*/ 0 w 9144000"/>
              <a:gd name="connsiteY5" fmla="*/ 0 h 3473450"/>
              <a:gd name="connsiteX0" fmla="*/ 0 w 9144000"/>
              <a:gd name="connsiteY0" fmla="*/ 0 h 3473450"/>
              <a:gd name="connsiteX1" fmla="*/ 419208 w 9144000"/>
              <a:gd name="connsiteY1" fmla="*/ 6165 h 3473450"/>
              <a:gd name="connsiteX2" fmla="*/ 444180 w 9144000"/>
              <a:gd name="connsiteY2" fmla="*/ 1144825 h 3473450"/>
              <a:gd name="connsiteX3" fmla="*/ 9144000 w 9144000"/>
              <a:gd name="connsiteY3" fmla="*/ 0 h 3473450"/>
              <a:gd name="connsiteX4" fmla="*/ 9144000 w 9144000"/>
              <a:gd name="connsiteY4" fmla="*/ 3473450 h 3473450"/>
              <a:gd name="connsiteX5" fmla="*/ 0 w 9144000"/>
              <a:gd name="connsiteY5" fmla="*/ 3473450 h 3473450"/>
              <a:gd name="connsiteX6" fmla="*/ 0 w 9144000"/>
              <a:gd name="connsiteY6" fmla="*/ 0 h 3473450"/>
              <a:gd name="connsiteX0" fmla="*/ 0 w 9144000"/>
              <a:gd name="connsiteY0" fmla="*/ 0 h 3473450"/>
              <a:gd name="connsiteX1" fmla="*/ 419208 w 9144000"/>
              <a:gd name="connsiteY1" fmla="*/ 6165 h 3473450"/>
              <a:gd name="connsiteX2" fmla="*/ 444180 w 9144000"/>
              <a:gd name="connsiteY2" fmla="*/ 1144825 h 3473450"/>
              <a:gd name="connsiteX3" fmla="*/ 1388843 w 9144000"/>
              <a:gd name="connsiteY3" fmla="*/ 6256 h 3473450"/>
              <a:gd name="connsiteX4" fmla="*/ 9144000 w 9144000"/>
              <a:gd name="connsiteY4" fmla="*/ 0 h 3473450"/>
              <a:gd name="connsiteX5" fmla="*/ 9144000 w 9144000"/>
              <a:gd name="connsiteY5" fmla="*/ 3473450 h 3473450"/>
              <a:gd name="connsiteX6" fmla="*/ 0 w 9144000"/>
              <a:gd name="connsiteY6" fmla="*/ 3473450 h 3473450"/>
              <a:gd name="connsiteX7" fmla="*/ 0 w 9144000"/>
              <a:gd name="connsiteY7"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70075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44180 w 9144000"/>
              <a:gd name="connsiteY2" fmla="*/ 114482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616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37507 w 9144000"/>
              <a:gd name="connsiteY1" fmla="*/ 104986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95099 w 9144000"/>
              <a:gd name="connsiteY3" fmla="*/ 113856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0459 w 9144000"/>
              <a:gd name="connsiteY3" fmla="*/ 1263011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625856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625856 w 9144000"/>
              <a:gd name="connsiteY8" fmla="*/ 3473378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589614 w 9144000"/>
              <a:gd name="connsiteY8" fmla="*/ 3469718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625856 w 9144000"/>
              <a:gd name="connsiteY9" fmla="*/ 3473378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387779 w 9144000"/>
              <a:gd name="connsiteY3" fmla="*/ 114222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388843 w 9144000"/>
              <a:gd name="connsiteY4" fmla="*/ 625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48884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9289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512187 w 9144000"/>
              <a:gd name="connsiteY3" fmla="*/ 114222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22221 w 9144000"/>
              <a:gd name="connsiteY2" fmla="*/ 114116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19208 w 9144000"/>
              <a:gd name="connsiteY1" fmla="*/ 2505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7689 h 3473450"/>
              <a:gd name="connsiteX2" fmla="*/ 463690 w 9144000"/>
              <a:gd name="connsiteY2" fmla="*/ 1084145 h 3473450"/>
              <a:gd name="connsiteX3" fmla="*/ 1284105 w 9144000"/>
              <a:gd name="connsiteY3" fmla="*/ 1085209 h 3473450"/>
              <a:gd name="connsiteX4" fmla="*/ 1285170 w 9144000"/>
              <a:gd name="connsiteY4" fmla="*/ 11439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90354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9296 h 3482746"/>
              <a:gd name="connsiteX1" fmla="*/ 460678 w 9144000"/>
              <a:gd name="connsiteY1" fmla="*/ 16985 h 3482746"/>
              <a:gd name="connsiteX2" fmla="*/ 463690 w 9144000"/>
              <a:gd name="connsiteY2" fmla="*/ 1093441 h 3482746"/>
              <a:gd name="connsiteX3" fmla="*/ 1284105 w 9144000"/>
              <a:gd name="connsiteY3" fmla="*/ 1094505 h 3482746"/>
              <a:gd name="connsiteX4" fmla="*/ 1414763 w 9144000"/>
              <a:gd name="connsiteY4" fmla="*/ 0 h 3482746"/>
              <a:gd name="connsiteX5" fmla="*/ 9144000 w 9144000"/>
              <a:gd name="connsiteY5" fmla="*/ 9296 h 3482746"/>
              <a:gd name="connsiteX6" fmla="*/ 9144000 w 9144000"/>
              <a:gd name="connsiteY6" fmla="*/ 3482746 h 3482746"/>
              <a:gd name="connsiteX7" fmla="*/ 4776273 w 9144000"/>
              <a:gd name="connsiteY7" fmla="*/ 3482674 h 3482746"/>
              <a:gd name="connsiteX8" fmla="*/ 4776273 w 9144000"/>
              <a:gd name="connsiteY8" fmla="*/ 2732366 h 3482746"/>
              <a:gd name="connsiteX9" fmla="*/ 424558 w 9144000"/>
              <a:gd name="connsiteY9" fmla="*/ 2728706 h 3482746"/>
              <a:gd name="connsiteX10" fmla="*/ 428218 w 9144000"/>
              <a:gd name="connsiteY10" fmla="*/ 3482674 h 3482746"/>
              <a:gd name="connsiteX11" fmla="*/ 0 w 9144000"/>
              <a:gd name="connsiteY11" fmla="*/ 3482746 h 3482746"/>
              <a:gd name="connsiteX12" fmla="*/ 0 w 9144000"/>
              <a:gd name="connsiteY12" fmla="*/ 9296 h 3482746"/>
              <a:gd name="connsiteX0" fmla="*/ 0 w 9144000"/>
              <a:gd name="connsiteY0" fmla="*/ 4112 h 3477562"/>
              <a:gd name="connsiteX1" fmla="*/ 460678 w 9144000"/>
              <a:gd name="connsiteY1" fmla="*/ 11801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5862 w 9144000"/>
              <a:gd name="connsiteY1" fmla="*/ 1434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84105 w 9144000"/>
              <a:gd name="connsiteY3" fmla="*/ 108932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90 w 9144000"/>
              <a:gd name="connsiteY2" fmla="*/ 1088257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72123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3284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25266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118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80 w 9144000"/>
              <a:gd name="connsiteY2" fmla="*/ 102144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753918 w 9144000"/>
              <a:gd name="connsiteY2" fmla="*/ 1432687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75727 w 9144000"/>
              <a:gd name="connsiteY2" fmla="*/ 1499211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626918 w 9144000"/>
              <a:gd name="connsiteY2" fmla="*/ 151735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57584 w 9144000"/>
              <a:gd name="connsiteY2" fmla="*/ 1523402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9679 w 9144000"/>
              <a:gd name="connsiteY2" fmla="*/ 1033544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584583 w 9144000"/>
              <a:gd name="connsiteY2" fmla="*/ 1172639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90095 w 9144000"/>
              <a:gd name="connsiteY3" fmla="*/ 1119275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4112 h 3477562"/>
              <a:gd name="connsiteX1" fmla="*/ 460678 w 9144000"/>
              <a:gd name="connsiteY1" fmla="*/ 6617 h 3477562"/>
              <a:gd name="connsiteX2" fmla="*/ 463631 w 9144000"/>
              <a:gd name="connsiteY2" fmla="*/ 1027496 h 3477562"/>
              <a:gd name="connsiteX3" fmla="*/ 1217523 w 9144000"/>
              <a:gd name="connsiteY3" fmla="*/ 1028561 h 3477562"/>
              <a:gd name="connsiteX4" fmla="*/ 1279988 w 9144000"/>
              <a:gd name="connsiteY4" fmla="*/ 0 h 3477562"/>
              <a:gd name="connsiteX5" fmla="*/ 9144000 w 9144000"/>
              <a:gd name="connsiteY5" fmla="*/ 4112 h 3477562"/>
              <a:gd name="connsiteX6" fmla="*/ 9144000 w 9144000"/>
              <a:gd name="connsiteY6" fmla="*/ 3477562 h 3477562"/>
              <a:gd name="connsiteX7" fmla="*/ 4776273 w 9144000"/>
              <a:gd name="connsiteY7" fmla="*/ 3477490 h 3477562"/>
              <a:gd name="connsiteX8" fmla="*/ 4776273 w 9144000"/>
              <a:gd name="connsiteY8" fmla="*/ 2727182 h 3477562"/>
              <a:gd name="connsiteX9" fmla="*/ 424558 w 9144000"/>
              <a:gd name="connsiteY9" fmla="*/ 2723522 h 3477562"/>
              <a:gd name="connsiteX10" fmla="*/ 428218 w 9144000"/>
              <a:gd name="connsiteY10" fmla="*/ 3477490 h 3477562"/>
              <a:gd name="connsiteX11" fmla="*/ 0 w 9144000"/>
              <a:gd name="connsiteY11" fmla="*/ 3477562 h 3477562"/>
              <a:gd name="connsiteX12" fmla="*/ 0 w 9144000"/>
              <a:gd name="connsiteY12" fmla="*/ 4112 h 3477562"/>
              <a:gd name="connsiteX0" fmla="*/ 0 w 9144000"/>
              <a:gd name="connsiteY0" fmla="*/ 22255 h 3495705"/>
              <a:gd name="connsiteX1" fmla="*/ 460678 w 9144000"/>
              <a:gd name="connsiteY1" fmla="*/ 24760 h 3495705"/>
              <a:gd name="connsiteX2" fmla="*/ 463631 w 9144000"/>
              <a:gd name="connsiteY2" fmla="*/ 1045639 h 3495705"/>
              <a:gd name="connsiteX3" fmla="*/ 1217523 w 9144000"/>
              <a:gd name="connsiteY3" fmla="*/ 1046704 h 3495705"/>
              <a:gd name="connsiteX4" fmla="*/ 1207416 w 9144000"/>
              <a:gd name="connsiteY4" fmla="*/ 0 h 3495705"/>
              <a:gd name="connsiteX5" fmla="*/ 9144000 w 9144000"/>
              <a:gd name="connsiteY5" fmla="*/ 22255 h 3495705"/>
              <a:gd name="connsiteX6" fmla="*/ 9144000 w 9144000"/>
              <a:gd name="connsiteY6" fmla="*/ 3495705 h 3495705"/>
              <a:gd name="connsiteX7" fmla="*/ 4776273 w 9144000"/>
              <a:gd name="connsiteY7" fmla="*/ 3495633 h 3495705"/>
              <a:gd name="connsiteX8" fmla="*/ 4776273 w 9144000"/>
              <a:gd name="connsiteY8" fmla="*/ 2745325 h 3495705"/>
              <a:gd name="connsiteX9" fmla="*/ 424558 w 9144000"/>
              <a:gd name="connsiteY9" fmla="*/ 2741665 h 3495705"/>
              <a:gd name="connsiteX10" fmla="*/ 428218 w 9144000"/>
              <a:gd name="connsiteY10" fmla="*/ 3495633 h 3495705"/>
              <a:gd name="connsiteX11" fmla="*/ 0 w 9144000"/>
              <a:gd name="connsiteY11" fmla="*/ 3495705 h 3495705"/>
              <a:gd name="connsiteX12" fmla="*/ 0 w 9144000"/>
              <a:gd name="connsiteY12" fmla="*/ 22255 h 3495705"/>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74506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07416 w 9144000"/>
              <a:gd name="connsiteY4" fmla="*/ 7983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189273 w 9144000"/>
              <a:gd name="connsiteY4" fmla="*/ 80554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194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4558 w 9144000"/>
              <a:gd name="connsiteY9" fmla="*/ 2736343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991824 w 9144000"/>
              <a:gd name="connsiteY9" fmla="*/ 3142743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1008757 w 9144000"/>
              <a:gd name="connsiteY9" fmla="*/ 3151210 h 3473450"/>
              <a:gd name="connsiteX10" fmla="*/ 428218 w 9144000"/>
              <a:gd name="connsiteY10" fmla="*/ 3473378 h 3473450"/>
              <a:gd name="connsiteX11" fmla="*/ 0 w 9144000"/>
              <a:gd name="connsiteY11" fmla="*/ 3473450 h 3473450"/>
              <a:gd name="connsiteX12" fmla="*/ 0 w 9144000"/>
              <a:gd name="connsiteY12"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776273 w 9144000"/>
              <a:gd name="connsiteY8" fmla="*/ 2723070 h 3473450"/>
              <a:gd name="connsiteX9" fmla="*/ 428218 w 9144000"/>
              <a:gd name="connsiteY9" fmla="*/ 3473378 h 3473450"/>
              <a:gd name="connsiteX10" fmla="*/ 0 w 9144000"/>
              <a:gd name="connsiteY10" fmla="*/ 3473450 h 3473450"/>
              <a:gd name="connsiteX11" fmla="*/ 0 w 9144000"/>
              <a:gd name="connsiteY11"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776273 w 9144000"/>
              <a:gd name="connsiteY7" fmla="*/ 3473378 h 3473450"/>
              <a:gd name="connsiteX8" fmla="*/ 428218 w 9144000"/>
              <a:gd name="connsiteY8" fmla="*/ 3473378 h 3473450"/>
              <a:gd name="connsiteX9" fmla="*/ 0 w 9144000"/>
              <a:gd name="connsiteY9" fmla="*/ 3473450 h 3473450"/>
              <a:gd name="connsiteX10" fmla="*/ 0 w 9144000"/>
              <a:gd name="connsiteY10"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428218 w 9144000"/>
              <a:gd name="connsiteY7" fmla="*/ 3473378 h 3473450"/>
              <a:gd name="connsiteX8" fmla="*/ 0 w 9144000"/>
              <a:gd name="connsiteY8" fmla="*/ 3473450 h 3473450"/>
              <a:gd name="connsiteX9" fmla="*/ 0 w 9144000"/>
              <a:gd name="connsiteY9" fmla="*/ 0 h 3473450"/>
              <a:gd name="connsiteX0" fmla="*/ 0 w 9144000"/>
              <a:gd name="connsiteY0" fmla="*/ 0 h 3473450"/>
              <a:gd name="connsiteX1" fmla="*/ 460678 w 9144000"/>
              <a:gd name="connsiteY1" fmla="*/ 2505 h 3473450"/>
              <a:gd name="connsiteX2" fmla="*/ 463631 w 9144000"/>
              <a:gd name="connsiteY2" fmla="*/ 1023384 h 3473450"/>
              <a:gd name="connsiteX3" fmla="*/ 1217523 w 9144000"/>
              <a:gd name="connsiteY3" fmla="*/ 1024449 h 3473450"/>
              <a:gd name="connsiteX4" fmla="*/ 1213464 w 9144000"/>
              <a:gd name="connsiteY4" fmla="*/ 1935 h 3473450"/>
              <a:gd name="connsiteX5" fmla="*/ 9144000 w 9144000"/>
              <a:gd name="connsiteY5" fmla="*/ 0 h 3473450"/>
              <a:gd name="connsiteX6" fmla="*/ 9144000 w 9144000"/>
              <a:gd name="connsiteY6" fmla="*/ 3473450 h 3473450"/>
              <a:gd name="connsiteX7" fmla="*/ 0 w 9144000"/>
              <a:gd name="connsiteY7" fmla="*/ 3473450 h 3473450"/>
              <a:gd name="connsiteX8" fmla="*/ 0 w 9144000"/>
              <a:gd name="connsiteY8" fmla="*/ 0 h 3473450"/>
              <a:gd name="connsiteX0" fmla="*/ 0 w 9144000"/>
              <a:gd name="connsiteY0" fmla="*/ 0 h 3778250"/>
              <a:gd name="connsiteX1" fmla="*/ 460678 w 9144000"/>
              <a:gd name="connsiteY1" fmla="*/ 2505 h 3778250"/>
              <a:gd name="connsiteX2" fmla="*/ 463631 w 9144000"/>
              <a:gd name="connsiteY2" fmla="*/ 1023384 h 3778250"/>
              <a:gd name="connsiteX3" fmla="*/ 1217523 w 9144000"/>
              <a:gd name="connsiteY3" fmla="*/ 1024449 h 3778250"/>
              <a:gd name="connsiteX4" fmla="*/ 1213464 w 9144000"/>
              <a:gd name="connsiteY4" fmla="*/ 1935 h 3778250"/>
              <a:gd name="connsiteX5" fmla="*/ 9144000 w 9144000"/>
              <a:gd name="connsiteY5" fmla="*/ 0 h 3778250"/>
              <a:gd name="connsiteX6" fmla="*/ 9144000 w 9144000"/>
              <a:gd name="connsiteY6" fmla="*/ 3473450 h 3778250"/>
              <a:gd name="connsiteX7" fmla="*/ 0 w 9144000"/>
              <a:gd name="connsiteY7" fmla="*/ 3778250 h 3778250"/>
              <a:gd name="connsiteX8" fmla="*/ 0 w 9144000"/>
              <a:gd name="connsiteY8" fmla="*/ 0 h 3778250"/>
              <a:gd name="connsiteX0" fmla="*/ 0 w 9144000"/>
              <a:gd name="connsiteY0" fmla="*/ 0 h 3778250"/>
              <a:gd name="connsiteX1" fmla="*/ 460678 w 9144000"/>
              <a:gd name="connsiteY1" fmla="*/ 2505 h 3778250"/>
              <a:gd name="connsiteX2" fmla="*/ 463631 w 9144000"/>
              <a:gd name="connsiteY2" fmla="*/ 1023384 h 3778250"/>
              <a:gd name="connsiteX3" fmla="*/ 1217523 w 9144000"/>
              <a:gd name="connsiteY3" fmla="*/ 1024449 h 3778250"/>
              <a:gd name="connsiteX4" fmla="*/ 1213464 w 9144000"/>
              <a:gd name="connsiteY4" fmla="*/ 1935 h 3778250"/>
              <a:gd name="connsiteX5" fmla="*/ 9144000 w 9144000"/>
              <a:gd name="connsiteY5" fmla="*/ 0 h 3778250"/>
              <a:gd name="connsiteX6" fmla="*/ 9144000 w 9144000"/>
              <a:gd name="connsiteY6" fmla="*/ 3769783 h 3778250"/>
              <a:gd name="connsiteX7" fmla="*/ 0 w 9144000"/>
              <a:gd name="connsiteY7" fmla="*/ 3778250 h 3778250"/>
              <a:gd name="connsiteX8" fmla="*/ 0 w 9144000"/>
              <a:gd name="connsiteY8" fmla="*/ 0 h 3778250"/>
              <a:gd name="connsiteX0" fmla="*/ 0 w 9144000"/>
              <a:gd name="connsiteY0" fmla="*/ 0 h 3769783"/>
              <a:gd name="connsiteX1" fmla="*/ 460678 w 9144000"/>
              <a:gd name="connsiteY1" fmla="*/ 2505 h 3769783"/>
              <a:gd name="connsiteX2" fmla="*/ 463631 w 9144000"/>
              <a:gd name="connsiteY2" fmla="*/ 1023384 h 3769783"/>
              <a:gd name="connsiteX3" fmla="*/ 1217523 w 9144000"/>
              <a:gd name="connsiteY3" fmla="*/ 1024449 h 3769783"/>
              <a:gd name="connsiteX4" fmla="*/ 1213464 w 9144000"/>
              <a:gd name="connsiteY4" fmla="*/ 1935 h 3769783"/>
              <a:gd name="connsiteX5" fmla="*/ 9144000 w 9144000"/>
              <a:gd name="connsiteY5" fmla="*/ 0 h 3769783"/>
              <a:gd name="connsiteX6" fmla="*/ 9144000 w 9144000"/>
              <a:gd name="connsiteY6" fmla="*/ 3769783 h 3769783"/>
              <a:gd name="connsiteX7" fmla="*/ 4812 w 9144000"/>
              <a:gd name="connsiteY7" fmla="*/ 3638684 h 3769783"/>
              <a:gd name="connsiteX8" fmla="*/ 0 w 9144000"/>
              <a:gd name="connsiteY8" fmla="*/ 0 h 3769783"/>
              <a:gd name="connsiteX0" fmla="*/ 0 w 9144000"/>
              <a:gd name="connsiteY0" fmla="*/ 0 h 3769783"/>
              <a:gd name="connsiteX1" fmla="*/ 460678 w 9144000"/>
              <a:gd name="connsiteY1" fmla="*/ 2505 h 3769783"/>
              <a:gd name="connsiteX2" fmla="*/ 463631 w 9144000"/>
              <a:gd name="connsiteY2" fmla="*/ 1023384 h 3769783"/>
              <a:gd name="connsiteX3" fmla="*/ 1217523 w 9144000"/>
              <a:gd name="connsiteY3" fmla="*/ 1024449 h 3769783"/>
              <a:gd name="connsiteX4" fmla="*/ 1213464 w 9144000"/>
              <a:gd name="connsiteY4" fmla="*/ 1935 h 3769783"/>
              <a:gd name="connsiteX5" fmla="*/ 9144000 w 9144000"/>
              <a:gd name="connsiteY5" fmla="*/ 0 h 3769783"/>
              <a:gd name="connsiteX6" fmla="*/ 9144000 w 9144000"/>
              <a:gd name="connsiteY6" fmla="*/ 3769783 h 3769783"/>
              <a:gd name="connsiteX7" fmla="*/ 4812 w 9144000"/>
              <a:gd name="connsiteY7" fmla="*/ 3763813 h 3769783"/>
              <a:gd name="connsiteX8" fmla="*/ 0 w 9144000"/>
              <a:gd name="connsiteY8" fmla="*/ 0 h 3769783"/>
              <a:gd name="connsiteX0" fmla="*/ 1 w 9144001"/>
              <a:gd name="connsiteY0" fmla="*/ 0 h 3769783"/>
              <a:gd name="connsiteX1" fmla="*/ 460679 w 9144001"/>
              <a:gd name="connsiteY1" fmla="*/ 2505 h 3769783"/>
              <a:gd name="connsiteX2" fmla="*/ 463632 w 9144001"/>
              <a:gd name="connsiteY2" fmla="*/ 1023384 h 3769783"/>
              <a:gd name="connsiteX3" fmla="*/ 1217524 w 9144001"/>
              <a:gd name="connsiteY3" fmla="*/ 1024449 h 3769783"/>
              <a:gd name="connsiteX4" fmla="*/ 1213465 w 9144001"/>
              <a:gd name="connsiteY4" fmla="*/ 1935 h 3769783"/>
              <a:gd name="connsiteX5" fmla="*/ 9144001 w 9144001"/>
              <a:gd name="connsiteY5" fmla="*/ 0 h 3769783"/>
              <a:gd name="connsiteX6" fmla="*/ 9144001 w 9144001"/>
              <a:gd name="connsiteY6" fmla="*/ 3769783 h 3769783"/>
              <a:gd name="connsiteX7" fmla="*/ 0 w 9144001"/>
              <a:gd name="connsiteY7" fmla="*/ 3768626 h 3769783"/>
              <a:gd name="connsiteX8" fmla="*/ 1 w 9144001"/>
              <a:gd name="connsiteY8" fmla="*/ 0 h 3769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44001" h="3769783">
                <a:moveTo>
                  <a:pt x="1" y="0"/>
                </a:moveTo>
                <a:lnTo>
                  <a:pt x="460679" y="2505"/>
                </a:lnTo>
                <a:cubicBezTo>
                  <a:pt x="467259" y="181367"/>
                  <a:pt x="460713" y="888442"/>
                  <a:pt x="463632" y="1023384"/>
                </a:cubicBezTo>
                <a:lnTo>
                  <a:pt x="1217524" y="1024449"/>
                </a:lnTo>
                <a:cubicBezTo>
                  <a:pt x="1217623" y="1021952"/>
                  <a:pt x="1212358" y="439565"/>
                  <a:pt x="1213465" y="1935"/>
                </a:cubicBezTo>
                <a:lnTo>
                  <a:pt x="9144001" y="0"/>
                </a:lnTo>
                <a:lnTo>
                  <a:pt x="9144001" y="3769783"/>
                </a:lnTo>
                <a:lnTo>
                  <a:pt x="0" y="3768626"/>
                </a:lnTo>
                <a:cubicBezTo>
                  <a:pt x="0" y="2512417"/>
                  <a:pt x="1" y="1256209"/>
                  <a:pt x="1" y="0"/>
                </a:cubicBezTo>
                <a:close/>
              </a:path>
            </a:pathLst>
          </a:custGeom>
          <a:solidFill>
            <a:srgbClr val="EEEFEE"/>
          </a:solidFill>
        </p:spPr>
        <p:txBody>
          <a:bodyPr anchor="ctr"/>
          <a:lstStyle>
            <a:lvl1pPr marL="0" indent="0" algn="ctr">
              <a:buNone/>
              <a:defRPr>
                <a:latin typeface="Helvetica" pitchFamily="34" charset="0"/>
              </a:defRPr>
            </a:lvl1pPr>
          </a:lstStyle>
          <a:p>
            <a:endParaRPr lang="fi-FI"/>
          </a:p>
        </p:txBody>
      </p:sp>
      <p:sp>
        <p:nvSpPr>
          <p:cNvPr id="8" name="Alatunnisteen paikkamerkki 4"/>
          <p:cNvSpPr>
            <a:spLocks noGrp="1"/>
          </p:cNvSpPr>
          <p:nvPr>
            <p:ph type="ftr" sz="quarter" idx="3"/>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
        <p:nvSpPr>
          <p:cNvPr id="9"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6" name="Suora yhdysviiva 15"/>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7" name="Suora yhdysviiva 16"/>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1"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
        <p:nvSpPr>
          <p:cNvPr id="26" name="Otsikko 1"/>
          <p:cNvSpPr>
            <a:spLocks noGrp="1"/>
          </p:cNvSpPr>
          <p:nvPr>
            <p:ph type="title"/>
          </p:nvPr>
        </p:nvSpPr>
        <p:spPr>
          <a:xfrm>
            <a:off x="722313" y="4085663"/>
            <a:ext cx="7772400" cy="1043773"/>
          </a:xfrm>
        </p:spPr>
        <p:txBody>
          <a:bodyPr anchor="t">
            <a:normAutofit/>
          </a:bodyPr>
          <a:lstStyle>
            <a:lvl1pPr algn="l">
              <a:defRPr sz="3600" b="1" cap="none">
                <a:solidFill>
                  <a:schemeClr val="bg1"/>
                </a:solidFill>
                <a:latin typeface="Helvetica" pitchFamily="34" charset="0"/>
              </a:defRPr>
            </a:lvl1pPr>
          </a:lstStyle>
          <a:p>
            <a:r>
              <a:rPr lang="fi-FI" dirty="0" smtClean="0"/>
              <a:t>Muokkaa perustyylejä naps.</a:t>
            </a:r>
            <a:endParaRPr lang="fi-FI" dirty="0"/>
          </a:p>
        </p:txBody>
      </p:sp>
      <p:sp>
        <p:nvSpPr>
          <p:cNvPr id="27" name="Suorakulmio 7"/>
          <p:cNvSpPr/>
          <p:nvPr userDrawn="1"/>
        </p:nvSpPr>
        <p:spPr>
          <a:xfrm>
            <a:off x="0" y="3764582"/>
            <a:ext cx="9144000" cy="112651"/>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sp>
        <p:nvSpPr>
          <p:cNvPr id="28" name="Tekstin paikkamerkki 2"/>
          <p:cNvSpPr>
            <a:spLocks noGrp="1"/>
          </p:cNvSpPr>
          <p:nvPr>
            <p:ph idx="13" hasCustomPrompt="1"/>
          </p:nvPr>
        </p:nvSpPr>
        <p:spPr>
          <a:xfrm>
            <a:off x="722312" y="5314392"/>
            <a:ext cx="7842663" cy="1177718"/>
          </a:xfrm>
          <a:prstGeom prst="rect">
            <a:avLst/>
          </a:prstGeom>
        </p:spPr>
        <p:txBody>
          <a:bodyPr vert="horz" lIns="91440" tIns="45720" rIns="91440" bIns="45720" rtlCol="0">
            <a:noAutofit/>
          </a:bodyPr>
          <a:lstStyle>
            <a:lvl1pPr>
              <a:buClr>
                <a:schemeClr val="bg1"/>
              </a:buClr>
              <a:defRPr sz="2000" b="1">
                <a:solidFill>
                  <a:schemeClr val="bg1"/>
                </a:solidFill>
                <a:latin typeface="Helvetica" pitchFamily="34" charset="0"/>
              </a:defRPr>
            </a:lvl1pPr>
            <a:lvl2pPr>
              <a:defRPr sz="1800" b="1">
                <a:solidFill>
                  <a:schemeClr val="bg1"/>
                </a:solidFill>
              </a:defRPr>
            </a:lvl2pPr>
            <a:lvl3pPr>
              <a:defRPr sz="1600" b="1">
                <a:solidFill>
                  <a:schemeClr val="bg1"/>
                </a:solidFill>
              </a:defRPr>
            </a:lvl3pPr>
            <a:lvl4pPr>
              <a:defRPr sz="1400" b="1">
                <a:solidFill>
                  <a:schemeClr val="bg1"/>
                </a:solidFill>
              </a:defRPr>
            </a:lvl4pPr>
            <a:lvl5pPr>
              <a:defRPr sz="1400" b="1">
                <a:solidFill>
                  <a:schemeClr val="bg1"/>
                </a:solidFill>
              </a:defRPr>
            </a:lvl5pPr>
          </a:lstStyle>
          <a:p>
            <a:pPr lvl="0"/>
            <a:r>
              <a:rPr lang="fi-FI" dirty="0" smtClean="0"/>
              <a:t>Muokkaa tekstin perustyylejä napsauttamalla</a:t>
            </a:r>
          </a:p>
        </p:txBody>
      </p:sp>
      <p:grpSp>
        <p:nvGrpSpPr>
          <p:cNvPr id="15" name="Group 14"/>
          <p:cNvGrpSpPr/>
          <p:nvPr userDrawn="1"/>
        </p:nvGrpSpPr>
        <p:grpSpPr>
          <a:xfrm>
            <a:off x="457201" y="0"/>
            <a:ext cx="763388" cy="1028096"/>
            <a:chOff x="457200" y="0"/>
            <a:chExt cx="763388" cy="1028096"/>
          </a:xfrm>
        </p:grpSpPr>
        <p:sp>
          <p:nvSpPr>
            <p:cNvPr id="22" name="Suorakulmio 15"/>
            <p:cNvSpPr/>
            <p:nvPr userDrawn="1"/>
          </p:nvSpPr>
          <p:spPr>
            <a:xfrm>
              <a:off x="457200" y="0"/>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23" name="Kuva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7117" y="165903"/>
              <a:ext cx="323551" cy="736410"/>
            </a:xfrm>
            <a:prstGeom prst="rect">
              <a:avLst/>
            </a:prstGeom>
          </p:spPr>
        </p:pic>
      </p:grpSp>
    </p:spTree>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Otsikko ja sisältö">
    <p:spTree>
      <p:nvGrpSpPr>
        <p:cNvPr id="1" name=""/>
        <p:cNvGrpSpPr/>
        <p:nvPr/>
      </p:nvGrpSpPr>
      <p:grpSpPr>
        <a:xfrm>
          <a:off x="0" y="0"/>
          <a:ext cx="0" cy="0"/>
          <a:chOff x="0" y="0"/>
          <a:chExt cx="0" cy="0"/>
        </a:xfrm>
      </p:grpSpPr>
      <p:sp>
        <p:nvSpPr>
          <p:cNvPr id="10"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5"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
        <p:nvSpPr>
          <p:cNvPr id="6" name="Dian numeron paikkamerkki 5"/>
          <p:cNvSpPr>
            <a:spLocks noGrp="1"/>
          </p:cNvSpPr>
          <p:nvPr>
            <p:ph type="sldNum" sz="quarter" idx="12"/>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4" name="Suora yhdysviiva 13"/>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5" name="Suora yhdysviiva 14"/>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Otsikon paikkamerkki 1"/>
          <p:cNvSpPr>
            <a:spLocks noGrp="1"/>
          </p:cNvSpPr>
          <p:nvPr>
            <p:ph type="title"/>
          </p:nvPr>
        </p:nvSpPr>
        <p:spPr>
          <a:xfrm>
            <a:off x="457200" y="637578"/>
            <a:ext cx="7368419" cy="1019912"/>
          </a:xfrm>
          <a:prstGeom prst="rect">
            <a:avLst/>
          </a:prstGeom>
        </p:spPr>
        <p:txBody>
          <a:bodyPr vert="horz" lIns="91440" tIns="45720" rIns="91440" bIns="45720" rtlCol="0" anchor="ctr">
            <a:normAutofit/>
          </a:bodyPr>
          <a:lstStyle>
            <a:lvl1pPr>
              <a:defRPr>
                <a:latin typeface="Helvetica" pitchFamily="34" charset="0"/>
              </a:defRPr>
            </a:lvl1pPr>
          </a:lstStyle>
          <a:p>
            <a:r>
              <a:rPr lang="fi-FI" dirty="0" smtClean="0"/>
              <a:t>Muokkaa perustyylejä naps.</a:t>
            </a:r>
            <a:endParaRPr lang="fi-FI" dirty="0"/>
          </a:p>
        </p:txBody>
      </p:sp>
      <p:sp>
        <p:nvSpPr>
          <p:cNvPr id="13" name="Tekstin paikkamerkki 2"/>
          <p:cNvSpPr>
            <a:spLocks noGrp="1"/>
          </p:cNvSpPr>
          <p:nvPr>
            <p:ph idx="1"/>
          </p:nvPr>
        </p:nvSpPr>
        <p:spPr>
          <a:xfrm>
            <a:off x="457200" y="1844699"/>
            <a:ext cx="8229600" cy="4557156"/>
          </a:xfrm>
          <a:prstGeom prst="rect">
            <a:avLst/>
          </a:prstGeom>
        </p:spPr>
        <p:txBody>
          <a:bodyPr vert="horz" lIns="91440" tIns="45720" rIns="91440" bIns="45720" rtlCol="0">
            <a:normAutofit/>
          </a:bodyPr>
          <a:lstStyle>
            <a:lvl1pPr>
              <a:defRPr>
                <a:latin typeface="Helvetica" pitchFamily="34" charset="0"/>
              </a:defRPr>
            </a:lvl1pPr>
            <a:lvl2pPr>
              <a:defRPr>
                <a:latin typeface="Helvetica" pitchFamily="34" charset="0"/>
              </a:defRPr>
            </a:lvl2pPr>
            <a:lvl3pPr>
              <a:defRPr>
                <a:latin typeface="Helvetica" pitchFamily="34" charset="0"/>
              </a:defRPr>
            </a:lvl3pPr>
            <a:lvl4pPr>
              <a:defRPr>
                <a:latin typeface="Helvetica" pitchFamily="34" charset="0"/>
              </a:defRPr>
            </a:lvl4pPr>
            <a:lvl5pPr>
              <a:defRPr>
                <a:latin typeface="Helvetica" pitchFamily="34" charset="0"/>
              </a:defRPr>
            </a:lvl5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12"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151867890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17"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2" name="Otsikko 1"/>
          <p:cNvSpPr>
            <a:spLocks noGrp="1"/>
          </p:cNvSpPr>
          <p:nvPr>
            <p:ph type="title"/>
          </p:nvPr>
        </p:nvSpPr>
        <p:spPr/>
        <p:txBody>
          <a:bodyPr/>
          <a:lstStyle>
            <a:lvl1pPr>
              <a:defRPr>
                <a:latin typeface="Helvetica" pitchFamily="34" charset="0"/>
              </a:defRPr>
            </a:lvl1pPr>
          </a:lstStyle>
          <a:p>
            <a:r>
              <a:rPr lang="fi-FI" dirty="0" smtClean="0"/>
              <a:t>Muokkaa perustyylejä naps.</a:t>
            </a:r>
            <a:endParaRPr lang="fi-FI" dirty="0"/>
          </a:p>
        </p:txBody>
      </p:sp>
      <p:sp>
        <p:nvSpPr>
          <p:cNvPr id="3" name="Sisällön paikkamerkki 2"/>
          <p:cNvSpPr>
            <a:spLocks noGrp="1"/>
          </p:cNvSpPr>
          <p:nvPr>
            <p:ph sz="half" idx="1"/>
          </p:nvPr>
        </p:nvSpPr>
        <p:spPr>
          <a:xfrm>
            <a:off x="457200" y="1844698"/>
            <a:ext cx="4038600" cy="4557157"/>
          </a:xfrm>
        </p:spPr>
        <p:txBody>
          <a:bodyPr/>
          <a:lstStyle>
            <a:lvl1pPr>
              <a:defRPr sz="2800">
                <a:latin typeface="Helvetica" pitchFamily="34" charset="0"/>
              </a:defRPr>
            </a:lvl1pPr>
            <a:lvl2pPr>
              <a:defRPr sz="2400">
                <a:latin typeface="Helvetica" pitchFamily="34" charset="0"/>
              </a:defRPr>
            </a:lvl2pPr>
            <a:lvl3pPr>
              <a:defRPr sz="2000">
                <a:latin typeface="Helvetica" pitchFamily="34" charset="0"/>
              </a:defRPr>
            </a:lvl3pPr>
            <a:lvl4pPr>
              <a:defRPr sz="1800">
                <a:latin typeface="Helvetica" pitchFamily="34" charset="0"/>
              </a:defRPr>
            </a:lvl4pPr>
            <a:lvl5pPr>
              <a:defRPr sz="1800">
                <a:latin typeface="Helvetica" pitchFamily="34" charset="0"/>
              </a:defRPr>
            </a:lvl5pPr>
            <a:lvl6pPr>
              <a:defRPr sz="1800"/>
            </a:lvl6pPr>
            <a:lvl7pPr>
              <a:defRPr sz="1800"/>
            </a:lvl7pPr>
            <a:lvl8pPr>
              <a:defRPr sz="1800"/>
            </a:lvl8pPr>
            <a:lvl9pPr>
              <a:defRPr sz="18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Sisällön paikkamerkki 3"/>
          <p:cNvSpPr>
            <a:spLocks noGrp="1"/>
          </p:cNvSpPr>
          <p:nvPr>
            <p:ph sz="half" idx="2"/>
          </p:nvPr>
        </p:nvSpPr>
        <p:spPr>
          <a:xfrm>
            <a:off x="4648200" y="1844698"/>
            <a:ext cx="4038600" cy="4557157"/>
          </a:xfrm>
        </p:spPr>
        <p:txBody>
          <a:bodyPr/>
          <a:lstStyle>
            <a:lvl1pPr>
              <a:defRPr sz="2800">
                <a:latin typeface="Helvetica" pitchFamily="34" charset="0"/>
              </a:defRPr>
            </a:lvl1pPr>
            <a:lvl2pPr>
              <a:defRPr sz="2400">
                <a:latin typeface="Helvetica" pitchFamily="34" charset="0"/>
              </a:defRPr>
            </a:lvl2pPr>
            <a:lvl3pPr>
              <a:defRPr sz="2000">
                <a:latin typeface="Helvetica" pitchFamily="34" charset="0"/>
              </a:defRPr>
            </a:lvl3pPr>
            <a:lvl4pPr>
              <a:defRPr sz="1800">
                <a:latin typeface="Helvetica" pitchFamily="34" charset="0"/>
              </a:defRPr>
            </a:lvl4pPr>
            <a:lvl5pPr>
              <a:defRPr sz="1800">
                <a:latin typeface="Helvetica" pitchFamily="34" charset="0"/>
              </a:defRPr>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10"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2" name="Suora yhdysviiva 11"/>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3" name="Suora yhdysviiva 12"/>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4"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
        <p:nvSpPr>
          <p:cNvPr id="18"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Tree>
    <p:extLst>
      <p:ext uri="{BB962C8B-B14F-4D97-AF65-F5344CB8AC3E}">
        <p14:creationId xmlns:p14="http://schemas.microsoft.com/office/powerpoint/2010/main" val="3126353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17"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8"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
        <p:nvSpPr>
          <p:cNvPr id="2" name="Otsikko 1"/>
          <p:cNvSpPr>
            <a:spLocks noGrp="1"/>
          </p:cNvSpPr>
          <p:nvPr>
            <p:ph type="title"/>
          </p:nvPr>
        </p:nvSpPr>
        <p:spPr/>
        <p:txBody>
          <a:bodyPr/>
          <a:lstStyle>
            <a:lvl1pPr>
              <a:defRPr>
                <a:latin typeface="Helvetica" pitchFamily="34" charset="0"/>
              </a:defRPr>
            </a:lvl1pPr>
          </a:lstStyle>
          <a:p>
            <a:r>
              <a:rPr lang="fi-FI" dirty="0" smtClean="0"/>
              <a:t>Muokkaa perustyylejä naps.</a:t>
            </a:r>
            <a:endParaRPr lang="fi-FI" dirty="0"/>
          </a:p>
        </p:txBody>
      </p:sp>
      <p:sp>
        <p:nvSpPr>
          <p:cNvPr id="3" name="Tekstin paikkamerkki 2"/>
          <p:cNvSpPr>
            <a:spLocks noGrp="1"/>
          </p:cNvSpPr>
          <p:nvPr>
            <p:ph type="body" idx="1"/>
          </p:nvPr>
        </p:nvSpPr>
        <p:spPr>
          <a:xfrm>
            <a:off x="457200" y="1844698"/>
            <a:ext cx="4040188" cy="852391"/>
          </a:xfrm>
        </p:spPr>
        <p:txBody>
          <a:bodyPr anchor="b">
            <a:normAutofit/>
          </a:bodyPr>
          <a:lstStyle>
            <a:lvl1pPr marL="0" indent="0">
              <a:buNone/>
              <a:defRPr sz="2000" b="1">
                <a:latin typeface="Helvetica"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4" name="Sisällön paikkamerkki 3"/>
          <p:cNvSpPr>
            <a:spLocks noGrp="1"/>
          </p:cNvSpPr>
          <p:nvPr>
            <p:ph sz="half" idx="2"/>
          </p:nvPr>
        </p:nvSpPr>
        <p:spPr>
          <a:xfrm>
            <a:off x="457200" y="2697089"/>
            <a:ext cx="4040188" cy="3704765"/>
          </a:xfrm>
        </p:spPr>
        <p:txBody>
          <a:bodyPr>
            <a:normAutofit/>
          </a:bodyPr>
          <a:lstStyle>
            <a:lvl1pPr>
              <a:defRPr sz="2000">
                <a:latin typeface="Helvetica" pitchFamily="34" charset="0"/>
              </a:defRPr>
            </a:lvl1pPr>
            <a:lvl2pPr>
              <a:defRPr sz="1800">
                <a:latin typeface="Helvetica" pitchFamily="34" charset="0"/>
              </a:defRPr>
            </a:lvl2pPr>
            <a:lvl3pPr>
              <a:defRPr sz="1600">
                <a:latin typeface="Helvetica" pitchFamily="34" charset="0"/>
              </a:defRPr>
            </a:lvl3pPr>
            <a:lvl4pPr>
              <a:defRPr sz="1400">
                <a:latin typeface="Helvetica" pitchFamily="34" charset="0"/>
              </a:defRPr>
            </a:lvl4pPr>
            <a:lvl5pPr>
              <a:defRPr sz="1400">
                <a:latin typeface="Helvetica" pitchFamily="34"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5" name="Tekstin paikkamerkki 4"/>
          <p:cNvSpPr>
            <a:spLocks noGrp="1"/>
          </p:cNvSpPr>
          <p:nvPr>
            <p:ph type="body" sz="quarter" idx="3"/>
          </p:nvPr>
        </p:nvSpPr>
        <p:spPr>
          <a:xfrm>
            <a:off x="4645025" y="1844698"/>
            <a:ext cx="4041775" cy="852391"/>
          </a:xfrm>
        </p:spPr>
        <p:txBody>
          <a:bodyPr anchor="b">
            <a:normAutofit/>
          </a:bodyPr>
          <a:lstStyle>
            <a:lvl1pPr marL="0" indent="0">
              <a:buNone/>
              <a:defRPr sz="2000" b="1">
                <a:latin typeface="Helvetica"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dirty="0" smtClean="0"/>
              <a:t>Muokkaa tekstin perustyylejä napsauttamalla</a:t>
            </a:r>
          </a:p>
        </p:txBody>
      </p:sp>
      <p:sp>
        <p:nvSpPr>
          <p:cNvPr id="6" name="Sisällön paikkamerkki 5"/>
          <p:cNvSpPr>
            <a:spLocks noGrp="1"/>
          </p:cNvSpPr>
          <p:nvPr>
            <p:ph sz="quarter" idx="4"/>
          </p:nvPr>
        </p:nvSpPr>
        <p:spPr>
          <a:xfrm>
            <a:off x="4645025" y="2697089"/>
            <a:ext cx="4041775" cy="3704765"/>
          </a:xfrm>
        </p:spPr>
        <p:txBody>
          <a:bodyPr>
            <a:normAutofit/>
          </a:bodyPr>
          <a:lstStyle>
            <a:lvl1pPr>
              <a:defRPr sz="2000">
                <a:latin typeface="Helvetica" pitchFamily="34" charset="0"/>
              </a:defRPr>
            </a:lvl1pPr>
            <a:lvl2pPr>
              <a:defRPr sz="1800">
                <a:latin typeface="Helvetica" pitchFamily="34" charset="0"/>
              </a:defRPr>
            </a:lvl2pPr>
            <a:lvl3pPr>
              <a:defRPr sz="1600">
                <a:latin typeface="Helvetica" pitchFamily="34" charset="0"/>
              </a:defRPr>
            </a:lvl3pPr>
            <a:lvl4pPr>
              <a:defRPr sz="1400">
                <a:latin typeface="Helvetica" pitchFamily="34" charset="0"/>
              </a:defRPr>
            </a:lvl4pPr>
            <a:lvl5pPr>
              <a:defRPr sz="1400">
                <a:latin typeface="Helvetica" pitchFamily="34" charset="0"/>
              </a:defRPr>
            </a:lvl5pPr>
            <a:lvl6pPr>
              <a:defRPr sz="1600"/>
            </a:lvl6pPr>
            <a:lvl7pPr>
              <a:defRPr sz="1600"/>
            </a:lvl7pPr>
            <a:lvl8pPr>
              <a:defRPr sz="1600"/>
            </a:lvl8pPr>
            <a:lvl9pPr>
              <a:defRPr sz="1600"/>
            </a:lvl9p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12" name="Dian numeron paikkamerkki 5"/>
          <p:cNvSpPr>
            <a:spLocks noGrp="1"/>
          </p:cNvSpPr>
          <p:nvPr>
            <p:ph type="sldNum" sz="quarter" idx="12"/>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4" name="Suora yhdysviiva 13"/>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5" name="Suora yhdysviiva 14"/>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6"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837577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13" name="Suorakulmio 9"/>
          <p:cNvSpPr/>
          <p:nvPr userDrawn="1"/>
        </p:nvSpPr>
        <p:spPr>
          <a:xfrm>
            <a:off x="0" y="6540486"/>
            <a:ext cx="9144000" cy="32365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solidFill>
                <a:schemeClr val="accent1"/>
              </a:solidFill>
              <a:latin typeface="Helvetica" pitchFamily="34" charset="0"/>
            </a:endParaRPr>
          </a:p>
        </p:txBody>
      </p:sp>
      <p:sp>
        <p:nvSpPr>
          <p:cNvPr id="14" name="Alatunnisteen paikkamerkki 4"/>
          <p:cNvSpPr>
            <a:spLocks noGrp="1"/>
          </p:cNvSpPr>
          <p:nvPr>
            <p:ph type="ftr" sz="quarter" idx="11"/>
          </p:nvPr>
        </p:nvSpPr>
        <p:spPr>
          <a:xfrm>
            <a:off x="5343907" y="6592625"/>
            <a:ext cx="2147658" cy="180989"/>
          </a:xfrm>
          <a:prstGeom prst="rect">
            <a:avLst/>
          </a:prstGeom>
        </p:spPr>
        <p:txBody>
          <a:bodyPr/>
          <a:lstStyle>
            <a:lvl1pPr algn="r">
              <a:defRPr sz="900">
                <a:solidFill>
                  <a:schemeClr val="bg1"/>
                </a:solidFill>
                <a:latin typeface="Helvetica" pitchFamily="34" charset="0"/>
                <a:cs typeface="Helvetica" pitchFamily="34" charset="0"/>
              </a:defRPr>
            </a:lvl1pPr>
          </a:lstStyle>
          <a:p>
            <a:r>
              <a:rPr lang="fi-FI" b="1" dirty="0" smtClean="0">
                <a:solidFill>
                  <a:srgbClr val="FF0000"/>
                </a:solidFill>
              </a:rPr>
              <a:t>JYU. </a:t>
            </a:r>
            <a:r>
              <a:rPr lang="fi-FI" b="1" dirty="0" err="1" smtClean="0"/>
              <a:t>Since</a:t>
            </a:r>
            <a:r>
              <a:rPr lang="fi-FI" b="1" dirty="0" smtClean="0"/>
              <a:t> 1863.</a:t>
            </a:r>
          </a:p>
        </p:txBody>
      </p:sp>
      <p:sp>
        <p:nvSpPr>
          <p:cNvPr id="2" name="Otsikko 1"/>
          <p:cNvSpPr>
            <a:spLocks noGrp="1"/>
          </p:cNvSpPr>
          <p:nvPr>
            <p:ph type="title"/>
          </p:nvPr>
        </p:nvSpPr>
        <p:spPr/>
        <p:txBody>
          <a:bodyPr/>
          <a:lstStyle>
            <a:lvl1pPr>
              <a:defRPr>
                <a:latin typeface="Helvetica" pitchFamily="34" charset="0"/>
              </a:defRPr>
            </a:lvl1pPr>
          </a:lstStyle>
          <a:p>
            <a:r>
              <a:rPr lang="fi-FI" smtClean="0"/>
              <a:t>Muokkaa perustyylejä naps.</a:t>
            </a:r>
            <a:endParaRPr lang="fi-FI"/>
          </a:p>
        </p:txBody>
      </p:sp>
      <p:sp>
        <p:nvSpPr>
          <p:cNvPr id="8" name="Dian numeron paikkamerkki 5"/>
          <p:cNvSpPr>
            <a:spLocks noGrp="1"/>
          </p:cNvSpPr>
          <p:nvPr>
            <p:ph type="sldNum" sz="quarter" idx="4"/>
          </p:nvPr>
        </p:nvSpPr>
        <p:spPr>
          <a:xfrm>
            <a:off x="8564975" y="6592625"/>
            <a:ext cx="454016" cy="180989"/>
          </a:xfrm>
          <a:prstGeom prst="rect">
            <a:avLst/>
          </a:prstGeom>
        </p:spPr>
        <p:txBody>
          <a:bodyPr/>
          <a:lstStyle>
            <a:lvl1pPr algn="l">
              <a:defRPr sz="900">
                <a:solidFill>
                  <a:schemeClr val="bg1"/>
                </a:solidFill>
                <a:latin typeface="Helvetica" pitchFamily="34" charset="0"/>
              </a:defRPr>
            </a:lvl1pPr>
          </a:lstStyle>
          <a:p>
            <a:fld id="{0FE3988A-0109-0B40-965D-9E0ED41EFEE4}" type="slidenum">
              <a:rPr lang="fi-FI" smtClean="0"/>
              <a:pPr/>
              <a:t>‹#›</a:t>
            </a:fld>
            <a:endParaRPr lang="fi-FI" dirty="0"/>
          </a:p>
        </p:txBody>
      </p:sp>
      <p:cxnSp>
        <p:nvCxnSpPr>
          <p:cNvPr id="10" name="Suora yhdysviiva 9"/>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1" name="Suora yhdysviiva 10"/>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2" name="Päivämäärän paikkamerkki 3"/>
          <p:cNvSpPr>
            <a:spLocks noGrp="1"/>
          </p:cNvSpPr>
          <p:nvPr>
            <p:ph type="dt" sz="half" idx="10"/>
          </p:nvPr>
        </p:nvSpPr>
        <p:spPr>
          <a:xfrm>
            <a:off x="7617453" y="6592625"/>
            <a:ext cx="831227" cy="180989"/>
          </a:xfrm>
          <a:prstGeom prst="rect">
            <a:avLst/>
          </a:prstGeom>
        </p:spPr>
        <p:txBody>
          <a:bodyPr/>
          <a:lstStyle>
            <a:lvl1pPr algn="ctr">
              <a:defRPr sz="900">
                <a:solidFill>
                  <a:schemeClr val="bg1"/>
                </a:solidFill>
                <a:latin typeface="Helvetica" pitchFamily="34" charset="0"/>
              </a:defRPr>
            </a:lvl1p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315614848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6"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image" Target="../media/image3.png"/><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14.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dirty="0" smtClean="0"/>
              <a:t>Muokkaa perustyylejä naps.</a:t>
            </a:r>
            <a:endParaRPr lang="fi-FI" dirty="0"/>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rgbClr val="FFFFFF"/>
                </a:solidFill>
                <a:latin typeface="Helvetica"/>
                <a:cs typeface="Helvetica"/>
              </a:defRPr>
            </a:lvl1pPr>
          </a:lstStyle>
          <a:p>
            <a:fld id="{9362FDF5-0D5A-45F3-A2FF-CDA2E3444C38}" type="datetime1">
              <a:rPr lang="fi-FI" smtClean="0"/>
              <a:pPr/>
              <a:t>3.5.2019</a:t>
            </a:fld>
            <a:endParaRPr lang="fi-FI" dirty="0"/>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latin typeface="Helvetica"/>
                <a:cs typeface="Helvetica"/>
              </a:defRPr>
            </a:lvl1pPr>
          </a:lstStyle>
          <a:p>
            <a:r>
              <a:rPr lang="fi-FI" b="1" dirty="0" smtClean="0">
                <a:solidFill>
                  <a:schemeClr val="accent1"/>
                </a:solidFill>
              </a:rPr>
              <a:t>JYU.</a:t>
            </a:r>
            <a:r>
              <a:rPr lang="fi-FI" b="1" dirty="0" smtClean="0"/>
              <a:t> </a:t>
            </a:r>
            <a:r>
              <a:rPr lang="fi-FI" b="1" dirty="0" err="1" smtClean="0"/>
              <a:t>Since</a:t>
            </a:r>
            <a:r>
              <a:rPr lang="fi-FI" b="1" dirty="0" smtClean="0"/>
              <a:t> 1863.</a:t>
            </a:r>
            <a:endParaRPr lang="fi-FI" b="1" dirty="0"/>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FFFFFF"/>
                </a:solidFill>
                <a:latin typeface="Helvetica"/>
                <a:cs typeface="Helvetica"/>
              </a:defRPr>
            </a:lvl1pPr>
          </a:lstStyle>
          <a:p>
            <a:fld id="{BC065B45-614E-E14D-B4BE-ACD22F608246}" type="slidenum">
              <a:rPr lang="fi-FI" smtClean="0"/>
              <a:pPr/>
              <a:t>‹#›</a:t>
            </a:fld>
            <a:endParaRPr lang="fi-FI" dirty="0"/>
          </a:p>
        </p:txBody>
      </p:sp>
    </p:spTree>
    <p:extLst>
      <p:ext uri="{BB962C8B-B14F-4D97-AF65-F5344CB8AC3E}">
        <p14:creationId xmlns:p14="http://schemas.microsoft.com/office/powerpoint/2010/main" val="10624504"/>
      </p:ext>
    </p:extLst>
  </p:cSld>
  <p:clrMap bg1="lt1" tx1="dk1" bg2="lt2" tx2="dk2" accent1="accent1" accent2="accent2" accent3="accent3" accent4="accent4" accent5="accent5" accent6="accent6" hlink="hlink" folHlink="folHlink"/>
  <p:sldLayoutIdLst>
    <p:sldLayoutId id="2147483748" r:id="rId1"/>
  </p:sldLayoutIdLst>
  <p:timing>
    <p:tnLst>
      <p:par>
        <p:cTn id="1" dur="indefinite" restart="never" nodeType="tmRoot"/>
      </p:par>
    </p:tnLst>
  </p:timing>
  <p:hf hdr="0"/>
  <p:txStyles>
    <p:titleStyle>
      <a:lvl1pPr algn="ctr" defTabSz="457200" rtl="0" eaLnBrk="1" latinLnBrk="0" hangingPunct="1">
        <a:lnSpc>
          <a:spcPct val="100000"/>
        </a:lnSpc>
        <a:spcBef>
          <a:spcPct val="0"/>
        </a:spcBef>
        <a:buNone/>
        <a:defRPr sz="4000" b="1" kern="1200">
          <a:solidFill>
            <a:schemeClr val="bg1"/>
          </a:solidFill>
          <a:latin typeface="Helvetica"/>
          <a:ea typeface="+mj-ea"/>
          <a:cs typeface="Helvetica"/>
        </a:defRPr>
      </a:lvl1pPr>
    </p:titleStyle>
    <p:bodyStyle>
      <a:lvl1pPr marL="342900" indent="-342900" algn="l" defTabSz="457200" rtl="0" eaLnBrk="1" latinLnBrk="0" hangingPunct="1">
        <a:lnSpc>
          <a:spcPct val="100000"/>
        </a:lnSpc>
        <a:spcBef>
          <a:spcPts val="768"/>
        </a:spcBef>
        <a:buFont typeface="Arial"/>
        <a:buChar char="•"/>
        <a:defRPr sz="3200" kern="1200">
          <a:solidFill>
            <a:srgbClr val="FFFFFF"/>
          </a:solidFill>
          <a:latin typeface="Helvetica"/>
          <a:ea typeface="+mn-ea"/>
          <a:cs typeface="Helvetica"/>
        </a:defRPr>
      </a:lvl1pPr>
      <a:lvl2pPr marL="742950" indent="-285750" algn="l" defTabSz="457200" rtl="0" eaLnBrk="1" latinLnBrk="0" hangingPunct="1">
        <a:lnSpc>
          <a:spcPct val="100000"/>
        </a:lnSpc>
        <a:spcBef>
          <a:spcPts val="768"/>
        </a:spcBef>
        <a:buFont typeface="Arial"/>
        <a:buChar char="–"/>
        <a:defRPr sz="2800" kern="1200">
          <a:solidFill>
            <a:srgbClr val="FFFFFF"/>
          </a:solidFill>
          <a:latin typeface="Helvetica"/>
          <a:ea typeface="+mn-ea"/>
          <a:cs typeface="Helvetica"/>
        </a:defRPr>
      </a:lvl2pPr>
      <a:lvl3pPr marL="1143000" indent="-228600" algn="l" defTabSz="457200" rtl="0" eaLnBrk="1" latinLnBrk="0" hangingPunct="1">
        <a:lnSpc>
          <a:spcPct val="100000"/>
        </a:lnSpc>
        <a:spcBef>
          <a:spcPts val="768"/>
        </a:spcBef>
        <a:buFont typeface="Arial"/>
        <a:buChar char="•"/>
        <a:defRPr sz="2400" kern="1200">
          <a:solidFill>
            <a:srgbClr val="FFFFFF"/>
          </a:solidFill>
          <a:latin typeface="Helvetica"/>
          <a:ea typeface="+mn-ea"/>
          <a:cs typeface="Helvetica"/>
        </a:defRPr>
      </a:lvl3pPr>
      <a:lvl4pPr marL="1600200" indent="-228600" algn="l" defTabSz="457200" rtl="0" eaLnBrk="1" latinLnBrk="0" hangingPunct="1">
        <a:lnSpc>
          <a:spcPct val="100000"/>
        </a:lnSpc>
        <a:spcBef>
          <a:spcPts val="768"/>
        </a:spcBef>
        <a:buFont typeface="Arial"/>
        <a:buChar char="–"/>
        <a:defRPr sz="2000" kern="1200">
          <a:solidFill>
            <a:srgbClr val="FFFFFF"/>
          </a:solidFill>
          <a:latin typeface="Helvetica"/>
          <a:ea typeface="+mn-ea"/>
          <a:cs typeface="Helvetica"/>
        </a:defRPr>
      </a:lvl4pPr>
      <a:lvl5pPr marL="2057400" indent="-228600" algn="l" defTabSz="457200" rtl="0" eaLnBrk="1" latinLnBrk="0" hangingPunct="1">
        <a:lnSpc>
          <a:spcPct val="100000"/>
        </a:lnSpc>
        <a:spcBef>
          <a:spcPts val="768"/>
        </a:spcBef>
        <a:buFont typeface="Arial"/>
        <a:buChar char="»"/>
        <a:defRPr sz="2000" kern="1200">
          <a:solidFill>
            <a:srgbClr val="FFFFFF"/>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637578"/>
            <a:ext cx="7356324" cy="1019912"/>
          </a:xfrm>
          <a:prstGeom prst="rect">
            <a:avLst/>
          </a:prstGeom>
        </p:spPr>
        <p:txBody>
          <a:bodyPr vert="horz" lIns="91440" tIns="45720" rIns="91440" bIns="45720" rtlCol="0" anchor="ctr">
            <a:normAutofit/>
          </a:bodyPr>
          <a:lstStyle/>
          <a:p>
            <a:r>
              <a:rPr lang="fi-FI" dirty="0" smtClean="0"/>
              <a:t>Muokkaa perustyylejä naps.</a:t>
            </a:r>
            <a:endParaRPr lang="fi-FI" dirty="0"/>
          </a:p>
        </p:txBody>
      </p:sp>
      <p:sp>
        <p:nvSpPr>
          <p:cNvPr id="3" name="Tekstin paikkamerkki 2"/>
          <p:cNvSpPr>
            <a:spLocks noGrp="1"/>
          </p:cNvSpPr>
          <p:nvPr>
            <p:ph type="body" idx="1"/>
          </p:nvPr>
        </p:nvSpPr>
        <p:spPr>
          <a:xfrm>
            <a:off x="457200" y="1844699"/>
            <a:ext cx="8229600" cy="4557156"/>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8" name="Päivämäärän paikkamerkki 3"/>
          <p:cNvSpPr>
            <a:spLocks noGrp="1"/>
          </p:cNvSpPr>
          <p:nvPr>
            <p:ph type="dt" sz="half" idx="2"/>
          </p:nvPr>
        </p:nvSpPr>
        <p:spPr>
          <a:xfrm>
            <a:off x="7617453" y="6592625"/>
            <a:ext cx="831227" cy="180989"/>
          </a:xfrm>
          <a:prstGeom prst="rect">
            <a:avLst/>
          </a:prstGeom>
        </p:spPr>
        <p:txBody>
          <a:bodyPr/>
          <a:lstStyle>
            <a:lvl1pPr algn="ctr">
              <a:defRPr sz="900" b="1">
                <a:solidFill>
                  <a:schemeClr val="bg1"/>
                </a:solidFill>
                <a:latin typeface="Helvetica"/>
                <a:cs typeface="Helvetica"/>
              </a:defRPr>
            </a:lvl1pPr>
          </a:lstStyle>
          <a:p>
            <a:fld id="{18F083AE-6A17-432F-8D0A-64661EFCEDA8}" type="datetime1">
              <a:rPr lang="fi-FI" smtClean="0"/>
              <a:pPr/>
              <a:t>3.5.2019</a:t>
            </a:fld>
            <a:endParaRPr lang="fi-FI" dirty="0"/>
          </a:p>
        </p:txBody>
      </p:sp>
      <p:sp>
        <p:nvSpPr>
          <p:cNvPr id="9" name="Alatunnisteen paikkamerkki 4"/>
          <p:cNvSpPr>
            <a:spLocks noGrp="1"/>
          </p:cNvSpPr>
          <p:nvPr>
            <p:ph type="ftr" sz="quarter" idx="3"/>
          </p:nvPr>
        </p:nvSpPr>
        <p:spPr>
          <a:xfrm>
            <a:off x="5343907" y="6592625"/>
            <a:ext cx="2147658" cy="180989"/>
          </a:xfrm>
          <a:prstGeom prst="rect">
            <a:avLst/>
          </a:prstGeom>
        </p:spPr>
        <p:txBody>
          <a:bodyPr/>
          <a:lstStyle>
            <a:lvl1pPr algn="r">
              <a:defRPr sz="900" b="1">
                <a:solidFill>
                  <a:schemeClr val="bg1"/>
                </a:solidFill>
                <a:latin typeface="Helvetica"/>
                <a:cs typeface="Helvetica"/>
              </a:defRPr>
            </a:lvl1pPr>
          </a:lstStyle>
          <a:p>
            <a:r>
              <a:rPr lang="fi-FI" dirty="0" smtClean="0">
                <a:solidFill>
                  <a:schemeClr val="accent1"/>
                </a:solidFill>
              </a:rPr>
              <a:t>JYU.</a:t>
            </a:r>
            <a:r>
              <a:rPr lang="fi-FI" dirty="0" smtClean="0"/>
              <a:t> </a:t>
            </a:r>
            <a:r>
              <a:rPr lang="fi-FI" dirty="0" err="1" smtClean="0"/>
              <a:t>Since</a:t>
            </a:r>
            <a:r>
              <a:rPr lang="fi-FI" dirty="0" smtClean="0"/>
              <a:t> 1863.</a:t>
            </a:r>
          </a:p>
        </p:txBody>
      </p:sp>
      <p:sp>
        <p:nvSpPr>
          <p:cNvPr id="10" name="Dian numeron paikkamerkki 5"/>
          <p:cNvSpPr>
            <a:spLocks noGrp="1"/>
          </p:cNvSpPr>
          <p:nvPr>
            <p:ph type="sldNum" sz="quarter" idx="4"/>
          </p:nvPr>
        </p:nvSpPr>
        <p:spPr>
          <a:xfrm>
            <a:off x="8564975" y="6592625"/>
            <a:ext cx="454016" cy="180989"/>
          </a:xfrm>
          <a:prstGeom prst="rect">
            <a:avLst/>
          </a:prstGeom>
        </p:spPr>
        <p:txBody>
          <a:bodyPr/>
          <a:lstStyle>
            <a:lvl1pPr algn="l">
              <a:defRPr sz="900" b="1">
                <a:solidFill>
                  <a:schemeClr val="bg1"/>
                </a:solidFill>
                <a:latin typeface="Helvetica"/>
                <a:cs typeface="Helvetica"/>
              </a:defRPr>
            </a:lvl1pPr>
          </a:lstStyle>
          <a:p>
            <a:fld id="{0FE3988A-0109-0B40-965D-9E0ED41EFEE4}" type="slidenum">
              <a:rPr lang="fi-FI" smtClean="0"/>
              <a:pPr/>
              <a:t>‹#›</a:t>
            </a:fld>
            <a:endParaRPr lang="fi-FI" dirty="0"/>
          </a:p>
        </p:txBody>
      </p:sp>
      <p:cxnSp>
        <p:nvCxnSpPr>
          <p:cNvPr id="11" name="Suora yhdysviiva 10"/>
          <p:cNvCxnSpPr/>
          <p:nvPr userDrawn="1"/>
        </p:nvCxnSpPr>
        <p:spPr>
          <a:xfrm>
            <a:off x="8503899"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2" name="Suora yhdysviiva 11"/>
          <p:cNvCxnSpPr/>
          <p:nvPr userDrawn="1"/>
        </p:nvCxnSpPr>
        <p:spPr>
          <a:xfrm>
            <a:off x="7552916" y="6592625"/>
            <a:ext cx="0" cy="180989"/>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grpSp>
        <p:nvGrpSpPr>
          <p:cNvPr id="16" name="Group 15"/>
          <p:cNvGrpSpPr/>
          <p:nvPr userDrawn="1"/>
        </p:nvGrpSpPr>
        <p:grpSpPr>
          <a:xfrm>
            <a:off x="7923412" y="0"/>
            <a:ext cx="763388" cy="1028096"/>
            <a:chOff x="457200" y="0"/>
            <a:chExt cx="763388" cy="1028096"/>
          </a:xfrm>
        </p:grpSpPr>
        <p:sp>
          <p:nvSpPr>
            <p:cNvPr id="17" name="Suorakulmio 15"/>
            <p:cNvSpPr/>
            <p:nvPr userDrawn="1"/>
          </p:nvSpPr>
          <p:spPr>
            <a:xfrm>
              <a:off x="457200" y="0"/>
              <a:ext cx="763388" cy="102809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a:latin typeface="Helvetica" pitchFamily="34" charset="0"/>
              </a:endParaRPr>
            </a:p>
          </p:txBody>
        </p:sp>
        <p:pic>
          <p:nvPicPr>
            <p:cNvPr id="18" name="Kuva 21"/>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77117" y="165903"/>
              <a:ext cx="323551" cy="736410"/>
            </a:xfrm>
            <a:prstGeom prst="rect">
              <a:avLst/>
            </a:prstGeom>
          </p:spPr>
        </p:pic>
      </p:grpSp>
    </p:spTree>
    <p:extLst>
      <p:ext uri="{BB962C8B-B14F-4D97-AF65-F5344CB8AC3E}">
        <p14:creationId xmlns:p14="http://schemas.microsoft.com/office/powerpoint/2010/main" val="2586980288"/>
      </p:ext>
    </p:extLst>
  </p:cSld>
  <p:clrMap bg1="lt1" tx1="dk1" bg2="lt2" tx2="dk2" accent1="accent1" accent2="accent2" accent3="accent3" accent4="accent4" accent5="accent5" accent6="accent6" hlink="hlink" folHlink="folHlink"/>
  <p:sldLayoutIdLst>
    <p:sldLayoutId id="2147483750" r:id="rId1"/>
    <p:sldLayoutId id="2147483717" r:id="rId2"/>
    <p:sldLayoutId id="2147483751" r:id="rId3"/>
    <p:sldLayoutId id="2147483752" r:id="rId4"/>
    <p:sldLayoutId id="2147483718" r:id="rId5"/>
    <p:sldLayoutId id="2147483676" r:id="rId6"/>
    <p:sldLayoutId id="2147483677" r:id="rId7"/>
    <p:sldLayoutId id="2147483678" r:id="rId8"/>
    <p:sldLayoutId id="2147483679" r:id="rId9"/>
    <p:sldLayoutId id="2147483680" r:id="rId10"/>
    <p:sldLayoutId id="2147483681" r:id="rId11"/>
    <p:sldLayoutId id="2147483682" r:id="rId12"/>
  </p:sldLayoutIdLst>
  <p:timing>
    <p:tnLst>
      <p:par>
        <p:cTn id="1" dur="indefinite" restart="never" nodeType="tmRoot"/>
      </p:par>
    </p:tnLst>
  </p:timing>
  <p:hf hdr="0"/>
  <p:txStyles>
    <p:titleStyle>
      <a:lvl1pPr algn="l" defTabSz="457200" rtl="0" eaLnBrk="1" latinLnBrk="0" hangingPunct="1">
        <a:lnSpc>
          <a:spcPct val="100000"/>
        </a:lnSpc>
        <a:spcBef>
          <a:spcPct val="0"/>
        </a:spcBef>
        <a:buNone/>
        <a:defRPr sz="3600" b="1" i="0" kern="1200">
          <a:solidFill>
            <a:schemeClr val="tx2"/>
          </a:solidFill>
          <a:latin typeface="Helvetica"/>
          <a:ea typeface="+mj-ea"/>
          <a:cs typeface="Helvetica"/>
        </a:defRPr>
      </a:lvl1pPr>
    </p:titleStyle>
    <p:bodyStyle>
      <a:lvl1pPr marL="342900" indent="-342900" algn="l" defTabSz="457200" rtl="0" eaLnBrk="1" latinLnBrk="0" hangingPunct="1">
        <a:lnSpc>
          <a:spcPct val="100000"/>
        </a:lnSpc>
        <a:spcBef>
          <a:spcPts val="768"/>
        </a:spcBef>
        <a:buClr>
          <a:schemeClr val="accent1"/>
        </a:buClr>
        <a:buFont typeface="Arial"/>
        <a:buChar char="•"/>
        <a:defRPr sz="3200" kern="1200">
          <a:solidFill>
            <a:schemeClr val="tx2"/>
          </a:solidFill>
          <a:latin typeface="Helvetica"/>
          <a:ea typeface="+mn-ea"/>
          <a:cs typeface="Helvetica"/>
        </a:defRPr>
      </a:lvl1pPr>
      <a:lvl2pPr marL="742950" indent="-285750" algn="l" defTabSz="457200" rtl="0" eaLnBrk="1" latinLnBrk="0" hangingPunct="1">
        <a:lnSpc>
          <a:spcPct val="100000"/>
        </a:lnSpc>
        <a:spcBef>
          <a:spcPts val="768"/>
        </a:spcBef>
        <a:buClr>
          <a:schemeClr val="accent1"/>
        </a:buClr>
        <a:buFontTx/>
        <a:buBlip>
          <a:blip r:embed="rId15"/>
        </a:buBlip>
        <a:defRPr sz="2800" kern="1200">
          <a:solidFill>
            <a:schemeClr val="tx2"/>
          </a:solidFill>
          <a:latin typeface="Helvetica"/>
          <a:ea typeface="+mn-ea"/>
          <a:cs typeface="Helvetica"/>
        </a:defRPr>
      </a:lvl2pPr>
      <a:lvl3pPr marL="1144800" indent="-228600" algn="l" defTabSz="457200" rtl="0" eaLnBrk="1" latinLnBrk="0" hangingPunct="1">
        <a:lnSpc>
          <a:spcPct val="100000"/>
        </a:lnSpc>
        <a:spcBef>
          <a:spcPts val="768"/>
        </a:spcBef>
        <a:buClr>
          <a:schemeClr val="accent1"/>
        </a:buClr>
        <a:buSzPct val="80000"/>
        <a:buFontTx/>
        <a:buBlip>
          <a:blip r:embed="rId16"/>
        </a:buBlip>
        <a:defRPr sz="2400" kern="1200">
          <a:solidFill>
            <a:schemeClr val="tx2"/>
          </a:solidFill>
          <a:latin typeface="Helvetica"/>
          <a:ea typeface="+mn-ea"/>
          <a:cs typeface="Helvetica"/>
        </a:defRPr>
      </a:lvl3pPr>
      <a:lvl4pPr marL="16002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a:ea typeface="+mn-ea"/>
          <a:cs typeface="Helvetica"/>
        </a:defRPr>
      </a:lvl4pPr>
      <a:lvl5pPr marL="2057400" indent="-228600" algn="l" defTabSz="457200" rtl="0" eaLnBrk="1" latinLnBrk="0" hangingPunct="1">
        <a:lnSpc>
          <a:spcPct val="100000"/>
        </a:lnSpc>
        <a:spcBef>
          <a:spcPts val="768"/>
        </a:spcBef>
        <a:buClr>
          <a:schemeClr val="accent1"/>
        </a:buClr>
        <a:buFont typeface="Arial"/>
        <a:buChar char="»"/>
        <a:defRPr sz="2000" kern="1200">
          <a:solidFill>
            <a:schemeClr val="tx2"/>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dirty="0" smtClean="0"/>
              <a:t>Muokkaa perustyylejä naps.</a:t>
            </a:r>
            <a:endParaRPr lang="fi-FI" dirty="0"/>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Helvetica"/>
                <a:cs typeface="Helvetica"/>
              </a:defRPr>
            </a:lvl1pPr>
          </a:lstStyle>
          <a:p>
            <a:r>
              <a:rPr lang="fi-FI" dirty="0" smtClean="0"/>
              <a:t>25.4.2017</a:t>
            </a:r>
            <a:endParaRPr lang="fi-FI" dirty="0"/>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Helvetica"/>
                <a:cs typeface="Helvetica"/>
              </a:defRPr>
            </a:lvl1pPr>
          </a:lstStyle>
          <a:p>
            <a:r>
              <a:rPr lang="en-US" smtClean="0"/>
              <a:t>JYU. Since 1863.</a:t>
            </a:r>
            <a:endParaRPr lang="fi-FI" dirty="0"/>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Helvetica"/>
                <a:cs typeface="Helvetica"/>
              </a:defRPr>
            </a:lvl1pPr>
          </a:lstStyle>
          <a:p>
            <a:fld id="{D0733F34-F495-8241-B2FA-79989A321230}" type="slidenum">
              <a:rPr lang="fi-FI" smtClean="0"/>
              <a:pPr/>
              <a:t>‹#›</a:t>
            </a:fld>
            <a:endParaRPr lang="fi-FI" dirty="0"/>
          </a:p>
        </p:txBody>
      </p:sp>
    </p:spTree>
    <p:extLst>
      <p:ext uri="{BB962C8B-B14F-4D97-AF65-F5344CB8AC3E}">
        <p14:creationId xmlns:p14="http://schemas.microsoft.com/office/powerpoint/2010/main" val="1880339826"/>
      </p:ext>
    </p:extLst>
  </p:cSld>
  <p:clrMap bg1="lt1" tx1="dk1" bg2="lt2" tx2="dk2" accent1="accent1" accent2="accent2" accent3="accent3" accent4="accent4" accent5="accent5" accent6="accent6" hlink="hlink" folHlink="folHlink"/>
  <p:sldLayoutIdLst>
    <p:sldLayoutId id="2147483744" r:id="rId1"/>
  </p:sldLayoutIdLst>
  <p:hf hdr="0"/>
  <p:txStyles>
    <p:titleStyle>
      <a:lvl1pPr algn="ctr" defTabSz="457200" rtl="0" eaLnBrk="1" latinLnBrk="0" hangingPunct="1">
        <a:lnSpc>
          <a:spcPct val="100000"/>
        </a:lnSpc>
        <a:spcBef>
          <a:spcPct val="0"/>
        </a:spcBef>
        <a:buNone/>
        <a:defRPr sz="3600" b="1" kern="1200">
          <a:solidFill>
            <a:schemeClr val="tx2"/>
          </a:solidFill>
          <a:latin typeface="Helvetica"/>
          <a:ea typeface="+mj-ea"/>
          <a:cs typeface="Helvetica"/>
        </a:defRPr>
      </a:lvl1pPr>
    </p:titleStyle>
    <p:bodyStyle>
      <a:lvl1pPr marL="342900" indent="-342900" algn="l" defTabSz="457200" rtl="0" eaLnBrk="1" latinLnBrk="0" hangingPunct="1">
        <a:lnSpc>
          <a:spcPct val="100000"/>
        </a:lnSpc>
        <a:spcBef>
          <a:spcPct val="20000"/>
        </a:spcBef>
        <a:buClr>
          <a:schemeClr val="accent1"/>
        </a:buClr>
        <a:buFont typeface="Arial"/>
        <a:buChar char="•"/>
        <a:defRPr sz="3200" kern="1200">
          <a:solidFill>
            <a:schemeClr val="tx2"/>
          </a:solidFill>
          <a:latin typeface="Helvetica"/>
          <a:ea typeface="+mn-ea"/>
          <a:cs typeface="Helvetica"/>
        </a:defRPr>
      </a:lvl1pPr>
      <a:lvl2pPr marL="742950" indent="-285750" algn="l" defTabSz="457200" rtl="0" eaLnBrk="1" latinLnBrk="0" hangingPunct="1">
        <a:lnSpc>
          <a:spcPct val="100000"/>
        </a:lnSpc>
        <a:spcBef>
          <a:spcPct val="20000"/>
        </a:spcBef>
        <a:buClr>
          <a:schemeClr val="accent1"/>
        </a:buClr>
        <a:buSzPct val="100000"/>
        <a:buFontTx/>
        <a:buBlip>
          <a:blip r:embed="rId3"/>
        </a:buBlip>
        <a:defRPr sz="2800" kern="1200">
          <a:solidFill>
            <a:schemeClr val="tx2"/>
          </a:solidFill>
          <a:latin typeface="Helvetica"/>
          <a:ea typeface="+mn-ea"/>
          <a:cs typeface="Helvetica"/>
        </a:defRPr>
      </a:lvl2pPr>
      <a:lvl3pPr marL="1143000" indent="-228600" algn="l" defTabSz="457200" rtl="0" eaLnBrk="1" latinLnBrk="0" hangingPunct="1">
        <a:lnSpc>
          <a:spcPct val="100000"/>
        </a:lnSpc>
        <a:spcBef>
          <a:spcPct val="20000"/>
        </a:spcBef>
        <a:buClr>
          <a:schemeClr val="accent1"/>
        </a:buClr>
        <a:buSzPct val="100000"/>
        <a:buFontTx/>
        <a:buBlip>
          <a:blip r:embed="rId4"/>
        </a:buBlip>
        <a:defRPr sz="2400" kern="1200">
          <a:solidFill>
            <a:schemeClr val="tx2"/>
          </a:solidFill>
          <a:latin typeface="Helvetica"/>
          <a:ea typeface="+mn-ea"/>
          <a:cs typeface="Helvetica"/>
        </a:defRPr>
      </a:lvl3pPr>
      <a:lvl4pPr marL="1600200" indent="-228600" algn="l" defTabSz="457200" rtl="0" eaLnBrk="1" latinLnBrk="0" hangingPunct="1">
        <a:lnSpc>
          <a:spcPct val="100000"/>
        </a:lnSpc>
        <a:spcBef>
          <a:spcPct val="20000"/>
        </a:spcBef>
        <a:buClr>
          <a:schemeClr val="accent1"/>
        </a:buClr>
        <a:buFont typeface="Arial"/>
        <a:buChar char="–"/>
        <a:defRPr sz="2000" kern="1200">
          <a:solidFill>
            <a:schemeClr val="tx2"/>
          </a:solidFill>
          <a:latin typeface="Helvetica"/>
          <a:ea typeface="+mn-ea"/>
          <a:cs typeface="Helvetica"/>
        </a:defRPr>
      </a:lvl4pPr>
      <a:lvl5pPr marL="2057400" indent="-228600" algn="l" defTabSz="457200" rtl="0" eaLnBrk="1" latinLnBrk="0" hangingPunct="1">
        <a:lnSpc>
          <a:spcPct val="100000"/>
        </a:lnSpc>
        <a:spcBef>
          <a:spcPct val="20000"/>
        </a:spcBef>
        <a:buClr>
          <a:schemeClr val="accent1"/>
        </a:buClr>
        <a:buFont typeface="Arial"/>
        <a:buChar char="»"/>
        <a:defRPr sz="2000" kern="1200">
          <a:solidFill>
            <a:schemeClr val="tx2"/>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8934" y="2403286"/>
            <a:ext cx="7371644" cy="1906777"/>
          </a:xfrm>
        </p:spPr>
        <p:txBody>
          <a:bodyPr/>
          <a:lstStyle/>
          <a:p>
            <a:r>
              <a:rPr lang="fi-FI" dirty="0"/>
              <a:t>Lii­kun­ta­bio­lo­gi­sen </a:t>
            </a:r>
            <a:r>
              <a:rPr lang="fi-FI" dirty="0" smtClean="0"/>
              <a:t/>
            </a:r>
            <a:br>
              <a:rPr lang="fi-FI" dirty="0" smtClean="0"/>
            </a:br>
            <a:r>
              <a:rPr lang="fi-FI" dirty="0" smtClean="0"/>
              <a:t>ai­ne­ryh­män </a:t>
            </a:r>
            <a:br>
              <a:rPr lang="fi-FI" dirty="0" smtClean="0"/>
            </a:br>
            <a:r>
              <a:rPr lang="fi-FI" dirty="0" smtClean="0"/>
              <a:t>kan­di­daat­tioh­jel­ma</a:t>
            </a:r>
            <a:endParaRPr lang="en-US" dirty="0"/>
          </a:p>
        </p:txBody>
      </p:sp>
      <p:sp>
        <p:nvSpPr>
          <p:cNvPr id="3" name="Subtitle 2"/>
          <p:cNvSpPr>
            <a:spLocks noGrp="1"/>
          </p:cNvSpPr>
          <p:nvPr>
            <p:ph type="subTitle" idx="1"/>
          </p:nvPr>
        </p:nvSpPr>
        <p:spPr/>
        <p:txBody>
          <a:bodyPr/>
          <a:lstStyle/>
          <a:p>
            <a:endParaRPr lang="en-US"/>
          </a:p>
        </p:txBody>
      </p:sp>
      <p:sp>
        <p:nvSpPr>
          <p:cNvPr id="4" name="Footer Placeholder 3"/>
          <p:cNvSpPr>
            <a:spLocks noGrp="1"/>
          </p:cNvSpPr>
          <p:nvPr>
            <p:ph type="ftr" sz="quarter" idx="3"/>
          </p:nvPr>
        </p:nvSpPr>
        <p:spPr/>
        <p:txBody>
          <a:bodyPr/>
          <a:lstStyle/>
          <a:p>
            <a:r>
              <a:rPr lang="fi-FI" b="1" smtClean="0">
                <a:solidFill>
                  <a:schemeClr val="accent1"/>
                </a:solidFill>
              </a:rPr>
              <a:t>JYU.</a:t>
            </a:r>
            <a:r>
              <a:rPr lang="fi-FI" b="1" smtClean="0"/>
              <a:t> Since 1863.</a:t>
            </a:r>
            <a:endParaRPr lang="fi-FI" b="1" dirty="0"/>
          </a:p>
        </p:txBody>
      </p:sp>
      <p:sp>
        <p:nvSpPr>
          <p:cNvPr id="5" name="Slide Number Placeholder 4"/>
          <p:cNvSpPr>
            <a:spLocks noGrp="1"/>
          </p:cNvSpPr>
          <p:nvPr>
            <p:ph type="sldNum" sz="quarter" idx="4"/>
          </p:nvPr>
        </p:nvSpPr>
        <p:spPr/>
        <p:txBody>
          <a:bodyPr/>
          <a:lstStyle/>
          <a:p>
            <a:fld id="{0FE3988A-0109-0B40-965D-9E0ED41EFEE4}" type="slidenum">
              <a:rPr lang="fi-FI" smtClean="0"/>
              <a:pPr/>
              <a:t>1</a:t>
            </a:fld>
            <a:endParaRPr lang="fi-FI" dirty="0"/>
          </a:p>
        </p:txBody>
      </p:sp>
      <p:sp>
        <p:nvSpPr>
          <p:cNvPr id="6" name="Date Placeholder 5"/>
          <p:cNvSpPr>
            <a:spLocks noGrp="1"/>
          </p:cNvSpPr>
          <p:nvPr>
            <p:ph type="dt" sz="half" idx="10"/>
          </p:nvPr>
        </p:nvSpPr>
        <p:spPr/>
        <p:txBody>
          <a:body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9586868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2</a:t>
            </a:fld>
            <a:endParaRPr lang="fi-FI" dirty="0"/>
          </a:p>
        </p:txBody>
      </p:sp>
      <p:sp>
        <p:nvSpPr>
          <p:cNvPr id="15" name="Title 14"/>
          <p:cNvSpPr>
            <a:spLocks noGrp="1"/>
          </p:cNvSpPr>
          <p:nvPr>
            <p:ph type="title"/>
          </p:nvPr>
        </p:nvSpPr>
        <p:spPr>
          <a:xfrm>
            <a:off x="457200" y="51790"/>
            <a:ext cx="7368419" cy="1019912"/>
          </a:xfrm>
        </p:spPr>
        <p:txBody>
          <a:bodyPr>
            <a:normAutofit/>
          </a:bodyPr>
          <a:lstStyle/>
          <a:p>
            <a:r>
              <a:rPr lang="fi-FI" dirty="0" smtClean="0"/>
              <a:t>Kuvaus</a:t>
            </a:r>
            <a:endParaRPr lang="fi-FI" dirty="0"/>
          </a:p>
        </p:txBody>
      </p:sp>
      <p:sp>
        <p:nvSpPr>
          <p:cNvPr id="16" name="Content Placeholder 15"/>
          <p:cNvSpPr>
            <a:spLocks noGrp="1"/>
          </p:cNvSpPr>
          <p:nvPr>
            <p:ph idx="1"/>
          </p:nvPr>
        </p:nvSpPr>
        <p:spPr>
          <a:xfrm>
            <a:off x="457200" y="1071702"/>
            <a:ext cx="8229600" cy="5330153"/>
          </a:xfrm>
        </p:spPr>
        <p:txBody>
          <a:bodyPr>
            <a:normAutofit fontScale="77500" lnSpcReduction="20000"/>
          </a:bodyPr>
          <a:lstStyle/>
          <a:p>
            <a:r>
              <a:rPr lang="fi-FI" dirty="0"/>
              <a:t>Liikuntabiologian aineryhmän kandidaattitutkinnossa perehdytään biomekaniikan, liikuntafysiologian sekä valmennus- ja </a:t>
            </a:r>
            <a:r>
              <a:rPr lang="fi-FI" dirty="0">
                <a:solidFill>
                  <a:schemeClr val="accent6"/>
                </a:solidFill>
              </a:rPr>
              <a:t>testausopin perusteisiin. </a:t>
            </a:r>
            <a:r>
              <a:rPr lang="fi-FI" dirty="0" smtClean="0">
                <a:solidFill>
                  <a:schemeClr val="accent6"/>
                </a:solidFill>
              </a:rPr>
              <a:t>Kandidaatti perehtyy tieteellisen tiedon hakemiseen, tulkintaan, tuottamiseen, tulkitsemiseen ja vastuulliseen raportointiin. Kandidaatti tutustuu </a:t>
            </a:r>
            <a:r>
              <a:rPr lang="fi-FI" dirty="0">
                <a:solidFill>
                  <a:schemeClr val="accent6"/>
                </a:solidFill>
              </a:rPr>
              <a:t>liikuntabiologisten mittausmenetelmien ja -tulosten analyysin </a:t>
            </a:r>
            <a:r>
              <a:rPr lang="fi-FI" dirty="0" smtClean="0">
                <a:solidFill>
                  <a:schemeClr val="accent6"/>
                </a:solidFill>
              </a:rPr>
              <a:t>perusteisiin </a:t>
            </a:r>
            <a:r>
              <a:rPr lang="fi-FI" dirty="0">
                <a:solidFill>
                  <a:schemeClr val="accent6"/>
                </a:solidFill>
              </a:rPr>
              <a:t>ja </a:t>
            </a:r>
            <a:r>
              <a:rPr lang="fi-FI" dirty="0" smtClean="0">
                <a:solidFill>
                  <a:schemeClr val="accent6"/>
                </a:solidFill>
              </a:rPr>
              <a:t>harjoittelee </a:t>
            </a:r>
            <a:r>
              <a:rPr lang="fi-FI" dirty="0">
                <a:solidFill>
                  <a:schemeClr val="accent6"/>
                </a:solidFill>
              </a:rPr>
              <a:t>soveltamaan </a:t>
            </a:r>
            <a:r>
              <a:rPr lang="fi-FI" dirty="0" smtClean="0">
                <a:solidFill>
                  <a:schemeClr val="accent6"/>
                </a:solidFill>
              </a:rPr>
              <a:t>niitä </a:t>
            </a:r>
            <a:r>
              <a:rPr lang="fi-FI" dirty="0">
                <a:solidFill>
                  <a:schemeClr val="accent6"/>
                </a:solidFill>
              </a:rPr>
              <a:t>fyysiseen suorituskykyyn ja sen harjoittamiseen liittyvien ongelmien selvittämisessä. Hän osallistuu kokeelliseen tutkimukseen ja hallitsee oman </a:t>
            </a:r>
            <a:r>
              <a:rPr lang="fi-FI" dirty="0"/>
              <a:t>aineistonsa hypoteesien tilastollisen testauksen sekä tulosten esittämisen, tulkinnan ja niiden perustelun. Kandidaatti osaa työskennellä ryhmässä asiantuntemustaan vuorovaikutteisesti hyödyntäen, tunnistaa omat kehitystarpeensa ja kykenee toimimaan liikunta-, urheilu- ja kuntotestausalan tehtävissä</a:t>
            </a:r>
            <a:r>
              <a:rPr lang="fi-FI" dirty="0" smtClean="0"/>
              <a:t>.</a:t>
            </a:r>
            <a:endParaRPr lang="fi-FI" dirty="0"/>
          </a:p>
        </p:txBody>
      </p:sp>
      <p:sp>
        <p:nvSpPr>
          <p:cNvPr id="6" name="Date Placeholder 5"/>
          <p:cNvSpPr>
            <a:spLocks noGrp="1"/>
          </p:cNvSpPr>
          <p:nvPr>
            <p:ph type="dt" sz="half" idx="10"/>
          </p:nvPr>
        </p:nvSpPr>
        <p:spPr/>
        <p:txBody>
          <a:body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164156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3</a:t>
            </a:fld>
            <a:endParaRPr lang="fi-FI" dirty="0"/>
          </a:p>
        </p:txBody>
      </p:sp>
      <p:sp>
        <p:nvSpPr>
          <p:cNvPr id="15" name="Title 14"/>
          <p:cNvSpPr>
            <a:spLocks noGrp="1"/>
          </p:cNvSpPr>
          <p:nvPr>
            <p:ph type="title"/>
          </p:nvPr>
        </p:nvSpPr>
        <p:spPr>
          <a:xfrm>
            <a:off x="457200" y="51790"/>
            <a:ext cx="7368419" cy="1019912"/>
          </a:xfrm>
        </p:spPr>
        <p:txBody>
          <a:bodyPr>
            <a:normAutofit/>
          </a:bodyPr>
          <a:lstStyle/>
          <a:p>
            <a:r>
              <a:rPr lang="fi-FI" dirty="0" smtClean="0"/>
              <a:t>Osaamistavoitteet</a:t>
            </a:r>
            <a:endParaRPr lang="fi-FI" dirty="0"/>
          </a:p>
        </p:txBody>
      </p:sp>
      <p:sp>
        <p:nvSpPr>
          <p:cNvPr id="16" name="Content Placeholder 15"/>
          <p:cNvSpPr>
            <a:spLocks noGrp="1"/>
          </p:cNvSpPr>
          <p:nvPr>
            <p:ph idx="1"/>
          </p:nvPr>
        </p:nvSpPr>
        <p:spPr>
          <a:xfrm>
            <a:off x="457200" y="1071702"/>
            <a:ext cx="8229600" cy="5330153"/>
          </a:xfrm>
        </p:spPr>
        <p:txBody>
          <a:bodyPr>
            <a:normAutofit fontScale="77500" lnSpcReduction="20000"/>
          </a:bodyPr>
          <a:lstStyle/>
          <a:p>
            <a:r>
              <a:rPr lang="fi-FI" dirty="0"/>
              <a:t>Lii­kun­ta­bio­lo­gi­sen ai­ne­ryh­män kan­di­daat­tioh­jel­man suoritettuaan opiskelija hallitsee liikuntabiologisen peruskäsitteistön ihmisen elimistön rakenteesta ja toiminnasta levossa ja ymmärtää niiden merkityksen liikunnassa. Kandidaatti osaa </a:t>
            </a:r>
            <a:r>
              <a:rPr lang="fi-FI" dirty="0" smtClean="0"/>
              <a:t>tehdä fyysisen suorituskyvyn eri osa-alueisiin </a:t>
            </a:r>
            <a:r>
              <a:rPr lang="fi-FI" dirty="0"/>
              <a:t>liittyviä mittauksia eri ikäisillä ja kuntoisilla terveillä </a:t>
            </a:r>
            <a:r>
              <a:rPr lang="fi-FI" dirty="0" smtClean="0"/>
              <a:t>henkilöillä. Tuntee kuntotestauksen vasta-aiheet</a:t>
            </a:r>
            <a:r>
              <a:rPr lang="fi-FI" dirty="0"/>
              <a:t>, ja osaa tulkita ja kommunikoida </a:t>
            </a:r>
            <a:r>
              <a:rPr lang="fi-FI" dirty="0" smtClean="0"/>
              <a:t>mittaustuloksista </a:t>
            </a:r>
            <a:r>
              <a:rPr lang="fi-FI" dirty="0"/>
              <a:t>vastuullisesti. Opiskelija hallitsee oman aineistonsa analyysin, hypoteesien tilastollisen testauksen ja tulosten esittämisen, tulkinnan ja puolustamisen. Kandidaatti osaa sanoittaa mahdollisia urasuuntauksia ja huomioida omat kiinnostuksen kohteet sivuainevalinnoissa suhteessa omiin uratavoitteisiin.</a:t>
            </a:r>
          </a:p>
          <a:p>
            <a:pPr marL="0" indent="0">
              <a:buNone/>
            </a:pPr>
            <a:endParaRPr lang="fi-FI" dirty="0"/>
          </a:p>
        </p:txBody>
      </p:sp>
      <p:sp>
        <p:nvSpPr>
          <p:cNvPr id="6" name="Date Placeholder 5"/>
          <p:cNvSpPr>
            <a:spLocks noGrp="1"/>
          </p:cNvSpPr>
          <p:nvPr>
            <p:ph type="dt" sz="half" idx="10"/>
          </p:nvPr>
        </p:nvSpPr>
        <p:spPr/>
        <p:txBody>
          <a:body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647140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4</a:t>
            </a:fld>
            <a:endParaRPr lang="fi-FI" dirty="0"/>
          </a:p>
        </p:txBody>
      </p:sp>
      <p:sp>
        <p:nvSpPr>
          <p:cNvPr id="4" name="Title 3"/>
          <p:cNvSpPr>
            <a:spLocks noGrp="1"/>
          </p:cNvSpPr>
          <p:nvPr>
            <p:ph type="title"/>
          </p:nvPr>
        </p:nvSpPr>
        <p:spPr>
          <a:xfrm>
            <a:off x="457200" y="127622"/>
            <a:ext cx="7368419" cy="1019912"/>
          </a:xfrm>
        </p:spPr>
        <p:txBody>
          <a:bodyPr/>
          <a:lstStyle/>
          <a:p>
            <a:r>
              <a:rPr lang="fi-FI" dirty="0" smtClean="0"/>
              <a:t>Osaamisalueet</a:t>
            </a:r>
            <a:endParaRPr lang="fi-FI" dirty="0"/>
          </a:p>
        </p:txBody>
      </p:sp>
      <p:sp>
        <p:nvSpPr>
          <p:cNvPr id="5" name="Content Placeholder 4"/>
          <p:cNvSpPr>
            <a:spLocks noGrp="1"/>
          </p:cNvSpPr>
          <p:nvPr>
            <p:ph idx="1"/>
          </p:nvPr>
        </p:nvSpPr>
        <p:spPr>
          <a:xfrm>
            <a:off x="457200" y="1476837"/>
            <a:ext cx="8229600" cy="4557156"/>
          </a:xfrm>
        </p:spPr>
        <p:txBody>
          <a:bodyPr>
            <a:normAutofit fontScale="92500" lnSpcReduction="10000"/>
          </a:bodyPr>
          <a:lstStyle/>
          <a:p>
            <a:r>
              <a:rPr lang="fi-FI" dirty="0">
                <a:solidFill>
                  <a:srgbClr val="002060"/>
                </a:solidFill>
              </a:rPr>
              <a:t>Opiskelu- ja </a:t>
            </a:r>
            <a:r>
              <a:rPr lang="fi-FI" dirty="0" smtClean="0">
                <a:solidFill>
                  <a:srgbClr val="002060"/>
                </a:solidFill>
              </a:rPr>
              <a:t>työelämätaidot</a:t>
            </a:r>
          </a:p>
          <a:p>
            <a:r>
              <a:rPr lang="fi-FI" dirty="0">
                <a:solidFill>
                  <a:srgbClr val="002060"/>
                </a:solidFill>
              </a:rPr>
              <a:t>Tutkimustiedon hyödyntäminen, tuottaminen ja </a:t>
            </a:r>
            <a:r>
              <a:rPr lang="fi-FI" dirty="0" smtClean="0">
                <a:solidFill>
                  <a:srgbClr val="002060"/>
                </a:solidFill>
              </a:rPr>
              <a:t>arviointi</a:t>
            </a:r>
          </a:p>
          <a:p>
            <a:r>
              <a:rPr lang="fi-FI" dirty="0">
                <a:solidFill>
                  <a:srgbClr val="002060"/>
                </a:solidFill>
              </a:rPr>
              <a:t>Elimistön rakenne ja </a:t>
            </a:r>
            <a:r>
              <a:rPr lang="fi-FI" dirty="0" smtClean="0">
                <a:solidFill>
                  <a:srgbClr val="002060"/>
                </a:solidFill>
              </a:rPr>
              <a:t>toiminta</a:t>
            </a:r>
          </a:p>
          <a:p>
            <a:r>
              <a:rPr lang="fi-FI" dirty="0">
                <a:solidFill>
                  <a:srgbClr val="002060"/>
                </a:solidFill>
              </a:rPr>
              <a:t>Elimistön rakenteen ja toiminnan </a:t>
            </a:r>
            <a:r>
              <a:rPr lang="fi-FI" dirty="0" smtClean="0">
                <a:solidFill>
                  <a:srgbClr val="002060"/>
                </a:solidFill>
              </a:rPr>
              <a:t>mittaaminen</a:t>
            </a:r>
          </a:p>
          <a:p>
            <a:r>
              <a:rPr lang="fi-FI" dirty="0"/>
              <a:t>Liikunnan akuutit vasteet ja pitkäaikaiset </a:t>
            </a:r>
            <a:r>
              <a:rPr lang="fi-FI" dirty="0" smtClean="0"/>
              <a:t>adaptaatiot</a:t>
            </a:r>
          </a:p>
          <a:p>
            <a:r>
              <a:rPr lang="fi-FI" dirty="0"/>
              <a:t>Liikunta ja </a:t>
            </a:r>
            <a:r>
              <a:rPr lang="fi-FI" dirty="0" smtClean="0"/>
              <a:t>hyvinvointi</a:t>
            </a:r>
          </a:p>
          <a:p>
            <a:r>
              <a:rPr lang="fi-FI" dirty="0"/>
              <a:t>Urheiluvalmentaminen</a:t>
            </a:r>
          </a:p>
        </p:txBody>
      </p:sp>
      <p:sp>
        <p:nvSpPr>
          <p:cNvPr id="6" name="Date Placeholder 5"/>
          <p:cNvSpPr>
            <a:spLocks noGrp="1"/>
          </p:cNvSpPr>
          <p:nvPr>
            <p:ph type="dt" sz="half" idx="10"/>
          </p:nvPr>
        </p:nvSpPr>
        <p:spPr/>
        <p:txBody>
          <a:body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4701066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5</a:t>
            </a:fld>
            <a:endParaRPr lang="fi-FI"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8333891"/>
              </p:ext>
            </p:extLst>
          </p:nvPr>
        </p:nvGraphicFramePr>
        <p:xfrm>
          <a:off x="0" y="0"/>
          <a:ext cx="9143999" cy="6513816"/>
        </p:xfrm>
        <a:graphic>
          <a:graphicData uri="http://schemas.openxmlformats.org/drawingml/2006/table">
            <a:tbl>
              <a:tblPr firstRow="1" firstCol="1" bandRow="1">
                <a:tableStyleId>{B301B821-A1FF-4177-AEE7-76D212191A09}</a:tableStyleId>
              </a:tblPr>
              <a:tblGrid>
                <a:gridCol w="1294375">
                  <a:extLst>
                    <a:ext uri="{9D8B030D-6E8A-4147-A177-3AD203B41FA5}">
                      <a16:colId xmlns:a16="http://schemas.microsoft.com/office/drawing/2014/main" val="1773424021"/>
                    </a:ext>
                  </a:extLst>
                </a:gridCol>
                <a:gridCol w="1298958">
                  <a:extLst>
                    <a:ext uri="{9D8B030D-6E8A-4147-A177-3AD203B41FA5}">
                      <a16:colId xmlns:a16="http://schemas.microsoft.com/office/drawing/2014/main" val="707284303"/>
                    </a:ext>
                  </a:extLst>
                </a:gridCol>
                <a:gridCol w="1483999">
                  <a:extLst>
                    <a:ext uri="{9D8B030D-6E8A-4147-A177-3AD203B41FA5}">
                      <a16:colId xmlns:a16="http://schemas.microsoft.com/office/drawing/2014/main" val="224428370"/>
                    </a:ext>
                  </a:extLst>
                </a:gridCol>
                <a:gridCol w="1298041">
                  <a:extLst>
                    <a:ext uri="{9D8B030D-6E8A-4147-A177-3AD203B41FA5}">
                      <a16:colId xmlns:a16="http://schemas.microsoft.com/office/drawing/2014/main" val="952877255"/>
                    </a:ext>
                  </a:extLst>
                </a:gridCol>
                <a:gridCol w="1253155">
                  <a:extLst>
                    <a:ext uri="{9D8B030D-6E8A-4147-A177-3AD203B41FA5}">
                      <a16:colId xmlns:a16="http://schemas.microsoft.com/office/drawing/2014/main" val="3357749373"/>
                    </a:ext>
                  </a:extLst>
                </a:gridCol>
                <a:gridCol w="1213765">
                  <a:extLst>
                    <a:ext uri="{9D8B030D-6E8A-4147-A177-3AD203B41FA5}">
                      <a16:colId xmlns:a16="http://schemas.microsoft.com/office/drawing/2014/main" val="1392580313"/>
                    </a:ext>
                  </a:extLst>
                </a:gridCol>
                <a:gridCol w="1301706">
                  <a:extLst>
                    <a:ext uri="{9D8B030D-6E8A-4147-A177-3AD203B41FA5}">
                      <a16:colId xmlns:a16="http://schemas.microsoft.com/office/drawing/2014/main" val="2176045670"/>
                    </a:ext>
                  </a:extLst>
                </a:gridCol>
              </a:tblGrid>
              <a:tr h="202368">
                <a:tc gridSpan="7">
                  <a:txBody>
                    <a:bodyPr/>
                    <a:lstStyle/>
                    <a:p>
                      <a:pPr>
                        <a:lnSpc>
                          <a:spcPct val="107000"/>
                        </a:lnSpc>
                        <a:spcAft>
                          <a:spcPts val="0"/>
                        </a:spcAft>
                      </a:pPr>
                      <a:r>
                        <a:rPr lang="fi-FI" sz="1200" dirty="0">
                          <a:effectLst/>
                        </a:rPr>
                        <a:t>Lii­kun­ta­bio­lo­gi­sen ai­ne­ryh­män kan­di­daat­tioh­jel­ma - osaamisalueet</a:t>
                      </a:r>
                      <a:endParaRPr lang="fi-FI"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tc hMerge="1">
                  <a:txBody>
                    <a:bodyPr/>
                    <a:lstStyle/>
                    <a:p>
                      <a:endParaRPr lang="fi-FI" dirty="0"/>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tc hMerge="1">
                  <a:txBody>
                    <a:bodyPr/>
                    <a:lstStyle/>
                    <a:p>
                      <a:endParaRPr lang="fi-FI"/>
                    </a:p>
                  </a:txBody>
                  <a:tcPr/>
                </a:tc>
                <a:extLst>
                  <a:ext uri="{0D108BD9-81ED-4DB2-BD59-A6C34878D82A}">
                    <a16:rowId xmlns:a16="http://schemas.microsoft.com/office/drawing/2014/main" val="1039210439"/>
                  </a:ext>
                </a:extLst>
              </a:tr>
              <a:tr h="715326">
                <a:tc>
                  <a:txBody>
                    <a:bodyPr/>
                    <a:lstStyle/>
                    <a:p>
                      <a:pPr>
                        <a:lnSpc>
                          <a:spcPct val="107000"/>
                        </a:lnSpc>
                        <a:spcAft>
                          <a:spcPts val="0"/>
                        </a:spcAft>
                      </a:pPr>
                      <a:r>
                        <a:rPr lang="fi-FI" sz="1000" dirty="0">
                          <a:effectLst/>
                        </a:rPr>
                        <a:t>Opiskelu- ja työelämätaidot</a:t>
                      </a:r>
                      <a:endParaRPr lang="fi-FI"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solidFill>
                      <a:schemeClr val="accent1">
                        <a:lumMod val="40000"/>
                        <a:lumOff val="60000"/>
                      </a:schemeClr>
                    </a:solidFill>
                  </a:tcPr>
                </a:tc>
                <a:tc>
                  <a:txBody>
                    <a:bodyPr/>
                    <a:lstStyle/>
                    <a:p>
                      <a:pPr>
                        <a:lnSpc>
                          <a:spcPct val="107000"/>
                        </a:lnSpc>
                        <a:spcAft>
                          <a:spcPts val="0"/>
                        </a:spcAft>
                      </a:pPr>
                      <a:r>
                        <a:rPr lang="fi-FI" sz="1000" dirty="0">
                          <a:effectLst/>
                        </a:rPr>
                        <a:t>Tutkimustiedon hyödyntäminen, tuottaminen ja arviointi</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solidFill>
                      <a:schemeClr val="accent1">
                        <a:lumMod val="40000"/>
                        <a:lumOff val="60000"/>
                      </a:schemeClr>
                    </a:solidFill>
                  </a:tcPr>
                </a:tc>
                <a:tc>
                  <a:txBody>
                    <a:bodyPr/>
                    <a:lstStyle/>
                    <a:p>
                      <a:pPr>
                        <a:lnSpc>
                          <a:spcPct val="107000"/>
                        </a:lnSpc>
                        <a:spcAft>
                          <a:spcPts val="0"/>
                        </a:spcAft>
                      </a:pPr>
                      <a:r>
                        <a:rPr lang="fi-FI" sz="1000" dirty="0">
                          <a:effectLst/>
                        </a:rPr>
                        <a:t>Elimistön rakenne ja toiminta</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solidFill>
                      <a:schemeClr val="accent1">
                        <a:lumMod val="40000"/>
                        <a:lumOff val="60000"/>
                      </a:schemeClr>
                    </a:solidFill>
                  </a:tcPr>
                </a:tc>
                <a:tc>
                  <a:txBody>
                    <a:bodyPr/>
                    <a:lstStyle/>
                    <a:p>
                      <a:pPr>
                        <a:lnSpc>
                          <a:spcPct val="107000"/>
                        </a:lnSpc>
                        <a:spcAft>
                          <a:spcPts val="0"/>
                        </a:spcAft>
                      </a:pPr>
                      <a:r>
                        <a:rPr lang="fi-FI" sz="1000" dirty="0">
                          <a:effectLst/>
                        </a:rPr>
                        <a:t>Elimistön rakenteen ja toiminnan mittaaminen</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solidFill>
                      <a:schemeClr val="accent1">
                        <a:lumMod val="40000"/>
                        <a:lumOff val="60000"/>
                      </a:schemeClr>
                    </a:solidFill>
                  </a:tcPr>
                </a:tc>
                <a:tc>
                  <a:txBody>
                    <a:bodyPr/>
                    <a:lstStyle/>
                    <a:p>
                      <a:pPr>
                        <a:lnSpc>
                          <a:spcPct val="107000"/>
                        </a:lnSpc>
                        <a:spcAft>
                          <a:spcPts val="0"/>
                        </a:spcAft>
                      </a:pPr>
                      <a:r>
                        <a:rPr lang="fi-FI" sz="1000" dirty="0">
                          <a:effectLst/>
                        </a:rPr>
                        <a:t>Liikunnan akuutit vasteet ja pitkäaikaiset adaptaatiot</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tc>
                  <a:txBody>
                    <a:bodyPr/>
                    <a:lstStyle/>
                    <a:p>
                      <a:pPr>
                        <a:lnSpc>
                          <a:spcPct val="107000"/>
                        </a:lnSpc>
                        <a:spcAft>
                          <a:spcPts val="0"/>
                        </a:spcAft>
                      </a:pPr>
                      <a:r>
                        <a:rPr lang="fi-FI" sz="1000">
                          <a:effectLst/>
                        </a:rPr>
                        <a:t>Liikunta ja hyvinvointi</a:t>
                      </a:r>
                      <a:endParaRPr lang="fi-FI" sz="110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tc>
                  <a:txBody>
                    <a:bodyPr/>
                    <a:lstStyle/>
                    <a:p>
                      <a:pPr>
                        <a:lnSpc>
                          <a:spcPct val="107000"/>
                        </a:lnSpc>
                        <a:spcAft>
                          <a:spcPts val="0"/>
                        </a:spcAft>
                      </a:pPr>
                      <a:r>
                        <a:rPr lang="fi-FI" sz="1000">
                          <a:effectLst/>
                        </a:rPr>
                        <a:t>Urheiluvalmentaminen</a:t>
                      </a:r>
                      <a:endParaRPr lang="fi-FI" sz="110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extLst>
                  <a:ext uri="{0D108BD9-81ED-4DB2-BD59-A6C34878D82A}">
                    <a16:rowId xmlns:a16="http://schemas.microsoft.com/office/drawing/2014/main" val="4189851501"/>
                  </a:ext>
                </a:extLst>
              </a:tr>
              <a:tr h="5596122">
                <a:tc>
                  <a:txBody>
                    <a:bodyPr/>
                    <a:lstStyle/>
                    <a:p>
                      <a:pPr marL="73025" indent="-73025">
                        <a:lnSpc>
                          <a:spcPct val="107000"/>
                        </a:lnSpc>
                        <a:spcAft>
                          <a:spcPts val="0"/>
                        </a:spcAft>
                      </a:pPr>
                      <a:r>
                        <a:rPr lang="fi-FI" sz="1000" dirty="0">
                          <a:effectLst/>
                        </a:rPr>
                        <a:t>XRUL004 </a:t>
                      </a:r>
                      <a:r>
                        <a:rPr lang="fi-FI" sz="1000" dirty="0" err="1">
                          <a:effectLst/>
                        </a:rPr>
                        <a:t>Svenska</a:t>
                      </a:r>
                      <a:r>
                        <a:rPr lang="fi-FI" sz="1000" dirty="0">
                          <a:effectLst/>
                        </a:rPr>
                        <a:t> </a:t>
                      </a:r>
                      <a:r>
                        <a:rPr lang="fi-FI" sz="1000" dirty="0" err="1">
                          <a:effectLst/>
                        </a:rPr>
                        <a:t>skriftlig</a:t>
                      </a:r>
                      <a:r>
                        <a:rPr lang="fi-FI" sz="1000" dirty="0">
                          <a:effectLst/>
                        </a:rPr>
                        <a:t> (1 op)</a:t>
                      </a:r>
                      <a:endParaRPr lang="fi-FI" sz="1100" dirty="0">
                        <a:effectLst/>
                      </a:endParaRPr>
                    </a:p>
                    <a:p>
                      <a:pPr marL="73025" indent="-73025">
                        <a:lnSpc>
                          <a:spcPct val="107000"/>
                        </a:lnSpc>
                        <a:spcAft>
                          <a:spcPts val="0"/>
                        </a:spcAft>
                      </a:pPr>
                      <a:r>
                        <a:rPr lang="fi-FI" sz="1000" dirty="0">
                          <a:effectLst/>
                        </a:rPr>
                        <a:t>XRUL904 </a:t>
                      </a:r>
                      <a:r>
                        <a:rPr lang="fi-FI" sz="1000" dirty="0" err="1">
                          <a:effectLst/>
                        </a:rPr>
                        <a:t>Svenska</a:t>
                      </a:r>
                      <a:r>
                        <a:rPr lang="fi-FI" sz="1000" dirty="0">
                          <a:effectLst/>
                        </a:rPr>
                        <a:t> </a:t>
                      </a:r>
                      <a:r>
                        <a:rPr lang="fi-FI" sz="1000" dirty="0" err="1">
                          <a:effectLst/>
                        </a:rPr>
                        <a:t>muntlig</a:t>
                      </a:r>
                      <a:r>
                        <a:rPr lang="fi-FI" sz="1000" dirty="0">
                          <a:effectLst/>
                        </a:rPr>
                        <a:t> (2 op)</a:t>
                      </a:r>
                      <a:endParaRPr lang="fi-FI" sz="1100" dirty="0">
                        <a:effectLst/>
                      </a:endParaRPr>
                    </a:p>
                    <a:p>
                      <a:pPr marL="73025" indent="-73025">
                        <a:lnSpc>
                          <a:spcPct val="107000"/>
                        </a:lnSpc>
                        <a:spcAft>
                          <a:spcPts val="0"/>
                        </a:spcAft>
                      </a:pPr>
                      <a:r>
                        <a:rPr lang="en-US" sz="1000" dirty="0">
                          <a:effectLst/>
                        </a:rPr>
                        <a:t>XENL001 Academic Reading (2 op)</a:t>
                      </a:r>
                      <a:endParaRPr lang="fi-FI" sz="1100" dirty="0">
                        <a:effectLst/>
                      </a:endParaRPr>
                    </a:p>
                    <a:p>
                      <a:pPr marL="73025" indent="-73025">
                        <a:lnSpc>
                          <a:spcPct val="107000"/>
                        </a:lnSpc>
                        <a:spcAft>
                          <a:spcPts val="0"/>
                        </a:spcAft>
                      </a:pPr>
                      <a:r>
                        <a:rPr lang="en-US" sz="1000" dirty="0">
                          <a:effectLst/>
                        </a:rPr>
                        <a:t>XENL003 Communication Skills (2 op)</a:t>
                      </a:r>
                      <a:endParaRPr lang="fi-FI" sz="1100" dirty="0">
                        <a:effectLst/>
                      </a:endParaRPr>
                    </a:p>
                    <a:p>
                      <a:pPr marL="73025" indent="-73025">
                        <a:lnSpc>
                          <a:spcPct val="107000"/>
                        </a:lnSpc>
                        <a:spcAft>
                          <a:spcPts val="0"/>
                        </a:spcAft>
                      </a:pPr>
                      <a:r>
                        <a:rPr lang="fi-FI" sz="1000" dirty="0">
                          <a:effectLst/>
                        </a:rPr>
                        <a:t>XPV0401 Puheviestinnän perusteet (2 op)</a:t>
                      </a:r>
                      <a:endParaRPr lang="fi-FI" sz="1100" dirty="0">
                        <a:effectLst/>
                      </a:endParaRPr>
                    </a:p>
                    <a:p>
                      <a:pPr marL="73025" indent="-73025">
                        <a:lnSpc>
                          <a:spcPct val="107000"/>
                        </a:lnSpc>
                        <a:spcAft>
                          <a:spcPts val="0"/>
                        </a:spcAft>
                      </a:pPr>
                      <a:r>
                        <a:rPr lang="fi-FI" sz="1000" dirty="0">
                          <a:effectLst/>
                        </a:rPr>
                        <a:t>XKV0401 Tieteellisen kirjoittamisen perusteet (2 op)</a:t>
                      </a:r>
                      <a:endParaRPr lang="fi-FI" sz="1100" dirty="0">
                        <a:effectLst/>
                      </a:endParaRPr>
                    </a:p>
                    <a:p>
                      <a:pPr marL="73025" indent="-73025">
                        <a:lnSpc>
                          <a:spcPct val="107000"/>
                        </a:lnSpc>
                        <a:spcAft>
                          <a:spcPts val="0"/>
                        </a:spcAft>
                      </a:pPr>
                      <a:r>
                        <a:rPr lang="fi-FI" sz="1000" dirty="0">
                          <a:effectLst/>
                        </a:rPr>
                        <a:t>Johdatus seminaarityön tekemiseen (3 op)</a:t>
                      </a:r>
                      <a:endParaRPr lang="fi-FI" sz="1100" dirty="0">
                        <a:effectLst/>
                      </a:endParaRPr>
                    </a:p>
                    <a:p>
                      <a:pPr marL="73025" indent="-73025">
                        <a:lnSpc>
                          <a:spcPct val="107000"/>
                        </a:lnSpc>
                        <a:spcAft>
                          <a:spcPts val="0"/>
                        </a:spcAft>
                      </a:pPr>
                      <a:r>
                        <a:rPr lang="fi-FI" sz="1000" dirty="0">
                          <a:effectLst/>
                        </a:rPr>
                        <a:t>Kandidaatin työelämäharjoittelu LBIY006 3-5 op)</a:t>
                      </a:r>
                      <a:endParaRPr lang="fi-FI" sz="1100" dirty="0">
                        <a:effectLst/>
                      </a:endParaRPr>
                    </a:p>
                    <a:p>
                      <a:pPr marL="73025" indent="-73025">
                        <a:lnSpc>
                          <a:spcPct val="107000"/>
                        </a:lnSpc>
                        <a:spcAft>
                          <a:spcPts val="0"/>
                        </a:spcAft>
                      </a:pPr>
                      <a:r>
                        <a:rPr lang="fi-FI" sz="1000" dirty="0">
                          <a:effectLst/>
                        </a:rPr>
                        <a:t>Liikuntabiologian asiantuntijuus I (1 op)</a:t>
                      </a:r>
                      <a:endParaRPr lang="fi-FI" sz="1100" dirty="0">
                        <a:effectLst/>
                      </a:endParaRPr>
                    </a:p>
                    <a:p>
                      <a:pPr marL="73025" indent="-73025">
                        <a:lnSpc>
                          <a:spcPct val="107000"/>
                        </a:lnSpc>
                        <a:spcAft>
                          <a:spcPts val="0"/>
                        </a:spcAft>
                      </a:pPr>
                      <a:r>
                        <a:rPr lang="fi-FI" sz="1000" dirty="0">
                          <a:effectLst/>
                        </a:rPr>
                        <a:t>LTKY1003 Viestinnän perusteet liikunta- ja terveystieteissä (2 op)</a:t>
                      </a:r>
                      <a:endParaRPr lang="fi-FI" sz="1100" dirty="0">
                        <a:effectLst/>
                      </a:endParaRPr>
                    </a:p>
                    <a:p>
                      <a:pPr marL="73025" indent="-73025">
                        <a:lnSpc>
                          <a:spcPct val="107000"/>
                        </a:lnSpc>
                        <a:spcAft>
                          <a:spcPts val="0"/>
                        </a:spcAft>
                      </a:pPr>
                      <a:r>
                        <a:rPr lang="fi-FI" sz="1000" dirty="0" smtClean="0">
                          <a:effectLst/>
                        </a:rPr>
                        <a:t>Maturiteetti</a:t>
                      </a:r>
                      <a:endParaRPr lang="fi-FI" sz="1100" b="0" dirty="0">
                        <a:effectLst/>
                      </a:endParaRPr>
                    </a:p>
                  </a:txBody>
                  <a:tcPr marL="58450" marR="58450" marT="0" marB="0"/>
                </a:tc>
                <a:tc>
                  <a:txBody>
                    <a:bodyPr/>
                    <a:lstStyle/>
                    <a:p>
                      <a:pPr marL="110490" indent="-110490">
                        <a:lnSpc>
                          <a:spcPct val="107000"/>
                        </a:lnSpc>
                        <a:spcAft>
                          <a:spcPts val="0"/>
                        </a:spcAft>
                      </a:pPr>
                      <a:r>
                        <a:rPr lang="fi-FI" sz="1000" dirty="0">
                          <a:effectLst/>
                        </a:rPr>
                        <a:t>Johdatus seminaarityön tekemiseen 3 op – </a:t>
                      </a:r>
                      <a:endParaRPr lang="fi-FI" sz="1100" dirty="0">
                        <a:effectLst/>
                      </a:endParaRPr>
                    </a:p>
                    <a:p>
                      <a:pPr marL="110490" indent="-110490">
                        <a:lnSpc>
                          <a:spcPct val="107000"/>
                        </a:lnSpc>
                        <a:spcAft>
                          <a:spcPts val="0"/>
                        </a:spcAft>
                      </a:pPr>
                      <a:r>
                        <a:rPr lang="fi-FI" sz="1000" dirty="0">
                          <a:effectLst/>
                        </a:rPr>
                        <a:t>LTKY002 Tieteellisen toiminnan perusteet 3 op </a:t>
                      </a:r>
                      <a:endParaRPr lang="fi-FI" sz="1100" dirty="0">
                        <a:effectLst/>
                      </a:endParaRPr>
                    </a:p>
                    <a:p>
                      <a:pPr marL="110490" indent="-110490">
                        <a:lnSpc>
                          <a:spcPct val="107000"/>
                        </a:lnSpc>
                        <a:spcAft>
                          <a:spcPts val="0"/>
                        </a:spcAft>
                      </a:pPr>
                      <a:r>
                        <a:rPr lang="fi-FI" sz="1000" dirty="0">
                          <a:effectLst/>
                        </a:rPr>
                        <a:t>Kandidaatin tutkimusharjoittelu (2 op) –uusi kurssi</a:t>
                      </a:r>
                      <a:endParaRPr lang="fi-FI" sz="1100" dirty="0">
                        <a:effectLst/>
                      </a:endParaRPr>
                    </a:p>
                    <a:p>
                      <a:pPr marL="110490" indent="-110490">
                        <a:lnSpc>
                          <a:spcPct val="107000"/>
                        </a:lnSpc>
                        <a:spcAft>
                          <a:spcPts val="0"/>
                        </a:spcAft>
                      </a:pPr>
                      <a:r>
                        <a:rPr lang="fi-FI" sz="1000" dirty="0">
                          <a:effectLst/>
                        </a:rPr>
                        <a:t>Kandidaatin tutkielmaseminaari 5 op -&gt; tähän täytyisi lisätä tutkimusetiikan luento + sen osaaminen</a:t>
                      </a:r>
                      <a:endParaRPr lang="fi-FI" sz="1100" dirty="0">
                        <a:effectLst/>
                      </a:endParaRPr>
                    </a:p>
                    <a:p>
                      <a:pPr marL="110490" indent="-110490">
                        <a:lnSpc>
                          <a:spcPct val="107000"/>
                        </a:lnSpc>
                        <a:spcAft>
                          <a:spcPts val="0"/>
                        </a:spcAft>
                      </a:pPr>
                      <a:r>
                        <a:rPr lang="fi-FI" sz="1000" dirty="0">
                          <a:effectLst/>
                        </a:rPr>
                        <a:t>Kandidaatintutkielma 10 op</a:t>
                      </a:r>
                      <a:endParaRPr lang="fi-FI" sz="1100" dirty="0">
                        <a:effectLst/>
                      </a:endParaRPr>
                    </a:p>
                    <a:p>
                      <a:pPr marL="110490" indent="-110490">
                        <a:lnSpc>
                          <a:spcPct val="107000"/>
                        </a:lnSpc>
                        <a:spcAft>
                          <a:spcPts val="0"/>
                        </a:spcAft>
                      </a:pPr>
                      <a:r>
                        <a:rPr lang="fi-FI" sz="1000" dirty="0">
                          <a:effectLst/>
                        </a:rPr>
                        <a:t>LTKY1011 Kvan­ti­tatii­vis­ten tut­ki­mus­me­ne­tel­mien pe­rus­teet (5 op)</a:t>
                      </a:r>
                      <a:endParaRPr lang="fi-FI" sz="1100" dirty="0">
                        <a:effectLst/>
                      </a:endParaRPr>
                    </a:p>
                    <a:p>
                      <a:pPr marL="110490" indent="-110490">
                        <a:lnSpc>
                          <a:spcPct val="107000"/>
                        </a:lnSpc>
                        <a:spcAft>
                          <a:spcPts val="0"/>
                        </a:spcAft>
                      </a:pPr>
                      <a:r>
                        <a:rPr lang="fi-FI" sz="1000" dirty="0">
                          <a:effectLst/>
                        </a:rPr>
                        <a:t> </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tc>
                  <a:txBody>
                    <a:bodyPr/>
                    <a:lstStyle/>
                    <a:p>
                      <a:pPr marL="117475" indent="-117475">
                        <a:lnSpc>
                          <a:spcPct val="107000"/>
                        </a:lnSpc>
                        <a:spcAft>
                          <a:spcPts val="0"/>
                        </a:spcAft>
                      </a:pPr>
                      <a:r>
                        <a:rPr lang="fi-FI" sz="1000" dirty="0" smtClean="0">
                          <a:effectLst/>
                        </a:rPr>
                        <a:t>LBIP009 </a:t>
                      </a:r>
                      <a:r>
                        <a:rPr lang="fi-FI" sz="1000" dirty="0">
                          <a:effectLst/>
                        </a:rPr>
                        <a:t>Tuki-ja lii­kun­taeli­mis­tön ana­to­mia (4 op)</a:t>
                      </a:r>
                      <a:endParaRPr lang="fi-FI" sz="1100" dirty="0">
                        <a:effectLst/>
                      </a:endParaRPr>
                    </a:p>
                    <a:p>
                      <a:pPr marL="117475" indent="-117475">
                        <a:lnSpc>
                          <a:spcPct val="107000"/>
                        </a:lnSpc>
                        <a:spcAft>
                          <a:spcPts val="0"/>
                        </a:spcAft>
                      </a:pPr>
                      <a:r>
                        <a:rPr lang="fi-FI" sz="1000" dirty="0">
                          <a:effectLst/>
                        </a:rPr>
                        <a:t>LBIP010 Fy­sio­lo­gian pe­rus­teet (6 op) </a:t>
                      </a:r>
                      <a:endParaRPr lang="fi-FI" sz="1100" dirty="0">
                        <a:effectLst/>
                      </a:endParaRPr>
                    </a:p>
                    <a:p>
                      <a:pPr marL="117475" indent="-117475">
                        <a:lnSpc>
                          <a:spcPct val="107000"/>
                        </a:lnSpc>
                        <a:spcAft>
                          <a:spcPts val="0"/>
                        </a:spcAft>
                      </a:pPr>
                      <a:r>
                        <a:rPr lang="fi-FI" sz="1000" dirty="0">
                          <a:effectLst/>
                        </a:rPr>
                        <a:t>LBIA021 Fy­sio­lo­gian jat­ko­kurs­si I (5 op)</a:t>
                      </a:r>
                      <a:endParaRPr lang="fi-FI" sz="1100" dirty="0">
                        <a:effectLst/>
                      </a:endParaRPr>
                    </a:p>
                    <a:p>
                      <a:pPr marL="117475" indent="-117475">
                        <a:lnSpc>
                          <a:spcPct val="107000"/>
                        </a:lnSpc>
                        <a:spcAft>
                          <a:spcPts val="0"/>
                        </a:spcAft>
                      </a:pPr>
                      <a:r>
                        <a:rPr lang="fi-FI" sz="1000" dirty="0">
                          <a:effectLst/>
                        </a:rPr>
                        <a:t>LBIA022 Fy­sio­lo­gian jat­ko­kurs­si II (5 op)</a:t>
                      </a:r>
                      <a:endParaRPr lang="fi-FI" sz="1100" dirty="0">
                        <a:effectLst/>
                      </a:endParaRPr>
                    </a:p>
                    <a:p>
                      <a:pPr marL="117475" indent="-117475">
                        <a:lnSpc>
                          <a:spcPct val="107000"/>
                        </a:lnSpc>
                        <a:spcAft>
                          <a:spcPts val="0"/>
                        </a:spcAft>
                      </a:pPr>
                      <a:r>
                        <a:rPr lang="fi-FI" sz="1000" dirty="0">
                          <a:effectLst/>
                        </a:rPr>
                        <a:t>Solu- ja molekyylibiologian ja genetiikan perusteet (uusi </a:t>
                      </a:r>
                      <a:r>
                        <a:rPr lang="fi-FI" sz="1000" dirty="0" smtClean="0">
                          <a:effectLst/>
                        </a:rPr>
                        <a:t>kurssi)</a:t>
                      </a:r>
                      <a:endParaRPr lang="fi-FI" sz="1100" dirty="0">
                        <a:effectLst/>
                      </a:endParaRPr>
                    </a:p>
                    <a:p>
                      <a:pPr marL="117475" indent="-117475">
                        <a:lnSpc>
                          <a:spcPct val="107000"/>
                        </a:lnSpc>
                        <a:spcAft>
                          <a:spcPts val="0"/>
                        </a:spcAft>
                      </a:pPr>
                      <a:r>
                        <a:rPr lang="fi-FI" sz="1000" dirty="0">
                          <a:effectLst/>
                        </a:rPr>
                        <a:t>LBIP002 Her­mo­li­has­jär­jes­tel­män </a:t>
                      </a:r>
                      <a:r>
                        <a:rPr lang="fi-FI" sz="1000" dirty="0" err="1">
                          <a:effectLst/>
                        </a:rPr>
                        <a:t>ki­ne­sio­lo­gia</a:t>
                      </a:r>
                      <a:r>
                        <a:rPr lang="fi-FI" sz="1000" dirty="0">
                          <a:effectLst/>
                        </a:rPr>
                        <a:t> (5 op</a:t>
                      </a:r>
                      <a:r>
                        <a:rPr lang="fi-FI" sz="1000" dirty="0" smtClean="0">
                          <a:effectLst/>
                        </a:rPr>
                        <a:t>)</a:t>
                      </a:r>
                      <a:endParaRPr lang="fi-FI" sz="1100" dirty="0">
                        <a:effectLst/>
                      </a:endParaRPr>
                    </a:p>
                    <a:p>
                      <a:pPr marL="117475" indent="-117475">
                        <a:lnSpc>
                          <a:spcPct val="107000"/>
                        </a:lnSpc>
                        <a:spcAft>
                          <a:spcPts val="0"/>
                        </a:spcAft>
                      </a:pPr>
                      <a:r>
                        <a:rPr lang="fi-FI" sz="1000" dirty="0">
                          <a:effectLst/>
                        </a:rPr>
                        <a:t>LBIP005 Biomekaniikan perusteet 7 op</a:t>
                      </a:r>
                      <a:endParaRPr lang="fi-FI" sz="1100" dirty="0">
                        <a:effectLst/>
                      </a:endParaRPr>
                    </a:p>
                    <a:p>
                      <a:pPr>
                        <a:lnSpc>
                          <a:spcPct val="107000"/>
                        </a:lnSpc>
                        <a:spcAft>
                          <a:spcPts val="0"/>
                        </a:spcAft>
                      </a:pPr>
                      <a:r>
                        <a:rPr lang="fi-FI" sz="1000" dirty="0">
                          <a:effectLst/>
                        </a:rPr>
                        <a:t> </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tc>
                  <a:txBody>
                    <a:bodyPr/>
                    <a:lstStyle/>
                    <a:p>
                      <a:pPr marL="61595" indent="-61595">
                        <a:lnSpc>
                          <a:spcPct val="107000"/>
                        </a:lnSpc>
                        <a:spcAft>
                          <a:spcPts val="0"/>
                        </a:spcAft>
                      </a:pPr>
                      <a:r>
                        <a:rPr lang="fi-FI" sz="1000" dirty="0">
                          <a:effectLst/>
                        </a:rPr>
                        <a:t>Ana­to­mian (ja fy­sio­lo­gian) pe­rus­tei­den har­joi­tuk­set 3 op</a:t>
                      </a:r>
                      <a:endParaRPr lang="fi-FI" sz="1100" dirty="0">
                        <a:effectLst/>
                      </a:endParaRPr>
                    </a:p>
                    <a:p>
                      <a:pPr marL="61595" indent="-61595">
                        <a:lnSpc>
                          <a:spcPct val="107000"/>
                        </a:lnSpc>
                        <a:spcAft>
                          <a:spcPts val="0"/>
                        </a:spcAft>
                      </a:pPr>
                      <a:r>
                        <a:rPr lang="fi-FI" sz="1000" dirty="0">
                          <a:effectLst/>
                        </a:rPr>
                        <a:t>Kuormitusfysiologian harjoitukset 3 op</a:t>
                      </a:r>
                      <a:endParaRPr lang="fi-FI" sz="1100" dirty="0">
                        <a:effectLst/>
                      </a:endParaRPr>
                    </a:p>
                    <a:p>
                      <a:pPr marL="61595" indent="-61595">
                        <a:lnSpc>
                          <a:spcPct val="107000"/>
                        </a:lnSpc>
                        <a:spcAft>
                          <a:spcPts val="0"/>
                        </a:spcAft>
                      </a:pPr>
                      <a:r>
                        <a:rPr lang="fi-FI" sz="1000" dirty="0">
                          <a:effectLst/>
                        </a:rPr>
                        <a:t>Biomekaanisia kuvantamismenetelmiä 4 op</a:t>
                      </a:r>
                      <a:endParaRPr lang="fi-FI" sz="1100" dirty="0">
                        <a:effectLst/>
                      </a:endParaRPr>
                    </a:p>
                    <a:p>
                      <a:pPr marL="61595" indent="-61595">
                        <a:lnSpc>
                          <a:spcPct val="107000"/>
                        </a:lnSpc>
                        <a:spcAft>
                          <a:spcPts val="0"/>
                        </a:spcAft>
                      </a:pPr>
                      <a:r>
                        <a:rPr lang="fi-FI" sz="1000" dirty="0">
                          <a:effectLst/>
                        </a:rPr>
                        <a:t>Biomekaanisten menetelmien perusteet 7 op </a:t>
                      </a:r>
                      <a:endParaRPr lang="fi-FI" sz="1100" dirty="0">
                        <a:effectLst/>
                      </a:endParaRPr>
                    </a:p>
                    <a:p>
                      <a:pPr marL="61595" indent="-61595">
                        <a:lnSpc>
                          <a:spcPct val="107000"/>
                        </a:lnSpc>
                        <a:spcAft>
                          <a:spcPts val="0"/>
                        </a:spcAft>
                      </a:pPr>
                      <a:r>
                        <a:rPr lang="fi-FI" sz="1000" dirty="0">
                          <a:effectLst/>
                        </a:rPr>
                        <a:t>Testaamisen peruskurssi 2 op</a:t>
                      </a:r>
                      <a:endParaRPr lang="fi-FI" sz="1100" dirty="0">
                        <a:effectLst/>
                      </a:endParaRPr>
                    </a:p>
                    <a:p>
                      <a:pPr marL="61595" indent="-61595">
                        <a:lnSpc>
                          <a:spcPct val="107000"/>
                        </a:lnSpc>
                        <a:spcAft>
                          <a:spcPts val="0"/>
                        </a:spcAft>
                      </a:pPr>
                      <a:r>
                        <a:rPr lang="fi-FI" sz="1000" dirty="0">
                          <a:effectLst/>
                        </a:rPr>
                        <a:t>Testaaminen urheiluvalmennuksessa ja kuntoilussa 4 op</a:t>
                      </a:r>
                      <a:endParaRPr lang="fi-FI" sz="1100" dirty="0">
                        <a:effectLst/>
                      </a:endParaRPr>
                    </a:p>
                    <a:p>
                      <a:pPr marL="61595" indent="-61595">
                        <a:lnSpc>
                          <a:spcPct val="107000"/>
                        </a:lnSpc>
                        <a:spcAft>
                          <a:spcPts val="0"/>
                        </a:spcAft>
                      </a:pPr>
                      <a:r>
                        <a:rPr lang="fi-FI" sz="1000" dirty="0">
                          <a:solidFill>
                            <a:srgbClr val="FFC000"/>
                          </a:solidFill>
                          <a:effectLst/>
                        </a:rPr>
                        <a:t>Datan/signaalin käsittelyn taidot?</a:t>
                      </a:r>
                      <a:endParaRPr lang="fi-FI" sz="1100" dirty="0">
                        <a:solidFill>
                          <a:srgbClr val="FFC000"/>
                        </a:solidFill>
                        <a:effectLst/>
                      </a:endParaRPr>
                    </a:p>
                    <a:p>
                      <a:pPr>
                        <a:lnSpc>
                          <a:spcPct val="107000"/>
                        </a:lnSpc>
                        <a:spcAft>
                          <a:spcPts val="0"/>
                        </a:spcAft>
                      </a:pPr>
                      <a:r>
                        <a:rPr lang="fi-FI" sz="1000" dirty="0">
                          <a:effectLst/>
                        </a:rPr>
                        <a:t> </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tc>
                  <a:txBody>
                    <a:bodyPr/>
                    <a:lstStyle/>
                    <a:p>
                      <a:pPr marL="111125" indent="-111125">
                        <a:lnSpc>
                          <a:spcPct val="107000"/>
                        </a:lnSpc>
                        <a:spcAft>
                          <a:spcPts val="0"/>
                        </a:spcAft>
                      </a:pPr>
                      <a:r>
                        <a:rPr lang="fi-FI" sz="1000" dirty="0">
                          <a:effectLst/>
                        </a:rPr>
                        <a:t>Kuormitusfysiologian perusteet 4 op</a:t>
                      </a:r>
                      <a:endParaRPr lang="fi-FI" sz="1100" dirty="0">
                        <a:effectLst/>
                      </a:endParaRPr>
                    </a:p>
                    <a:p>
                      <a:pPr marL="111125" indent="-111125">
                        <a:lnSpc>
                          <a:spcPct val="107000"/>
                        </a:lnSpc>
                        <a:spcAft>
                          <a:spcPts val="0"/>
                        </a:spcAft>
                      </a:pPr>
                      <a:r>
                        <a:rPr lang="fi-FI" sz="1000" dirty="0">
                          <a:effectLst/>
                        </a:rPr>
                        <a:t>Kuormitusfysiologian jatkokurssi 6 op</a:t>
                      </a:r>
                      <a:endParaRPr lang="fi-FI" sz="1100" dirty="0">
                        <a:effectLst/>
                      </a:endParaRPr>
                    </a:p>
                    <a:p>
                      <a:pPr marL="111125" indent="-111125">
                        <a:lnSpc>
                          <a:spcPct val="107000"/>
                        </a:lnSpc>
                        <a:spcAft>
                          <a:spcPts val="0"/>
                        </a:spcAft>
                      </a:pPr>
                      <a:r>
                        <a:rPr lang="fi-FI" sz="1000" dirty="0">
                          <a:effectLst/>
                        </a:rPr>
                        <a:t>Voima-nopeus-kestävyys-taitoharjoittelun perusteet</a:t>
                      </a:r>
                      <a:endParaRPr lang="fi-FI" sz="1100" dirty="0">
                        <a:effectLst/>
                      </a:endParaRPr>
                    </a:p>
                    <a:p>
                      <a:pPr marL="111125" indent="-111125">
                        <a:lnSpc>
                          <a:spcPct val="107000"/>
                        </a:lnSpc>
                        <a:spcAft>
                          <a:spcPts val="0"/>
                        </a:spcAft>
                      </a:pPr>
                      <a:r>
                        <a:rPr lang="fi-FI" sz="1000" dirty="0">
                          <a:effectLst/>
                        </a:rPr>
                        <a:t>Urheiluvalmennuksen perusteet (</a:t>
                      </a:r>
                      <a:r>
                        <a:rPr lang="fi-FI" sz="1000" dirty="0" err="1">
                          <a:effectLst/>
                        </a:rPr>
                        <a:t>kaikki+taito</a:t>
                      </a:r>
                      <a:r>
                        <a:rPr lang="fi-FI" sz="1000" dirty="0">
                          <a:effectLst/>
                        </a:rPr>
                        <a:t>)</a:t>
                      </a:r>
                      <a:endParaRPr lang="fi-FI" sz="1100" dirty="0">
                        <a:effectLst/>
                      </a:endParaRPr>
                    </a:p>
                    <a:p>
                      <a:pPr marL="111125" indent="-111125">
                        <a:lnSpc>
                          <a:spcPct val="107000"/>
                        </a:lnSpc>
                        <a:spcAft>
                          <a:spcPts val="0"/>
                        </a:spcAft>
                      </a:pPr>
                      <a:r>
                        <a:rPr lang="fi-FI" sz="1000" dirty="0">
                          <a:effectLst/>
                        </a:rPr>
                        <a:t>Harjoittelun ohjelmointi (Urheiluvalmennuksen peruskurssi 4 op)</a:t>
                      </a:r>
                      <a:endParaRPr lang="fi-FI" sz="1100" dirty="0">
                        <a:effectLst/>
                      </a:endParaRPr>
                    </a:p>
                    <a:p>
                      <a:pPr marL="111125" indent="-111125">
                        <a:lnSpc>
                          <a:spcPct val="107000"/>
                        </a:lnSpc>
                        <a:spcAft>
                          <a:spcPts val="0"/>
                        </a:spcAft>
                      </a:pPr>
                      <a:r>
                        <a:rPr lang="fi-FI" sz="1000" dirty="0">
                          <a:effectLst/>
                        </a:rPr>
                        <a:t>Valmennus- (ja  testausopin) jatkokurssi</a:t>
                      </a:r>
                      <a:endParaRPr lang="fi-FI" sz="1100" dirty="0">
                        <a:effectLst/>
                      </a:endParaRPr>
                    </a:p>
                    <a:p>
                      <a:pPr marL="111125" indent="-111125">
                        <a:lnSpc>
                          <a:spcPct val="107000"/>
                        </a:lnSpc>
                        <a:spcAft>
                          <a:spcPts val="0"/>
                        </a:spcAft>
                      </a:pPr>
                      <a:r>
                        <a:rPr lang="fi-FI" sz="1000" dirty="0">
                          <a:effectLst/>
                        </a:rPr>
                        <a:t>Hermoston adaptaatiot</a:t>
                      </a:r>
                      <a:endParaRPr lang="fi-FI" sz="1100" dirty="0">
                        <a:effectLst/>
                      </a:endParaRPr>
                    </a:p>
                    <a:p>
                      <a:pPr marL="111125" indent="-111125">
                        <a:lnSpc>
                          <a:spcPct val="107000"/>
                        </a:lnSpc>
                        <a:spcAft>
                          <a:spcPts val="0"/>
                        </a:spcAft>
                      </a:pPr>
                      <a:r>
                        <a:rPr lang="fi-FI" sz="1000" dirty="0">
                          <a:solidFill>
                            <a:srgbClr val="FFC000"/>
                          </a:solidFill>
                          <a:effectLst/>
                        </a:rPr>
                        <a:t>Lapset-nuoret, aikuiset, ikääntyneet</a:t>
                      </a:r>
                      <a:endParaRPr lang="fi-FI" sz="1100" dirty="0">
                        <a:solidFill>
                          <a:srgbClr val="FFC000"/>
                        </a:solidFill>
                        <a:effectLst/>
                      </a:endParaRPr>
                    </a:p>
                    <a:p>
                      <a:pPr>
                        <a:lnSpc>
                          <a:spcPct val="107000"/>
                        </a:lnSpc>
                        <a:spcAft>
                          <a:spcPts val="0"/>
                        </a:spcAft>
                      </a:pPr>
                      <a:r>
                        <a:rPr lang="fi-FI" sz="1000" dirty="0">
                          <a:effectLst/>
                        </a:rPr>
                        <a:t> </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tc>
                  <a:txBody>
                    <a:bodyPr/>
                    <a:lstStyle/>
                    <a:p>
                      <a:pPr marL="50800" indent="-50800">
                        <a:lnSpc>
                          <a:spcPct val="107000"/>
                        </a:lnSpc>
                        <a:spcAft>
                          <a:spcPts val="0"/>
                        </a:spcAft>
                      </a:pPr>
                      <a:r>
                        <a:rPr lang="fi-FI" sz="1000" dirty="0">
                          <a:effectLst/>
                        </a:rPr>
                        <a:t>Johdatus liikunta- ja terveystieteisiin </a:t>
                      </a:r>
                      <a:endParaRPr lang="fi-FI" sz="1100" dirty="0">
                        <a:effectLst/>
                      </a:endParaRPr>
                    </a:p>
                    <a:p>
                      <a:pPr marL="50800" indent="-50800">
                        <a:lnSpc>
                          <a:spcPct val="107000"/>
                        </a:lnSpc>
                        <a:spcAft>
                          <a:spcPts val="0"/>
                        </a:spcAft>
                      </a:pPr>
                      <a:r>
                        <a:rPr lang="fi-FI" sz="1000" dirty="0">
                          <a:effectLst/>
                        </a:rPr>
                        <a:t>Liikunta, terveys, hyvinvointi ja toimintakyky eri ikäryhmissä </a:t>
                      </a:r>
                      <a:endParaRPr lang="fi-FI" sz="1100" dirty="0">
                        <a:effectLst/>
                      </a:endParaRPr>
                    </a:p>
                    <a:p>
                      <a:pPr marL="50800" indent="-50800">
                        <a:lnSpc>
                          <a:spcPct val="107000"/>
                        </a:lnSpc>
                        <a:spcAft>
                          <a:spcPts val="0"/>
                        </a:spcAft>
                      </a:pPr>
                      <a:r>
                        <a:rPr lang="fi-FI" sz="1000" dirty="0">
                          <a:effectLst/>
                        </a:rPr>
                        <a:t>Liikuntapsykologian perusteita</a:t>
                      </a:r>
                      <a:endParaRPr lang="fi-FI" sz="1100" dirty="0">
                        <a:effectLst/>
                      </a:endParaRPr>
                    </a:p>
                    <a:p>
                      <a:pPr marL="50800" indent="-50800">
                        <a:lnSpc>
                          <a:spcPct val="107000"/>
                        </a:lnSpc>
                        <a:spcAft>
                          <a:spcPts val="0"/>
                        </a:spcAft>
                      </a:pPr>
                      <a:r>
                        <a:rPr lang="fi-FI" sz="1000" dirty="0">
                          <a:effectLst/>
                        </a:rPr>
                        <a:t>Liikunta yhteiskunnassa</a:t>
                      </a:r>
                      <a:endParaRPr lang="fi-FI" sz="1100" dirty="0">
                        <a:effectLst/>
                      </a:endParaRPr>
                    </a:p>
                    <a:p>
                      <a:pPr marL="50800" indent="-50800">
                        <a:lnSpc>
                          <a:spcPct val="107000"/>
                        </a:lnSpc>
                        <a:spcAft>
                          <a:spcPts val="0"/>
                        </a:spcAft>
                      </a:pPr>
                      <a:r>
                        <a:rPr lang="fi-FI" sz="1000" dirty="0">
                          <a:effectLst/>
                        </a:rPr>
                        <a:t>Fyysinen aktiivisuus, mittaaminen, interventiot</a:t>
                      </a:r>
                      <a:endParaRPr lang="fi-FI" sz="1100" dirty="0">
                        <a:effectLst/>
                      </a:endParaRPr>
                    </a:p>
                    <a:p>
                      <a:pPr>
                        <a:lnSpc>
                          <a:spcPct val="107000"/>
                        </a:lnSpc>
                        <a:spcAft>
                          <a:spcPts val="0"/>
                        </a:spcAft>
                      </a:pPr>
                      <a:r>
                        <a:rPr lang="fi-FI" sz="1000" dirty="0">
                          <a:effectLst/>
                        </a:rPr>
                        <a:t>Ravitsemus ja liikunta 6 op</a:t>
                      </a:r>
                      <a:endParaRPr lang="fi-FI" sz="1100" dirty="0">
                        <a:effectLst/>
                      </a:endParaRPr>
                    </a:p>
                    <a:p>
                      <a:pPr marL="54610" indent="-54610">
                        <a:lnSpc>
                          <a:spcPct val="107000"/>
                        </a:lnSpc>
                        <a:spcAft>
                          <a:spcPts val="0"/>
                        </a:spcAft>
                      </a:pPr>
                      <a:r>
                        <a:rPr lang="fi-FI" sz="1000" dirty="0">
                          <a:effectLst/>
                        </a:rPr>
                        <a:t>Liikunnan eettiset kysymykset</a:t>
                      </a:r>
                      <a:endParaRPr lang="fi-FI" sz="1100" dirty="0">
                        <a:effectLst/>
                      </a:endParaRPr>
                    </a:p>
                    <a:p>
                      <a:pPr marL="54610" indent="-54610">
                        <a:lnSpc>
                          <a:spcPct val="107000"/>
                        </a:lnSpc>
                        <a:spcAft>
                          <a:spcPts val="0"/>
                        </a:spcAft>
                      </a:pPr>
                      <a:r>
                        <a:rPr lang="fi-FI" sz="1000" dirty="0">
                          <a:effectLst/>
                        </a:rPr>
                        <a:t>Ensiapu 1 op</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tc>
                  <a:txBody>
                    <a:bodyPr/>
                    <a:lstStyle/>
                    <a:p>
                      <a:pPr>
                        <a:lnSpc>
                          <a:spcPct val="107000"/>
                        </a:lnSpc>
                        <a:spcAft>
                          <a:spcPts val="0"/>
                        </a:spcAft>
                      </a:pPr>
                      <a:r>
                        <a:rPr lang="fi-FI" sz="1000" dirty="0">
                          <a:effectLst/>
                        </a:rPr>
                        <a:t>Monitieteinen kokonaisuus, tiedekunnan yhteinen suunnittelu</a:t>
                      </a:r>
                      <a:endParaRPr lang="fi-FI"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8450" marR="58450" marT="0" marB="0"/>
                </a:tc>
                <a:extLst>
                  <a:ext uri="{0D108BD9-81ED-4DB2-BD59-A6C34878D82A}">
                    <a16:rowId xmlns:a16="http://schemas.microsoft.com/office/drawing/2014/main" val="2799007581"/>
                  </a:ext>
                </a:extLst>
              </a:tr>
            </a:tbl>
          </a:graphicData>
        </a:graphic>
      </p:graphicFrame>
      <p:sp>
        <p:nvSpPr>
          <p:cNvPr id="6" name="Date Placeholder 5"/>
          <p:cNvSpPr>
            <a:spLocks noGrp="1"/>
          </p:cNvSpPr>
          <p:nvPr>
            <p:ph type="dt" sz="half" idx="10"/>
          </p:nvPr>
        </p:nvSpPr>
        <p:spPr/>
        <p:txBody>
          <a:body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2508074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6</a:t>
            </a:fld>
            <a:endParaRPr lang="fi-FI" dirty="0"/>
          </a:p>
        </p:txBody>
      </p:sp>
      <p:sp>
        <p:nvSpPr>
          <p:cNvPr id="4" name="Title 3"/>
          <p:cNvSpPr>
            <a:spLocks noGrp="1"/>
          </p:cNvSpPr>
          <p:nvPr>
            <p:ph type="title"/>
          </p:nvPr>
        </p:nvSpPr>
        <p:spPr>
          <a:xfrm>
            <a:off x="457200" y="6957"/>
            <a:ext cx="7368419" cy="1019912"/>
          </a:xfrm>
        </p:spPr>
        <p:txBody>
          <a:bodyPr/>
          <a:lstStyle/>
          <a:p>
            <a:r>
              <a:rPr lang="fi-FI" dirty="0"/>
              <a:t>Liikunta ja hyvinvointi</a:t>
            </a:r>
          </a:p>
        </p:txBody>
      </p:sp>
      <p:sp>
        <p:nvSpPr>
          <p:cNvPr id="5" name="Content Placeholder 4"/>
          <p:cNvSpPr>
            <a:spLocks noGrp="1"/>
          </p:cNvSpPr>
          <p:nvPr>
            <p:ph idx="1"/>
          </p:nvPr>
        </p:nvSpPr>
        <p:spPr>
          <a:xfrm>
            <a:off x="457200" y="1156138"/>
            <a:ext cx="8229600" cy="5245717"/>
          </a:xfrm>
        </p:spPr>
        <p:txBody>
          <a:bodyPr>
            <a:normAutofit fontScale="62500" lnSpcReduction="20000"/>
          </a:bodyPr>
          <a:lstStyle/>
          <a:p>
            <a:pPr marL="0" indent="0">
              <a:buNone/>
            </a:pPr>
            <a:r>
              <a:rPr lang="fi-FI" dirty="0" smtClean="0"/>
              <a:t>Osaamisalueen </a:t>
            </a:r>
            <a:r>
              <a:rPr lang="fi-FI" dirty="0"/>
              <a:t>opinnot käytyään opiskelija kuvata laaja-alaisesti ja monitieteisesti liikunnan ja sen puutteen merkityksen terveydelle ja hyvinvoinnille sekä yksilön että yhteiskunnan kannalta eri ikäryhmissä. Opiskelija tuntee fyysisen aktiivisuuden ja terveyden edistämiseen liittyviä teorioita ja periaatteita. Opiskelija tietää liikunta-aktiivisuuden mittausteknologioita ja pystyy tulkitsemaan niiden tuloksia (”asiakkaalle”).</a:t>
            </a:r>
          </a:p>
          <a:p>
            <a:pPr marL="0" indent="0">
              <a:buNone/>
            </a:pPr>
            <a:r>
              <a:rPr lang="fi-FI" u="sng" dirty="0"/>
              <a:t>Tähän liittyvät kurssit/osaaminen:</a:t>
            </a:r>
          </a:p>
          <a:p>
            <a:r>
              <a:rPr lang="fi-FI" dirty="0"/>
              <a:t>Johdatus liikunta- ja terveystieteisiin 1 op</a:t>
            </a:r>
          </a:p>
          <a:p>
            <a:r>
              <a:rPr lang="fi-FI" dirty="0"/>
              <a:t>Terveelliset elintavat (liikunta, ravitsemus, uni </a:t>
            </a:r>
            <a:r>
              <a:rPr lang="fi-FI" dirty="0" err="1"/>
              <a:t>jne</a:t>
            </a:r>
            <a:r>
              <a:rPr lang="fi-FI" dirty="0"/>
              <a:t>)</a:t>
            </a:r>
          </a:p>
          <a:p>
            <a:r>
              <a:rPr lang="fi-FI" dirty="0"/>
              <a:t>Terveysliikunnan perusteet eri ikäryhmissä (koululaiset, nuoret, työikäiset, ikääntyneet)</a:t>
            </a:r>
          </a:p>
          <a:p>
            <a:r>
              <a:rPr lang="fi-FI" dirty="0"/>
              <a:t>Liikunnan käyttäytymistieteelliset perusteet </a:t>
            </a:r>
          </a:p>
          <a:p>
            <a:r>
              <a:rPr lang="fi-FI" dirty="0"/>
              <a:t>Fyysinen aktiivisuus, mittaaminen, liikuntaan aktivointi</a:t>
            </a:r>
          </a:p>
          <a:p>
            <a:r>
              <a:rPr lang="fi-FI" dirty="0"/>
              <a:t>Liikunta nyky-yhteiskunnassa, liikunnan/urheilun historiaa</a:t>
            </a:r>
          </a:p>
          <a:p>
            <a:r>
              <a:rPr lang="fi-FI" dirty="0"/>
              <a:t>Liikunnan eettiset kysymykset</a:t>
            </a:r>
          </a:p>
          <a:p>
            <a:r>
              <a:rPr lang="fi-FI" dirty="0"/>
              <a:t>Ensiapu 1 op</a:t>
            </a:r>
          </a:p>
          <a:p>
            <a:endParaRPr lang="fi-FI" dirty="0"/>
          </a:p>
        </p:txBody>
      </p:sp>
      <p:sp>
        <p:nvSpPr>
          <p:cNvPr id="6" name="Date Placeholder 5"/>
          <p:cNvSpPr>
            <a:spLocks noGrp="1"/>
          </p:cNvSpPr>
          <p:nvPr>
            <p:ph type="dt" sz="half" idx="10"/>
          </p:nvPr>
        </p:nvSpPr>
        <p:spPr/>
        <p:txBody>
          <a:body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4177421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7</a:t>
            </a:fld>
            <a:endParaRPr lang="fi-FI" dirty="0"/>
          </a:p>
        </p:txBody>
      </p:sp>
      <p:sp>
        <p:nvSpPr>
          <p:cNvPr id="4" name="Title 3"/>
          <p:cNvSpPr>
            <a:spLocks noGrp="1"/>
          </p:cNvSpPr>
          <p:nvPr>
            <p:ph type="title"/>
          </p:nvPr>
        </p:nvSpPr>
        <p:spPr>
          <a:xfrm>
            <a:off x="457200" y="0"/>
            <a:ext cx="7368419" cy="1019912"/>
          </a:xfrm>
        </p:spPr>
        <p:txBody>
          <a:bodyPr/>
          <a:lstStyle/>
          <a:p>
            <a:r>
              <a:rPr lang="fi-FI" dirty="0"/>
              <a:t>Urheiluvalmentaminen</a:t>
            </a:r>
          </a:p>
        </p:txBody>
      </p:sp>
      <p:sp>
        <p:nvSpPr>
          <p:cNvPr id="5" name="Content Placeholder 4"/>
          <p:cNvSpPr>
            <a:spLocks noGrp="1"/>
          </p:cNvSpPr>
          <p:nvPr>
            <p:ph idx="1"/>
          </p:nvPr>
        </p:nvSpPr>
        <p:spPr>
          <a:xfrm>
            <a:off x="457200" y="1019912"/>
            <a:ext cx="8229600" cy="5753702"/>
          </a:xfrm>
        </p:spPr>
        <p:txBody>
          <a:bodyPr>
            <a:normAutofit fontScale="70000" lnSpcReduction="20000"/>
          </a:bodyPr>
          <a:lstStyle/>
          <a:p>
            <a:pPr marL="0" indent="0">
              <a:buNone/>
            </a:pPr>
            <a:r>
              <a:rPr lang="fi-FI" dirty="0"/>
              <a:t>Osaamisalueen opinnot käytyään opiskelija ymmärtää laaja-alaisesti urheiluvalmennuksen teoriassa ja käytännössä. Monitieteinen osaamisalue, kehitettävä yhdessä, ei vain liikuntabiologiaa</a:t>
            </a:r>
            <a:r>
              <a:rPr lang="fi-FI" dirty="0" smtClean="0"/>
              <a:t>.</a:t>
            </a:r>
          </a:p>
          <a:p>
            <a:pPr marL="0" indent="0">
              <a:buNone/>
            </a:pPr>
            <a:endParaRPr lang="fi-FI" sz="1600" dirty="0"/>
          </a:p>
          <a:p>
            <a:pPr>
              <a:spcBef>
                <a:spcPts val="0"/>
              </a:spcBef>
            </a:pPr>
            <a:r>
              <a:rPr lang="fi-FI" b="1" dirty="0"/>
              <a:t>Urheiluvalmennuksen perusteet </a:t>
            </a:r>
            <a:endParaRPr lang="fi-FI" dirty="0"/>
          </a:p>
          <a:p>
            <a:pPr lvl="1">
              <a:spcBef>
                <a:spcPts val="0"/>
              </a:spcBef>
            </a:pPr>
            <a:r>
              <a:rPr lang="fi-FI" dirty="0"/>
              <a:t>Ur­hei­lu­val­men­nuk­sen periaatteet</a:t>
            </a:r>
          </a:p>
          <a:p>
            <a:pPr lvl="1">
              <a:spcBef>
                <a:spcPts val="0"/>
              </a:spcBef>
            </a:pPr>
            <a:r>
              <a:rPr lang="fi-FI" dirty="0"/>
              <a:t>Urheilijan terveys</a:t>
            </a:r>
          </a:p>
          <a:p>
            <a:pPr lvl="1">
              <a:spcBef>
                <a:spcPts val="0"/>
              </a:spcBef>
            </a:pPr>
            <a:r>
              <a:rPr lang="fi-FI" dirty="0"/>
              <a:t>Urheilijan ravitsemus</a:t>
            </a:r>
          </a:p>
          <a:p>
            <a:pPr>
              <a:spcBef>
                <a:spcPts val="0"/>
              </a:spcBef>
            </a:pPr>
            <a:r>
              <a:rPr lang="fi-FI" b="1" dirty="0"/>
              <a:t>Urheiluvalmennuksen psykologia</a:t>
            </a:r>
            <a:endParaRPr lang="fi-FI" dirty="0"/>
          </a:p>
          <a:p>
            <a:pPr lvl="1">
              <a:spcBef>
                <a:spcPts val="0"/>
              </a:spcBef>
            </a:pPr>
            <a:r>
              <a:rPr lang="fi-FI" dirty="0"/>
              <a:t>Joh­da­tus ur­hei­lu­val­men­nuk­sen psy­ko­lo­gi­aan</a:t>
            </a:r>
          </a:p>
          <a:p>
            <a:pPr lvl="1">
              <a:spcBef>
                <a:spcPts val="0"/>
              </a:spcBef>
            </a:pPr>
            <a:r>
              <a:rPr lang="fi-FI" dirty="0"/>
              <a:t>Tun­ne- ja vuo­ro­vai­ku­tus­tai­dot ur­hei­lu­val­men­nuk­ses­sa</a:t>
            </a:r>
          </a:p>
          <a:p>
            <a:pPr lvl="1">
              <a:spcBef>
                <a:spcPts val="0"/>
              </a:spcBef>
            </a:pPr>
            <a:r>
              <a:rPr lang="fi-FI" dirty="0"/>
              <a:t>Ryh­mäil­miöt ur­hei­lu­val­men­nuk­ses­sa</a:t>
            </a:r>
          </a:p>
          <a:p>
            <a:pPr>
              <a:spcBef>
                <a:spcPts val="0"/>
              </a:spcBef>
            </a:pPr>
            <a:r>
              <a:rPr lang="fi-FI" b="1" dirty="0"/>
              <a:t>Urheiluvalmennuksen pedagogiikka ja didaktiikka</a:t>
            </a:r>
            <a:endParaRPr lang="fi-FI" dirty="0"/>
          </a:p>
          <a:p>
            <a:pPr lvl="1">
              <a:spcBef>
                <a:spcPts val="0"/>
              </a:spcBef>
            </a:pPr>
            <a:r>
              <a:rPr lang="fi-FI" dirty="0"/>
              <a:t>Urheiluharjoittelun pe­da­go­giik­ka ja di­dak­tiik­ka</a:t>
            </a:r>
          </a:p>
          <a:p>
            <a:pPr lvl="1">
              <a:spcBef>
                <a:spcPts val="0"/>
              </a:spcBef>
            </a:pPr>
            <a:r>
              <a:rPr lang="fi-FI" dirty="0"/>
              <a:t>Liikuntataitojen oppiminen ja opettaminen</a:t>
            </a:r>
          </a:p>
          <a:p>
            <a:pPr>
              <a:spcBef>
                <a:spcPts val="0"/>
              </a:spcBef>
            </a:pPr>
            <a:r>
              <a:rPr lang="fi-FI" b="1" dirty="0"/>
              <a:t>Urheiluvalmennuksen käytännön harjoittelu</a:t>
            </a:r>
            <a:endParaRPr lang="fi-FI" dirty="0"/>
          </a:p>
          <a:p>
            <a:pPr lvl="1">
              <a:spcBef>
                <a:spcPts val="0"/>
              </a:spcBef>
            </a:pPr>
            <a:r>
              <a:rPr lang="fi-FI" dirty="0"/>
              <a:t>Urheiluopistot</a:t>
            </a:r>
          </a:p>
          <a:p>
            <a:pPr lvl="1">
              <a:spcBef>
                <a:spcPts val="0"/>
              </a:spcBef>
            </a:pPr>
            <a:r>
              <a:rPr lang="fi-FI" dirty="0"/>
              <a:t>KIHU, Hippos2020, Training </a:t>
            </a:r>
            <a:r>
              <a:rPr lang="fi-FI" dirty="0" err="1"/>
              <a:t>Room</a:t>
            </a:r>
            <a:endParaRPr lang="fi-FI" dirty="0"/>
          </a:p>
          <a:p>
            <a:pPr lvl="1">
              <a:spcBef>
                <a:spcPts val="0"/>
              </a:spcBef>
            </a:pPr>
            <a:r>
              <a:rPr lang="fi-FI" dirty="0"/>
              <a:t>Urheiluakatemiat (Jyväskylä, Helsinki)</a:t>
            </a:r>
          </a:p>
          <a:p>
            <a:pPr lvl="1">
              <a:spcBef>
                <a:spcPts val="0"/>
              </a:spcBef>
            </a:pPr>
            <a:r>
              <a:rPr lang="fi-FI" dirty="0"/>
              <a:t>Lajikohtainen käytännön </a:t>
            </a:r>
            <a:r>
              <a:rPr lang="fi-FI" dirty="0" smtClean="0"/>
              <a:t>harjoittelu</a:t>
            </a:r>
            <a:endParaRPr lang="fi-FI" dirty="0"/>
          </a:p>
        </p:txBody>
      </p:sp>
      <p:sp>
        <p:nvSpPr>
          <p:cNvPr id="6" name="Date Placeholder 5"/>
          <p:cNvSpPr>
            <a:spLocks noGrp="1"/>
          </p:cNvSpPr>
          <p:nvPr>
            <p:ph type="dt" sz="half" idx="10"/>
          </p:nvPr>
        </p:nvSpPr>
        <p:spPr/>
        <p:txBody>
          <a:body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570071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i-FI" b="1" smtClean="0">
                <a:solidFill>
                  <a:srgbClr val="FF0000"/>
                </a:solidFill>
              </a:rPr>
              <a:t>JYU. </a:t>
            </a:r>
            <a:r>
              <a:rPr lang="fi-FI" b="1" smtClean="0"/>
              <a:t>Since 1863.</a:t>
            </a:r>
            <a:endParaRPr lang="fi-FI" b="1" dirty="0" smtClean="0"/>
          </a:p>
        </p:txBody>
      </p:sp>
      <p:sp>
        <p:nvSpPr>
          <p:cNvPr id="3" name="Slide Number Placeholder 2"/>
          <p:cNvSpPr>
            <a:spLocks noGrp="1"/>
          </p:cNvSpPr>
          <p:nvPr>
            <p:ph type="sldNum" sz="quarter" idx="12"/>
          </p:nvPr>
        </p:nvSpPr>
        <p:spPr/>
        <p:txBody>
          <a:bodyPr/>
          <a:lstStyle/>
          <a:p>
            <a:fld id="{0FE3988A-0109-0B40-965D-9E0ED41EFEE4}" type="slidenum">
              <a:rPr lang="fi-FI" smtClean="0"/>
              <a:pPr/>
              <a:t>8</a:t>
            </a:fld>
            <a:endParaRPr lang="fi-FI" dirty="0"/>
          </a:p>
        </p:txBody>
      </p:sp>
      <p:sp>
        <p:nvSpPr>
          <p:cNvPr id="4" name="Title 3"/>
          <p:cNvSpPr>
            <a:spLocks noGrp="1"/>
          </p:cNvSpPr>
          <p:nvPr>
            <p:ph type="title"/>
          </p:nvPr>
        </p:nvSpPr>
        <p:spPr>
          <a:xfrm>
            <a:off x="457200" y="10854"/>
            <a:ext cx="7368419" cy="1540544"/>
          </a:xfrm>
        </p:spPr>
        <p:txBody>
          <a:bodyPr>
            <a:normAutofit/>
          </a:bodyPr>
          <a:lstStyle/>
          <a:p>
            <a:r>
              <a:rPr lang="fi-FI" dirty="0" smtClean="0"/>
              <a:t>Liikuntabiologian perusteet-</a:t>
            </a:r>
            <a:r>
              <a:rPr lang="fi-FI" dirty="0" err="1" smtClean="0"/>
              <a:t>moduli</a:t>
            </a:r>
            <a:r>
              <a:rPr lang="fi-FI" dirty="0" smtClean="0"/>
              <a:t> (15 op)</a:t>
            </a:r>
            <a:endParaRPr lang="fi-FI" dirty="0"/>
          </a:p>
        </p:txBody>
      </p:sp>
      <p:sp>
        <p:nvSpPr>
          <p:cNvPr id="5" name="Content Placeholder 4"/>
          <p:cNvSpPr>
            <a:spLocks noGrp="1"/>
          </p:cNvSpPr>
          <p:nvPr>
            <p:ph idx="1"/>
          </p:nvPr>
        </p:nvSpPr>
        <p:spPr>
          <a:xfrm>
            <a:off x="184935" y="1253447"/>
            <a:ext cx="8722759" cy="5148408"/>
          </a:xfrm>
        </p:spPr>
        <p:txBody>
          <a:bodyPr>
            <a:normAutofit/>
          </a:bodyPr>
          <a:lstStyle/>
          <a:p>
            <a:pPr marL="117475" indent="-117475">
              <a:lnSpc>
                <a:spcPct val="107000"/>
              </a:lnSpc>
              <a:spcAft>
                <a:spcPts val="0"/>
              </a:spcAft>
            </a:pPr>
            <a:endParaRPr lang="fi-FI" dirty="0" smtClean="0"/>
          </a:p>
          <a:p>
            <a:pPr marL="117475" indent="-117475">
              <a:lnSpc>
                <a:spcPct val="107000"/>
              </a:lnSpc>
              <a:spcAft>
                <a:spcPts val="0"/>
              </a:spcAft>
            </a:pPr>
            <a:r>
              <a:rPr lang="fi-FI" dirty="0" smtClean="0"/>
              <a:t> Tuki-ja </a:t>
            </a:r>
            <a:r>
              <a:rPr lang="fi-FI" dirty="0"/>
              <a:t>lii­kun­taeli­mis­tön ana­to­mia (4 op)</a:t>
            </a:r>
            <a:endParaRPr lang="fi-FI" sz="4000" dirty="0"/>
          </a:p>
          <a:p>
            <a:pPr marL="117475" indent="-117475">
              <a:lnSpc>
                <a:spcPct val="107000"/>
              </a:lnSpc>
              <a:spcAft>
                <a:spcPts val="0"/>
              </a:spcAft>
            </a:pPr>
            <a:r>
              <a:rPr lang="fi-FI" dirty="0" smtClean="0"/>
              <a:t> Fy­sio­lo­gian </a:t>
            </a:r>
            <a:r>
              <a:rPr lang="fi-FI" dirty="0"/>
              <a:t>pe­rus­teet </a:t>
            </a:r>
            <a:r>
              <a:rPr lang="fi-FI" dirty="0" smtClean="0"/>
              <a:t>(4 </a:t>
            </a:r>
            <a:r>
              <a:rPr lang="fi-FI" dirty="0"/>
              <a:t>op) </a:t>
            </a:r>
            <a:endParaRPr lang="fi-FI" dirty="0" smtClean="0"/>
          </a:p>
          <a:p>
            <a:pPr marL="117475" indent="-117475">
              <a:lnSpc>
                <a:spcPct val="107000"/>
              </a:lnSpc>
              <a:spcAft>
                <a:spcPts val="0"/>
              </a:spcAft>
            </a:pPr>
            <a:r>
              <a:rPr lang="fi-FI" dirty="0" smtClean="0"/>
              <a:t> Kuormitusfysiologian perusteet (3 op)</a:t>
            </a:r>
          </a:p>
          <a:p>
            <a:pPr marL="117475" indent="-117475">
              <a:lnSpc>
                <a:spcPct val="117000"/>
              </a:lnSpc>
            </a:pPr>
            <a:r>
              <a:rPr lang="fi-FI" dirty="0" smtClean="0"/>
              <a:t> Her­mo­li­has­jär­jes­tel­män </a:t>
            </a:r>
            <a:r>
              <a:rPr lang="fi-FI" dirty="0" err="1"/>
              <a:t>ki­ne­sio­lo­gia</a:t>
            </a:r>
            <a:r>
              <a:rPr lang="fi-FI" dirty="0"/>
              <a:t> </a:t>
            </a:r>
            <a:r>
              <a:rPr lang="fi-FI" dirty="0" smtClean="0"/>
              <a:t>(3 </a:t>
            </a:r>
            <a:r>
              <a:rPr lang="fi-FI" dirty="0"/>
              <a:t>op)</a:t>
            </a:r>
          </a:p>
          <a:p>
            <a:pPr marL="117475" indent="-117475">
              <a:lnSpc>
                <a:spcPct val="117000"/>
              </a:lnSpc>
            </a:pPr>
            <a:r>
              <a:rPr lang="fi-FI" dirty="0" smtClean="0"/>
              <a:t> Testaamisen </a:t>
            </a:r>
            <a:r>
              <a:rPr lang="fi-FI" dirty="0"/>
              <a:t>peruskurssi 2 op</a:t>
            </a:r>
          </a:p>
          <a:p>
            <a:pPr marL="117475" indent="-117475">
              <a:lnSpc>
                <a:spcPct val="107000"/>
              </a:lnSpc>
            </a:pPr>
            <a:endParaRPr lang="fi-FI" sz="4800" dirty="0"/>
          </a:p>
          <a:p>
            <a:pPr marL="117475" indent="-117475">
              <a:lnSpc>
                <a:spcPct val="107000"/>
              </a:lnSpc>
              <a:spcAft>
                <a:spcPts val="0"/>
              </a:spcAft>
            </a:pPr>
            <a:endParaRPr lang="fi-FI" sz="4000" dirty="0"/>
          </a:p>
          <a:p>
            <a:endParaRPr lang="fi-FI" dirty="0"/>
          </a:p>
        </p:txBody>
      </p:sp>
      <p:sp>
        <p:nvSpPr>
          <p:cNvPr id="6" name="Date Placeholder 5"/>
          <p:cNvSpPr>
            <a:spLocks noGrp="1"/>
          </p:cNvSpPr>
          <p:nvPr>
            <p:ph type="dt" sz="half" idx="10"/>
          </p:nvPr>
        </p:nvSpPr>
        <p:spPr/>
        <p:txBody>
          <a:bodyPr/>
          <a:lstStyle/>
          <a:p>
            <a:fld id="{21A8D66E-D4C1-438C-8B85-C19A0838289F}" type="datetime1">
              <a:rPr lang="fi-FI" smtClean="0"/>
              <a:pPr/>
              <a:t>3.5.2019</a:t>
            </a:fld>
            <a:endParaRPr lang="fi-FI" dirty="0"/>
          </a:p>
        </p:txBody>
      </p:sp>
    </p:spTree>
    <p:extLst>
      <p:ext uri="{BB962C8B-B14F-4D97-AF65-F5344CB8AC3E}">
        <p14:creationId xmlns:p14="http://schemas.microsoft.com/office/powerpoint/2010/main" val="1295929049"/>
      </p:ext>
    </p:extLst>
  </p:cSld>
  <p:clrMapOvr>
    <a:masterClrMapping/>
  </p:clrMapOvr>
  <p:timing>
    <p:tnLst>
      <p:par>
        <p:cTn id="1" dur="indefinite" restart="never" nodeType="tmRoot"/>
      </p:par>
    </p:tnLst>
  </p:timing>
</p:sld>
</file>

<file path=ppt/theme/theme1.xml><?xml version="1.0" encoding="utf-8"?>
<a:theme xmlns:a="http://schemas.openxmlformats.org/drawingml/2006/main" name="JYU Otsikkodiat">
  <a:themeElements>
    <a:clrScheme name="JYU">
      <a:dk1>
        <a:sysClr val="windowText" lastClr="000000"/>
      </a:dk1>
      <a:lt1>
        <a:sysClr val="window" lastClr="FFFFFF"/>
      </a:lt1>
      <a:dk2>
        <a:srgbClr val="002957"/>
      </a:dk2>
      <a:lt2>
        <a:srgbClr val="C7C9C8"/>
      </a:lt2>
      <a:accent1>
        <a:srgbClr val="F1563F"/>
      </a:accent1>
      <a:accent2>
        <a:srgbClr val="002957"/>
      </a:accent2>
      <a:accent3>
        <a:srgbClr val="C29A5B"/>
      </a:accent3>
      <a:accent4>
        <a:srgbClr val="C7C9C8"/>
      </a:accent4>
      <a:accent5>
        <a:srgbClr val="EEEFEE"/>
      </a:accent5>
      <a:accent6>
        <a:srgbClr val="1A3C68"/>
      </a:accent6>
      <a:hlink>
        <a:srgbClr val="F1563F"/>
      </a:hlink>
      <a:folHlink>
        <a:srgbClr val="CD1619"/>
      </a:folHlink>
    </a:clrScheme>
    <a:fontScheme name="Elementit">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JYU sisältö pohjat">
  <a:themeElements>
    <a:clrScheme name="JYU">
      <a:dk1>
        <a:sysClr val="windowText" lastClr="000000"/>
      </a:dk1>
      <a:lt1>
        <a:sysClr val="window" lastClr="FFFFFF"/>
      </a:lt1>
      <a:dk2>
        <a:srgbClr val="002957"/>
      </a:dk2>
      <a:lt2>
        <a:srgbClr val="C7C9C8"/>
      </a:lt2>
      <a:accent1>
        <a:srgbClr val="F1563F"/>
      </a:accent1>
      <a:accent2>
        <a:srgbClr val="002957"/>
      </a:accent2>
      <a:accent3>
        <a:srgbClr val="C29A5B"/>
      </a:accent3>
      <a:accent4>
        <a:srgbClr val="C7C9C8"/>
      </a:accent4>
      <a:accent5>
        <a:srgbClr val="EEEFEE"/>
      </a:accent5>
      <a:accent6>
        <a:srgbClr val="1A3C68"/>
      </a:accent6>
      <a:hlink>
        <a:srgbClr val="F1563F"/>
      </a:hlink>
      <a:folHlink>
        <a:srgbClr val="CD1619"/>
      </a:folHlink>
    </a:clrScheme>
    <a:fontScheme name="Elementit">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Mukautettu suunnittelumalli">
  <a:themeElements>
    <a:clrScheme name="JYU">
      <a:dk1>
        <a:sysClr val="windowText" lastClr="000000"/>
      </a:dk1>
      <a:lt1>
        <a:sysClr val="window" lastClr="FFFFFF"/>
      </a:lt1>
      <a:dk2>
        <a:srgbClr val="002957"/>
      </a:dk2>
      <a:lt2>
        <a:srgbClr val="C7C9C8"/>
      </a:lt2>
      <a:accent1>
        <a:srgbClr val="F1563F"/>
      </a:accent1>
      <a:accent2>
        <a:srgbClr val="002957"/>
      </a:accent2>
      <a:accent3>
        <a:srgbClr val="C29A5B"/>
      </a:accent3>
      <a:accent4>
        <a:srgbClr val="C7C9C8"/>
      </a:accent4>
      <a:accent5>
        <a:srgbClr val="EEEFEE"/>
      </a:accent5>
      <a:accent6>
        <a:srgbClr val="1A3C68"/>
      </a:accent6>
      <a:hlink>
        <a:srgbClr val="F1563F"/>
      </a:hlink>
      <a:folHlink>
        <a:srgbClr val="CD1619"/>
      </a:folHlink>
    </a:clrScheme>
    <a:fontScheme name="Elementit">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1493</TotalTime>
  <Words>776</Words>
  <Application>Microsoft Office PowerPoint</Application>
  <PresentationFormat>On-screen Show (4:3)</PresentationFormat>
  <Paragraphs>135</Paragraphs>
  <Slides>8</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8</vt:i4>
      </vt:variant>
    </vt:vector>
  </HeadingPairs>
  <TitlesOfParts>
    <vt:vector size="15" baseType="lpstr">
      <vt:lpstr>Arial</vt:lpstr>
      <vt:lpstr>Calibri</vt:lpstr>
      <vt:lpstr>Helvetica</vt:lpstr>
      <vt:lpstr>Times New Roman</vt:lpstr>
      <vt:lpstr>JYU Otsikkodiat</vt:lpstr>
      <vt:lpstr>JYU sisältö pohjat</vt:lpstr>
      <vt:lpstr>2_Mukautettu suunnittelumalli</vt:lpstr>
      <vt:lpstr>Lii­kun­ta­bio­lo­gi­sen  ai­ne­ryh­män  kan­di­daat­tioh­jel­ma</vt:lpstr>
      <vt:lpstr>Kuvaus</vt:lpstr>
      <vt:lpstr>Osaamistavoitteet</vt:lpstr>
      <vt:lpstr>Osaamisalueet</vt:lpstr>
      <vt:lpstr>PowerPoint Presentation</vt:lpstr>
      <vt:lpstr>Liikunta ja hyvinvointi</vt:lpstr>
      <vt:lpstr>Urheiluvalmentaminen</vt:lpstr>
      <vt:lpstr>Liikuntabiologian perusteet-moduli (15 op)</vt:lpstr>
    </vt:vector>
  </TitlesOfParts>
  <Company>ID Partners Oy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Jenny Korhonen</dc:creator>
  <cp:lastModifiedBy>Bottas, Reijo</cp:lastModifiedBy>
  <cp:revision>93</cp:revision>
  <dcterms:created xsi:type="dcterms:W3CDTF">2017-01-24T13:51:20Z</dcterms:created>
  <dcterms:modified xsi:type="dcterms:W3CDTF">2019-05-03T06:36:14Z</dcterms:modified>
</cp:coreProperties>
</file>