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43F86-51D1-4628-B625-E9111CE4C5E5}" type="datetimeFigureOut">
              <a:rPr lang="fi-FI" smtClean="0"/>
              <a:pPr/>
              <a:t>7.12.2017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B1709-3976-46D2-A056-5AD6C1E60A43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Bretonit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 descr="100-bretoni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3284984"/>
            <a:ext cx="7187429" cy="29704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Käyttö tarkoitus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K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Metsästyskoira. Sitä käytetään lintujen ja jänisten metsästykseen. Se noutaa maalta kuin vedestä.</a:t>
            </a:r>
          </a:p>
          <a:p>
            <a:r>
              <a:rPr lang="fi-FI" dirty="0" smtClean="0"/>
              <a:t> Rotu sopeutuu niin peitteiseen kuin avoimeen maastoon. Bretoni etsii riistaa  nopealla laukalla  pitäen säännöllisesti yhteyttä ohjaajaansa.</a:t>
            </a:r>
          </a:p>
          <a:p>
            <a:r>
              <a:rPr lang="fi-FI" dirty="0" smtClean="0"/>
              <a:t> Muiden seisovien koirien tapaan se paikallistaa riistanhajun  aistinsa avulla ja osoittaa sen jähmettymällä seisomaan. Ohjaajan luvasta sen tulee ajaa riistaeläin liikkeelle ja laukauksen jälkeen pitää noutaa riista.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Luonne ja käyttäytyminen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733256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Erittäin eloisa, täynnä toiminnan halua oleva riistaviettinen metsästyskoira. </a:t>
            </a:r>
          </a:p>
          <a:p>
            <a:r>
              <a:rPr lang="fi-FI" dirty="0" smtClean="0"/>
              <a:t>Tyypillisesti hyvätuulinen, sopeutuvainen ja seurallinen koira, joka suhtautuu myös vieraisiin ihmisiin kuin koiriinkin ystävällisesti. </a:t>
            </a:r>
          </a:p>
          <a:p>
            <a:r>
              <a:rPr lang="fi-FI" dirty="0" smtClean="0"/>
              <a:t>Bretoni oppii nopeasti, mutta voimakkaan riistavietin, vilkkauden ja älykkyyden vuoksi se vaatii johdonmukaisen peruskoulutuksen ja on jo pennusta saakka ohjattava toimimaan riistatilanteissa kuuliaisesti. </a:t>
            </a:r>
          </a:p>
          <a:p>
            <a:r>
              <a:rPr lang="fi-FI" dirty="0" smtClean="0"/>
              <a:t>J</a:t>
            </a:r>
            <a:r>
              <a:rPr lang="fi-FI" dirty="0" smtClean="0"/>
              <a:t>ollei </a:t>
            </a:r>
            <a:r>
              <a:rPr lang="fi-FI" dirty="0" smtClean="0"/>
              <a:t>nuorelle bretonille </a:t>
            </a:r>
            <a:r>
              <a:rPr lang="fi-FI" dirty="0" smtClean="0"/>
              <a:t>tarjoa </a:t>
            </a:r>
            <a:r>
              <a:rPr lang="fi-FI" dirty="0" smtClean="0"/>
              <a:t>riittävästi sallittua , kehittävää tekemistä purkautuu sen luonnollinen </a:t>
            </a:r>
            <a:r>
              <a:rPr lang="fi-FI" dirty="0" err="1" smtClean="0"/>
              <a:t>aklivisuus</a:t>
            </a:r>
            <a:r>
              <a:rPr lang="fi-FI" dirty="0" smtClean="0"/>
              <a:t> </a:t>
            </a:r>
            <a:r>
              <a:rPr lang="fi-FI" dirty="0" smtClean="0"/>
              <a:t>todennäköisesti</a:t>
            </a:r>
            <a:r>
              <a:rPr lang="fi-FI" dirty="0" smtClean="0"/>
              <a:t>. </a:t>
            </a:r>
            <a:r>
              <a:rPr lang="fi-FI" dirty="0" smtClean="0"/>
              <a:t>tihutöinä</a:t>
            </a:r>
            <a:r>
              <a:rPr lang="fi-FI" dirty="0" smtClean="0"/>
              <a:t>, </a:t>
            </a:r>
            <a:r>
              <a:rPr lang="fi-FI" dirty="0" smtClean="0"/>
              <a:t>yksinolo–ongelmina </a:t>
            </a:r>
            <a:r>
              <a:rPr lang="fi-FI" dirty="0" smtClean="0"/>
              <a:t>ja koira voi olla hankalasti  käsiteltävä.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146</Words>
  <Application>Microsoft Office PowerPoint</Application>
  <PresentationFormat>Näytössä katseltava diaesitys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Bretonit</vt:lpstr>
      <vt:lpstr>                      Käyttö tarkoitus                     K</vt:lpstr>
      <vt:lpstr>Luonne ja käyttäytyminen</vt:lpstr>
      <vt:lpstr>Dia 4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Bretonit</dc:title>
  <dc:creator>riitta.autio</dc:creator>
  <cp:lastModifiedBy>riitta.autio</cp:lastModifiedBy>
  <cp:revision>13</cp:revision>
  <dcterms:created xsi:type="dcterms:W3CDTF">2017-10-26T09:15:31Z</dcterms:created>
  <dcterms:modified xsi:type="dcterms:W3CDTF">2017-12-07T06:42:47Z</dcterms:modified>
</cp:coreProperties>
</file>