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juhani.koivuviita@gmail.com" TargetMode="External"/><Relationship Id="rId4" Type="http://schemas.openxmlformats.org/officeDocument/2006/relationships/hyperlink" Target="https://peda.net/p/juhani.koivuviit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eda.net/vir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2OoCW46Nvy8" TargetMode="External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600"/>
              <a:t>Open classroom doors!</a:t>
            </a:r>
          </a:p>
          <a:p>
            <a:pPr lvl="0">
              <a:spcBef>
                <a:spcPts val="0"/>
              </a:spcBef>
              <a:buNone/>
            </a:pPr>
            <a:r>
              <a:rPr lang="fi" sz="3600"/>
              <a:t>Teaching languages online is the key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fi"/>
              <a:t>Juhani Koivuviita</a:t>
            </a:r>
          </a:p>
          <a:p>
            <a:pPr lvl="0">
              <a:spcBef>
                <a:spcPts val="0"/>
              </a:spcBef>
              <a:buNone/>
            </a:pPr>
            <a:r>
              <a:rPr i="1" lang="fi"/>
              <a:t>Finnish teacher</a:t>
            </a:r>
          </a:p>
          <a:p>
            <a:pPr lvl="0">
              <a:spcBef>
                <a:spcPts val="0"/>
              </a:spcBef>
              <a:buNone/>
            </a:pPr>
            <a:r>
              <a:rPr i="1" lang="fi"/>
              <a:t>Finnish Institute in Estonia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  <a:p>
            <a:pPr lvl="0">
              <a:spcBef>
                <a:spcPts val="0"/>
              </a:spcBef>
              <a:buNone/>
            </a:pPr>
            <a:r>
              <a:rPr i="1" lang="fi"/>
              <a:t>The FIPLV NBR Conference 2016</a:t>
            </a:r>
          </a:p>
          <a:p>
            <a:pPr lvl="0">
              <a:spcBef>
                <a:spcPts val="0"/>
              </a:spcBef>
              <a:buNone/>
            </a:pPr>
            <a:r>
              <a:rPr i="1" lang="fi"/>
              <a:t>June 10th Tallinn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4294967295"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" sz="2200"/>
              <a:t>Let’s test it out! Follow me!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691" y="2433300"/>
            <a:ext cx="4532516" cy="27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021" y="0"/>
            <a:ext cx="7854952" cy="46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Team up - think about it - share the thoughts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What kind of possibilities do you see?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How would you use this in your teaching?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What are your biggest doubts at the moment?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51" y="0"/>
            <a:ext cx="78312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790" y="0"/>
            <a:ext cx="666041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68" y="0"/>
            <a:ext cx="79136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Online classroom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+"/>
            </a:pPr>
            <a:r>
              <a:rPr lang="fi" sz="2200"/>
              <a:t>Engaging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+"/>
            </a:pPr>
            <a:r>
              <a:rPr lang="fi" sz="2200"/>
              <a:t>Classmates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+"/>
            </a:pPr>
            <a:r>
              <a:rPr lang="fi" sz="2200"/>
              <a:t>Online materials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Problems with the connection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Not possible to work in pairs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The pilot project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+"/>
            </a:pPr>
            <a:r>
              <a:rPr lang="fi" sz="2200"/>
              <a:t>Positive experience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+"/>
            </a:pPr>
            <a:r>
              <a:rPr lang="fi" sz="2200"/>
              <a:t>Easy to arrange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+"/>
            </a:pPr>
            <a:r>
              <a:rPr lang="fi" sz="2200"/>
              <a:t>Flexibility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Free course vs. payed course?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Formal vs. informal teaching?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How to open up the classroom?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Invite a mother tongue speaker to your lesson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Invite other school’s students to your online lesson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Create and gather materials online to enable learning while you’re not teaching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How should you act as a teacher?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Be brave, since you’re not “hiding” in your classroom anymore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Be brave, since teaching online might be new to you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Be brave, since in the digital world something can always go wrong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33" y="0"/>
            <a:ext cx="86019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5821950" y="1459675"/>
            <a:ext cx="2567100" cy="1509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3000"/>
              <a:t>Hei! Puhutaanko suomea?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How to get courage?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Think about how to teach online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Read about how to teach online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Just do it!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Teaching languages online is the key!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200"/>
              <a:t>We’ve discussed these matters today: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What can you do online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What are the best ways to do it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-"/>
            </a:pPr>
            <a:r>
              <a:rPr lang="fi" sz="2200"/>
              <a:t>How to communicate the best way with the students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fi" sz="2200"/>
              <a:t>“The truth is out there”</a:t>
            </a:r>
          </a:p>
          <a:p>
            <a:pPr lvl="0">
              <a:spcBef>
                <a:spcPts val="0"/>
              </a:spcBef>
              <a:buNone/>
            </a:pPr>
            <a:r>
              <a:rPr i="1" lang="fi" sz="2200"/>
              <a:t>Be brave and start working online. Only action creates action.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1075"/>
            <a:ext cx="9143999" cy="428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Feel free to contact me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Juhani Koivuviita</a:t>
            </a:r>
          </a:p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juhani.koivuviita@gmail.com</a:t>
            </a:r>
          </a:p>
          <a:p>
            <a:pPr lvl="0">
              <a:spcBef>
                <a:spcPts val="0"/>
              </a:spcBef>
              <a:buNone/>
            </a:pPr>
            <a:r>
              <a:rPr lang="fi"/>
              <a:t>Skype: juhani.koivuviita</a:t>
            </a:r>
          </a:p>
          <a:p>
            <a:pPr lvl="0">
              <a:spcBef>
                <a:spcPts val="0"/>
              </a:spcBef>
              <a:buNone/>
            </a:pPr>
            <a:r>
              <a:rPr lang="fi" u="sng">
                <a:solidFill>
                  <a:schemeClr val="hlink"/>
                </a:solidFill>
                <a:hlinkClick r:id="rId4"/>
              </a:rPr>
              <a:t>https://peda.net/p/juhani.koivuviita</a:t>
            </a:r>
            <a:r>
              <a:rPr lang="fi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Online course </a:t>
            </a:r>
            <a:r>
              <a:rPr i="1" lang="fi"/>
              <a:t>Practical Finnish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60950" y="214882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200"/>
              <a:t>A pilot project, spring semester 2016</a:t>
            </a:r>
          </a:p>
          <a:p>
            <a:pPr lvl="0">
              <a:spcBef>
                <a:spcPts val="0"/>
              </a:spcBef>
              <a:buNone/>
            </a:pPr>
            <a:r>
              <a:rPr lang="fi" sz="2200"/>
              <a:t>Funded by the Estonian Ministry of Education</a:t>
            </a:r>
          </a:p>
          <a:p>
            <a:pPr lvl="0">
              <a:spcBef>
                <a:spcPts val="0"/>
              </a:spcBef>
              <a:buNone/>
            </a:pPr>
            <a:r>
              <a:rPr lang="fi" sz="2200"/>
              <a:t>Coordinated by the Finnish Institute in Estonia</a:t>
            </a:r>
          </a:p>
          <a:p>
            <a:pPr lvl="0">
              <a:spcBef>
                <a:spcPts val="0"/>
              </a:spcBef>
              <a:buNone/>
            </a:pPr>
            <a:r>
              <a:rPr lang="fi" sz="2200"/>
              <a:t>Planning and teaching by the Finnish teacher Juhani Koivuviita</a:t>
            </a:r>
          </a:p>
        </p:txBody>
      </p:sp>
      <p:pic>
        <p:nvPicPr>
          <p:cNvPr id="81" name="Shape 81"/>
          <p:cNvPicPr preferRelativeResize="0"/>
          <p:nvPr/>
        </p:nvPicPr>
        <p:blipFill/>
        <p:spPr>
          <a:xfrm>
            <a:off x="7431675" y="1688650"/>
            <a:ext cx="1712324" cy="21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12 students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2200"/>
              <a:t>Who can’t study Finnish in their own school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Whose language skills are way ahead the others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Who would like to communicate more in Finnish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From all over Estonia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Upper secondary level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1698200"/>
            <a:ext cx="20955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35 hours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2200"/>
              <a:t>12 students divided into 3 groups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75 minute lesson once a week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Extra materials and tasks in Peda.net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Individual study project in May</a:t>
            </a:r>
          </a:p>
          <a:p>
            <a:pPr lvl="0">
              <a:spcBef>
                <a:spcPts val="0"/>
              </a:spcBef>
              <a:buNone/>
            </a:pPr>
            <a:r>
              <a:rPr lang="fi" sz="2200"/>
              <a:t>Study trip to Finland in May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924" y="2679450"/>
            <a:ext cx="3584074" cy="246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Google and Peda.net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2200"/>
              <a:t>Google Hangouts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Google Apps for Education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Peda.net learning environment: </a:t>
            </a:r>
            <a:r>
              <a:rPr lang="fi" sz="2200" u="sng">
                <a:solidFill>
                  <a:schemeClr val="hlink"/>
                </a:solidFill>
                <a:hlinkClick r:id="rId3"/>
              </a:rPr>
              <a:t>https://peda.net/viro</a:t>
            </a:r>
            <a:r>
              <a:rPr lang="fi" sz="22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200"/>
              <a:t>Other programs and online material: Quizlet, Kahoot, websites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63" y="0"/>
            <a:ext cx="86036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