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9F0B-50C9-4546-ADAC-F6360F2C584D}" type="datetimeFigureOut">
              <a:rPr lang="fi-FI"/>
              <a:t>7.1.2016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5E28F-009A-4B82-91CD-3EE90BD7A46D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34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E28F-009A-4B82-91CD-3EE90BD7A46D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553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E28F-009A-4B82-91CD-3EE90BD7A46D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08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E28F-009A-4B82-91CD-3EE90BD7A46D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24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E28F-009A-4B82-91CD-3EE90BD7A46D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834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E28F-009A-4B82-91CD-3EE90BD7A46D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802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E28F-009A-4B82-91CD-3EE90BD7A46D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502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E28F-009A-4B82-91CD-3EE90BD7A46D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76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7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55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920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5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5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780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718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4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51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02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7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02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004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42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26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2ABAE3-D89C-4001-9AEC-5083F82B749C}" type="datetimeFigureOut">
              <a:rPr lang="fi-FI" smtClean="0"/>
              <a:t>7.1.2016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348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2VmOMPHQx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Turve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i-FI" sz="2400" cap="none">
                <a:solidFill>
                  <a:srgbClr val="000000"/>
                </a:solidFill>
                <a:latin typeface="Calibri"/>
              </a:rPr>
              <a:t>Juho Härkönen</a:t>
            </a:r>
            <a:endParaRPr lang="fi-FI" sz="2400" cap="none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Turpeen luokittelu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55194" y="2791046"/>
            <a:ext cx="10018713" cy="312420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rgbClr val="595959"/>
                </a:solidFill>
                <a:latin typeface="Verdana" charset="0"/>
              </a:rPr>
              <a:t>-Suomessa turve on määritelty hitaasti uusiutuvaksi biomassaksi, sillä sen uusiutumisaika on 2000- 3000 vuotta.</a:t>
            </a:r>
          </a:p>
          <a:p>
            <a:pPr marL="0" indent="0">
              <a:buNone/>
            </a:pPr>
            <a:r>
              <a:rPr lang="fi-FI" dirty="0">
                <a:solidFill>
                  <a:srgbClr val="595959"/>
                </a:solidFill>
                <a:latin typeface="Verdana" charset="0"/>
              </a:rPr>
              <a:t>-Turve ei ole fossiilinen polttoaine, mutta ilmastopolitiikassa sitä käsitellän samalla tavoin kuin fossiilisia polttoaineita eli turpeen polton päästöjen katsotaan lisäävän ilmakehän kasvihuonekaasupitoisuutta.</a:t>
            </a:r>
          </a:p>
          <a:p>
            <a:pPr marL="0" indent="0">
              <a:buNone/>
            </a:pPr>
            <a:r>
              <a:rPr lang="fi-FI" dirty="0">
                <a:solidFill>
                  <a:srgbClr val="595959"/>
                </a:solidFill>
                <a:latin typeface="Verdana" charset="0"/>
              </a:rPr>
              <a:t>-Turvetta ei myöskään lueta uusiutuvien energialähteiden joukkoon.</a:t>
            </a:r>
          </a:p>
        </p:txBody>
      </p:sp>
    </p:spTree>
    <p:extLst>
      <p:ext uri="{BB962C8B-B14F-4D97-AF65-F5344CB8AC3E}">
        <p14:creationId xmlns:p14="http://schemas.microsoft.com/office/powerpoint/2010/main" val="227162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595959"/>
                </a:solidFill>
                <a:latin typeface="Verdana" charset="0"/>
              </a:rPr>
              <a:t>-Energiantuotannossa käytetään sekä jyrsin- että palaturvetta. </a:t>
            </a:r>
          </a:p>
          <a:p>
            <a:r>
              <a:rPr lang="fi-FI" dirty="0">
                <a:solidFill>
                  <a:srgbClr val="595959"/>
                </a:solidFill>
                <a:latin typeface="Verdana" charset="0"/>
              </a:rPr>
              <a:t>-Energiakäyttöön sopii pitkälle maatunut ja siten runsaasti energiaa sisältävä turve, jota on soiden keski- ja alakerroksissa.</a:t>
            </a:r>
          </a:p>
          <a:p>
            <a:endParaRPr lang="fi-FI" dirty="0">
              <a:solidFill>
                <a:srgbClr val="59595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1449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595959"/>
                </a:solidFill>
                <a:latin typeface="Verdana" charset="0"/>
              </a:rPr>
              <a:t>-Energiaturpeen osuus Suomen vuotuisesta energian kokonaiskulutuksesta on vaihdellut viime vuosina</a:t>
            </a:r>
            <a:br>
              <a:rPr lang="fi-FI" dirty="0">
                <a:solidFill>
                  <a:srgbClr val="595959"/>
                </a:solidFill>
                <a:latin typeface="Verdana" charset="0"/>
              </a:rPr>
            </a:br>
            <a:r>
              <a:rPr lang="fi-FI" dirty="0">
                <a:solidFill>
                  <a:srgbClr val="595959"/>
                </a:solidFill>
                <a:latin typeface="Verdana" charset="0"/>
              </a:rPr>
              <a:t>6 – 7 % välillä.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675" y="3597275"/>
            <a:ext cx="4621618" cy="25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986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Raaka-aineen hankinta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rgbClr val="595959"/>
                </a:solidFill>
                <a:latin typeface="Verdana" charset="0"/>
              </a:rPr>
              <a:t>-suomessa on turvemaita yhteensä noin 9 miljoonaa hehtaaria.</a:t>
            </a:r>
          </a:p>
          <a:p>
            <a:r>
              <a:rPr lang="fi-FI" dirty="0">
                <a:solidFill>
                  <a:srgbClr val="595959"/>
                </a:solidFill>
                <a:latin typeface="Verdana" charset="0"/>
              </a:rPr>
              <a:t>- Turpeen energiavarat ovat suurimmat Lapin, Pohjois-Pohjanmaan, Kainuun ja Pohjois-Karjalan maakunnissa.</a:t>
            </a:r>
          </a:p>
          <a:p>
            <a:endParaRPr lang="fi-FI" dirty="0">
              <a:solidFill>
                <a:srgbClr val="595959"/>
              </a:solidFill>
              <a:latin typeface="Verdana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25" y="4341813"/>
            <a:ext cx="3346746" cy="187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7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Ympäristövaikutukset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-</a:t>
            </a:r>
            <a:r>
              <a:rPr lang="fi-FI" dirty="0">
                <a:solidFill>
                  <a:srgbClr val="595959"/>
                </a:solidFill>
                <a:latin typeface="Verdana" charset="0"/>
              </a:rPr>
              <a:t>Turpeen polton päästöt muodostuvat hiilidioksidin lisäksi lähinnä rikkidioksidista, typen oksideista, pölymäisestä tuhkasta ja tuhkaan sitoutuvista raskasmetalleista. Näiden pitoisuudet ovat pienemmät kuin kivihiilen, mutta suuremmat kuin puupolttoaineiden.</a:t>
            </a:r>
          </a:p>
        </p:txBody>
      </p:sp>
    </p:spTree>
    <p:extLst>
      <p:ext uri="{BB962C8B-B14F-4D97-AF65-F5344CB8AC3E}">
        <p14:creationId xmlns:p14="http://schemas.microsoft.com/office/powerpoint/2010/main" val="9232866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Google kuvahaku, youtube ja turve/energiateollisuus</a:t>
            </a:r>
            <a:endParaRPr lang="fi-FI" dirty="0"/>
          </a:p>
          <a:p>
            <a:r>
              <a:rPr lang="fi-FI" dirty="0">
                <a:latin typeface="Garamond" charset="0"/>
                <a:hlinkClick r:id="rId3"/>
              </a:rPr>
              <a:t>video</a:t>
            </a:r>
            <a:endParaRPr lang="fi-FI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7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Laajakuva</PresentationFormat>
  <Paragraphs>0</Paragraphs>
  <Slides>7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Orgaaninen</vt:lpstr>
      <vt:lpstr>Turve</vt:lpstr>
      <vt:lpstr>Turpeen luokittelu</vt:lpstr>
      <vt:lpstr>PowerPoint-esitys</vt:lpstr>
      <vt:lpstr>PowerPoint-esitys</vt:lpstr>
      <vt:lpstr>Raaka-aineen hankinta</vt:lpstr>
      <vt:lpstr>Ympäristövaikutukset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Turve</dc:title>
  <dc:creator/>
  <cp:lastModifiedBy/>
  <cp:revision>3</cp:revision>
  <dcterms:created xsi:type="dcterms:W3CDTF">2012-08-08T08:08:12Z</dcterms:created>
  <dcterms:modified xsi:type="dcterms:W3CDTF">2016-01-07T14:05:23Z</dcterms:modified>
</cp:coreProperties>
</file>