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Lst>
  <p:sldSz cx="9144000" cy="6858000" type="screen4x3"/>
  <p:notesSz cx="6858000" cy="9144000"/>
  <p:defaultTextStyle>
    <a:defPPr>
      <a:defRPr lang="fi-F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8" d="100"/>
          <a:sy n="48"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1E3718F5-C4AA-4E55-9804-853EE0395563}" type="slidenum">
              <a:rPr lang="fi-FI"/>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39081885-37C0-4D4F-8426-1F13E019B4B2}" type="slidenum">
              <a:rPr lang="fi-FI"/>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FF719DC6-A957-44C1-9F16-EA05521F2ED8}" type="slidenum">
              <a:rPr lang="fi-FI"/>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80192027-48BA-41C7-BF14-DB146D18B7A1}" type="slidenum">
              <a:rPr lang="fi-FI"/>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lvl1pPr>
              <a:defRPr/>
            </a:lvl1pPr>
          </a:lstStyle>
          <a:p>
            <a:endParaRPr lang="fi-FI"/>
          </a:p>
        </p:txBody>
      </p:sp>
      <p:sp>
        <p:nvSpPr>
          <p:cNvPr id="5" name="Alatunnisteen paikkamerkki 4"/>
          <p:cNvSpPr>
            <a:spLocks noGrp="1"/>
          </p:cNvSpPr>
          <p:nvPr>
            <p:ph type="ftr" sz="quarter" idx="11"/>
          </p:nvPr>
        </p:nvSpPr>
        <p:spPr/>
        <p:txBody>
          <a:bodyPr/>
          <a:lstStyle>
            <a:lvl1pPr>
              <a:defRPr/>
            </a:lvl1pPr>
          </a:lstStyle>
          <a:p>
            <a:endParaRPr lang="fi-FI"/>
          </a:p>
        </p:txBody>
      </p:sp>
      <p:sp>
        <p:nvSpPr>
          <p:cNvPr id="6" name="Dian numeron paikkamerkki 5"/>
          <p:cNvSpPr>
            <a:spLocks noGrp="1"/>
          </p:cNvSpPr>
          <p:nvPr>
            <p:ph type="sldNum" sz="quarter" idx="12"/>
          </p:nvPr>
        </p:nvSpPr>
        <p:spPr/>
        <p:txBody>
          <a:bodyPr/>
          <a:lstStyle>
            <a:lvl1pPr>
              <a:defRPr/>
            </a:lvl1pPr>
          </a:lstStyle>
          <a:p>
            <a:fld id="{154B50EF-F060-4403-B7F6-98587CE626B7}" type="slidenum">
              <a:rPr lang="fi-FI"/>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0CB04884-E4A6-4C7B-89C9-AC75776E82CE}" type="slidenum">
              <a:rPr lang="fi-FI"/>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lvl1pPr>
              <a:defRPr/>
            </a:lvl1pPr>
          </a:lstStyle>
          <a:p>
            <a:endParaRPr lang="fi-FI"/>
          </a:p>
        </p:txBody>
      </p:sp>
      <p:sp>
        <p:nvSpPr>
          <p:cNvPr id="8" name="Alatunnisteen paikkamerkki 7"/>
          <p:cNvSpPr>
            <a:spLocks noGrp="1"/>
          </p:cNvSpPr>
          <p:nvPr>
            <p:ph type="ftr" sz="quarter" idx="11"/>
          </p:nvPr>
        </p:nvSpPr>
        <p:spPr/>
        <p:txBody>
          <a:bodyPr/>
          <a:lstStyle>
            <a:lvl1pPr>
              <a:defRPr/>
            </a:lvl1pPr>
          </a:lstStyle>
          <a:p>
            <a:endParaRPr lang="fi-FI"/>
          </a:p>
        </p:txBody>
      </p:sp>
      <p:sp>
        <p:nvSpPr>
          <p:cNvPr id="9" name="Dian numeron paikkamerkki 8"/>
          <p:cNvSpPr>
            <a:spLocks noGrp="1"/>
          </p:cNvSpPr>
          <p:nvPr>
            <p:ph type="sldNum" sz="quarter" idx="12"/>
          </p:nvPr>
        </p:nvSpPr>
        <p:spPr/>
        <p:txBody>
          <a:bodyPr/>
          <a:lstStyle>
            <a:lvl1pPr>
              <a:defRPr/>
            </a:lvl1pPr>
          </a:lstStyle>
          <a:p>
            <a:fld id="{8ED16C80-9937-4A7E-BC1F-C03A9E2D56A9}" type="slidenum">
              <a:rPr lang="fi-FI"/>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lvl1pPr>
              <a:defRPr/>
            </a:lvl1pPr>
          </a:lstStyle>
          <a:p>
            <a:endParaRPr lang="fi-FI"/>
          </a:p>
        </p:txBody>
      </p:sp>
      <p:sp>
        <p:nvSpPr>
          <p:cNvPr id="4" name="Alatunnisteen paikkamerkki 3"/>
          <p:cNvSpPr>
            <a:spLocks noGrp="1"/>
          </p:cNvSpPr>
          <p:nvPr>
            <p:ph type="ftr" sz="quarter" idx="11"/>
          </p:nvPr>
        </p:nvSpPr>
        <p:spPr/>
        <p:txBody>
          <a:bodyPr/>
          <a:lstStyle>
            <a:lvl1pPr>
              <a:defRPr/>
            </a:lvl1pPr>
          </a:lstStyle>
          <a:p>
            <a:endParaRPr lang="fi-FI"/>
          </a:p>
        </p:txBody>
      </p:sp>
      <p:sp>
        <p:nvSpPr>
          <p:cNvPr id="5" name="Dian numeron paikkamerkki 4"/>
          <p:cNvSpPr>
            <a:spLocks noGrp="1"/>
          </p:cNvSpPr>
          <p:nvPr>
            <p:ph type="sldNum" sz="quarter" idx="12"/>
          </p:nvPr>
        </p:nvSpPr>
        <p:spPr/>
        <p:txBody>
          <a:bodyPr/>
          <a:lstStyle>
            <a:lvl1pPr>
              <a:defRPr/>
            </a:lvl1pPr>
          </a:lstStyle>
          <a:p>
            <a:fld id="{B8EC427B-0D44-4FDD-820E-6595A503F9AC}" type="slidenum">
              <a:rPr lang="fi-FI"/>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lvl1pPr>
              <a:defRPr/>
            </a:lvl1pPr>
          </a:lstStyle>
          <a:p>
            <a:endParaRPr lang="fi-FI"/>
          </a:p>
        </p:txBody>
      </p:sp>
      <p:sp>
        <p:nvSpPr>
          <p:cNvPr id="3" name="Alatunnisteen paikkamerkki 2"/>
          <p:cNvSpPr>
            <a:spLocks noGrp="1"/>
          </p:cNvSpPr>
          <p:nvPr>
            <p:ph type="ftr" sz="quarter" idx="11"/>
          </p:nvPr>
        </p:nvSpPr>
        <p:spPr/>
        <p:txBody>
          <a:bodyPr/>
          <a:lstStyle>
            <a:lvl1pPr>
              <a:defRPr/>
            </a:lvl1pPr>
          </a:lstStyle>
          <a:p>
            <a:endParaRPr lang="fi-FI"/>
          </a:p>
        </p:txBody>
      </p:sp>
      <p:sp>
        <p:nvSpPr>
          <p:cNvPr id="4" name="Dian numeron paikkamerkki 3"/>
          <p:cNvSpPr>
            <a:spLocks noGrp="1"/>
          </p:cNvSpPr>
          <p:nvPr>
            <p:ph type="sldNum" sz="quarter" idx="12"/>
          </p:nvPr>
        </p:nvSpPr>
        <p:spPr/>
        <p:txBody>
          <a:bodyPr/>
          <a:lstStyle>
            <a:lvl1pPr>
              <a:defRPr/>
            </a:lvl1pPr>
          </a:lstStyle>
          <a:p>
            <a:fld id="{80B7A16E-B3CE-4816-97C3-10B77535F727}" type="slidenum">
              <a:rPr lang="fi-FI"/>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49873063-04B7-47A9-971E-2B2D12399C0F}" type="slidenum">
              <a:rPr lang="fi-FI"/>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lvl1pPr>
              <a:defRPr/>
            </a:lvl1pPr>
          </a:lstStyle>
          <a:p>
            <a:endParaRPr lang="fi-FI"/>
          </a:p>
        </p:txBody>
      </p:sp>
      <p:sp>
        <p:nvSpPr>
          <p:cNvPr id="6" name="Alatunnisteen paikkamerkki 5"/>
          <p:cNvSpPr>
            <a:spLocks noGrp="1"/>
          </p:cNvSpPr>
          <p:nvPr>
            <p:ph type="ftr" sz="quarter" idx="11"/>
          </p:nvPr>
        </p:nvSpPr>
        <p:spPr/>
        <p:txBody>
          <a:bodyPr/>
          <a:lstStyle>
            <a:lvl1pPr>
              <a:defRPr/>
            </a:lvl1pPr>
          </a:lstStyle>
          <a:p>
            <a:endParaRPr lang="fi-FI"/>
          </a:p>
        </p:txBody>
      </p:sp>
      <p:sp>
        <p:nvSpPr>
          <p:cNvPr id="7" name="Dian numeron paikkamerkki 6"/>
          <p:cNvSpPr>
            <a:spLocks noGrp="1"/>
          </p:cNvSpPr>
          <p:nvPr>
            <p:ph type="sldNum" sz="quarter" idx="12"/>
          </p:nvPr>
        </p:nvSpPr>
        <p:spPr/>
        <p:txBody>
          <a:bodyPr/>
          <a:lstStyle>
            <a:lvl1pPr>
              <a:defRPr/>
            </a:lvl1pPr>
          </a:lstStyle>
          <a:p>
            <a:fld id="{B110F1D3-B1CD-4340-AF24-562B382E29A6}" type="slidenum">
              <a:rPr lang="fi-FI"/>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i-FI" smtClean="0"/>
              <a:t>Muokkaa perustyyl. napsautt.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i-F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i-F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AA4A731-D799-4281-B1CB-8F6380A5F77E}" type="slidenum">
              <a:rPr lang="fi-FI"/>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fi-FI"/>
              <a:t>PowerPoint esityksessä</a:t>
            </a:r>
          </a:p>
        </p:txBody>
      </p:sp>
      <p:sp>
        <p:nvSpPr>
          <p:cNvPr id="2051" name="Rectangle 3"/>
          <p:cNvSpPr>
            <a:spLocks noGrp="1" noChangeArrowheads="1"/>
          </p:cNvSpPr>
          <p:nvPr>
            <p:ph type="subTitle" idx="1"/>
          </p:nvPr>
        </p:nvSpPr>
        <p:spPr/>
        <p:txBody>
          <a:bodyPr/>
          <a:lstStyle/>
          <a:p>
            <a:pPr>
              <a:lnSpc>
                <a:spcPct val="90000"/>
              </a:lnSpc>
            </a:pPr>
            <a:r>
              <a:rPr lang="fi-FI" sz="2800"/>
              <a:t>lähde</a:t>
            </a:r>
          </a:p>
          <a:p>
            <a:pPr>
              <a:lnSpc>
                <a:spcPct val="90000"/>
              </a:lnSpc>
            </a:pPr>
            <a:r>
              <a:rPr lang="fi-FI" sz="2800"/>
              <a:t>Ryhänen, S. 2007. Asiantuntijana esiintyminen. Savonia ammattikorkeakoulu, Iisalmi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fi-FI"/>
              <a:t>PowerPoint esitys</a:t>
            </a:r>
          </a:p>
        </p:txBody>
      </p:sp>
      <p:sp>
        <p:nvSpPr>
          <p:cNvPr id="4099" name="Rectangle 3"/>
          <p:cNvSpPr>
            <a:spLocks noGrp="1" noChangeArrowheads="1"/>
          </p:cNvSpPr>
          <p:nvPr>
            <p:ph type="body" idx="1"/>
          </p:nvPr>
        </p:nvSpPr>
        <p:spPr/>
        <p:txBody>
          <a:bodyPr/>
          <a:lstStyle/>
          <a:p>
            <a:r>
              <a:rPr lang="fi-FI"/>
              <a:t>antaa paljon mahdollisuuksia esimerkiksi </a:t>
            </a:r>
          </a:p>
          <a:p>
            <a:pPr lvl="1"/>
            <a:r>
              <a:rPr lang="fi-FI"/>
              <a:t>diojen koristeluihin, väriliukumiin jne. </a:t>
            </a:r>
          </a:p>
          <a:p>
            <a:pPr lvl="1"/>
            <a:r>
              <a:rPr lang="fi-FI"/>
              <a:t>On muistettava, että tällaiset tehokeinot saattavat myös häiritä esitystä. </a:t>
            </a:r>
          </a:p>
          <a:p>
            <a:r>
              <a:rPr lang="fi-FI"/>
              <a:t>Keskity olennaiseen ja tee esityksestäsi tyylikäs ja yksinkertainen. </a:t>
            </a:r>
          </a:p>
          <a:p>
            <a:r>
              <a:rPr lang="fi-FI"/>
              <a:t>Diojen täytyy olla selkeitä ja kirjoituksen suurikokoista.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fi-FI" sz="3600"/>
              <a:t>PowerPoint-diojen nyrkkisäännöt</a:t>
            </a:r>
          </a:p>
        </p:txBody>
      </p:sp>
      <p:sp>
        <p:nvSpPr>
          <p:cNvPr id="5123" name="Rectangle 3"/>
          <p:cNvSpPr>
            <a:spLocks noGrp="1" noChangeArrowheads="1"/>
          </p:cNvSpPr>
          <p:nvPr>
            <p:ph type="body" idx="1"/>
          </p:nvPr>
        </p:nvSpPr>
        <p:spPr/>
        <p:txBody>
          <a:bodyPr/>
          <a:lstStyle/>
          <a:p>
            <a:r>
              <a:rPr lang="fi-FI" dirty="0"/>
              <a:t>lyhyt, selkeä otsikko</a:t>
            </a:r>
          </a:p>
          <a:p>
            <a:r>
              <a:rPr lang="fi-FI" dirty="0"/>
              <a:t>luetteloon korkeintaan 6 alakohtaa</a:t>
            </a:r>
          </a:p>
          <a:p>
            <a:r>
              <a:rPr lang="fi-FI" dirty="0"/>
              <a:t>tekstiä korkeintaan 10 riviä/ kalvo</a:t>
            </a:r>
          </a:p>
          <a:p>
            <a:r>
              <a:rPr lang="fi-FI" dirty="0"/>
              <a:t>fonttikoko vähintään 20 </a:t>
            </a:r>
            <a:r>
              <a:rPr lang="fi-FI" dirty="0" err="1"/>
              <a:t>pt</a:t>
            </a:r>
            <a:endParaRPr lang="fi-FI" dirty="0"/>
          </a:p>
          <a:p>
            <a:r>
              <a:rPr lang="fi-FI" dirty="0"/>
              <a:t>korkeintaan 2–3 kirjasintyyppiä/ esitys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fi-FI" sz="3600"/>
              <a:t>PowerPoint-diojen nyrkkisäännöt</a:t>
            </a:r>
            <a:r>
              <a:rPr lang="fi-FI"/>
              <a:t> </a:t>
            </a:r>
            <a:r>
              <a:rPr lang="fi-FI" sz="2400"/>
              <a:t>jatkuu</a:t>
            </a:r>
          </a:p>
        </p:txBody>
      </p:sp>
      <p:sp>
        <p:nvSpPr>
          <p:cNvPr id="6147" name="Rectangle 3"/>
          <p:cNvSpPr>
            <a:spLocks noGrp="1" noChangeArrowheads="1"/>
          </p:cNvSpPr>
          <p:nvPr>
            <p:ph type="body" idx="1"/>
          </p:nvPr>
        </p:nvSpPr>
        <p:spPr/>
        <p:txBody>
          <a:bodyPr/>
          <a:lstStyle/>
          <a:p>
            <a:r>
              <a:rPr lang="fi-FI" sz="2800"/>
              <a:t>värinmääritykset riippuen valaistuksesta:</a:t>
            </a:r>
          </a:p>
          <a:p>
            <a:pPr lvl="1"/>
            <a:r>
              <a:rPr lang="fi-FI" sz="2400"/>
              <a:t>himmeä valaistus: tumma tausta ja kirkas kirjasin</a:t>
            </a:r>
          </a:p>
          <a:p>
            <a:pPr lvl="1"/>
            <a:r>
              <a:rPr lang="fi-FI" sz="2400"/>
              <a:t>valoisa huone: kirkas tausta ja tumma kirjasin</a:t>
            </a:r>
          </a:p>
          <a:p>
            <a:r>
              <a:rPr lang="fi-FI" sz="2800"/>
              <a:t>taustaväri ei saa olla liian lähellä kirjasimen väriä</a:t>
            </a:r>
          </a:p>
          <a:p>
            <a:r>
              <a:rPr lang="fi-FI" sz="2800"/>
              <a:t>yhtenäinen ulkoasu</a:t>
            </a:r>
          </a:p>
          <a:p>
            <a:r>
              <a:rPr lang="fi-FI" sz="2800"/>
              <a:t>jos laitat taustalle kuvan, huolehdi, että teksti erottuu</a:t>
            </a:r>
          </a:p>
          <a:p>
            <a:r>
              <a:rPr lang="fi-FI" sz="2800"/>
              <a:t>käytä vain kuvia, jotka liittyvät aiheeseen.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endParaRPr lang="fi-FI"/>
          </a:p>
        </p:txBody>
      </p:sp>
      <p:sp>
        <p:nvSpPr>
          <p:cNvPr id="7171" name="Rectangle 3"/>
          <p:cNvSpPr>
            <a:spLocks noGrp="1" noChangeArrowheads="1"/>
          </p:cNvSpPr>
          <p:nvPr>
            <p:ph type="body" idx="1"/>
          </p:nvPr>
        </p:nvSpPr>
        <p:spPr/>
        <p:txBody>
          <a:bodyPr/>
          <a:lstStyle/>
          <a:p>
            <a:r>
              <a:rPr lang="fi-FI" dirty="0"/>
              <a:t>Suunnittele myös miten näytät </a:t>
            </a:r>
            <a:r>
              <a:rPr lang="fi-FI" dirty="0" smtClean="0"/>
              <a:t>yksityiskohtia </a:t>
            </a:r>
            <a:endParaRPr lang="fi-FI" dirty="0"/>
          </a:p>
          <a:p>
            <a:pPr lvl="1"/>
            <a:r>
              <a:rPr lang="fi-FI" dirty="0"/>
              <a:t>Onko sinulla valokynä, karttakeppi vai mikä? </a:t>
            </a:r>
          </a:p>
          <a:p>
            <a:pPr lvl="1"/>
            <a:r>
              <a:rPr lang="fi-FI" dirty="0"/>
              <a:t>Älä koskaan mene seisomaan kankaan eteen ja osoittele sormella kangasta.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fi-FI"/>
              <a:t>Kuulijoille jaettava aineisto </a:t>
            </a:r>
          </a:p>
        </p:txBody>
      </p:sp>
      <p:sp>
        <p:nvSpPr>
          <p:cNvPr id="8195" name="Rectangle 3"/>
          <p:cNvSpPr>
            <a:spLocks noGrp="1" noChangeArrowheads="1"/>
          </p:cNvSpPr>
          <p:nvPr>
            <p:ph type="body" idx="1"/>
          </p:nvPr>
        </p:nvSpPr>
        <p:spPr/>
        <p:txBody>
          <a:bodyPr/>
          <a:lstStyle/>
          <a:p>
            <a:pPr>
              <a:lnSpc>
                <a:spcPct val="90000"/>
              </a:lnSpc>
              <a:buFontTx/>
              <a:buNone/>
            </a:pPr>
            <a:r>
              <a:rPr lang="fi-FI" sz="2400"/>
              <a:t>Sinun on mietittävä myös aineisto, jota jaat kuulijoille: millaista aineistoa jaat, milloin jaat ja miten teet työnjaon puheen ja monisteen välillä? Jos jaat aineiston heti alussa, se saattaa häiritä esitystäsi. Jos jaat sen lopuksi, siihen ei voi tehdä merkintöjä esityksen aikana. Hyväksi havaittuja tapoja ovat ainakin seuraavat: Aluksi jaetaan jäsentelyrunko, josta kuulijat voivat seurata esitystä ja tehdä merkintöjä. Lopuksi jaetaan täydellisempi teksti, jos se tuntuu tarpeelliselta. Kuulijoille voi antaa aktiivimonisteen, jota he täydentävät esityksen aikana (lähinnä koulutustilanteet), tai heille voi jakaa alussa tai lopussa tiivistelmän esityksestä (luennot).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fi-FI" sz="4000"/>
              <a:t>Kuulijoille jaettava aineisto jatkuu</a:t>
            </a:r>
          </a:p>
        </p:txBody>
      </p:sp>
      <p:sp>
        <p:nvSpPr>
          <p:cNvPr id="9219" name="Rectangle 3"/>
          <p:cNvSpPr>
            <a:spLocks noGrp="1" noChangeArrowheads="1"/>
          </p:cNvSpPr>
          <p:nvPr>
            <p:ph type="body" idx="1"/>
          </p:nvPr>
        </p:nvSpPr>
        <p:spPr/>
        <p:txBody>
          <a:bodyPr/>
          <a:lstStyle/>
          <a:p>
            <a:pPr>
              <a:buNone/>
            </a:pPr>
            <a:r>
              <a:rPr lang="fi-FI" dirty="0"/>
              <a:t>Aineiston jakamisessakin on syytä muistaa, ettei se vie huomiota esitykseltäsi. </a:t>
            </a:r>
            <a:r>
              <a:rPr lang="fi-FI" dirty="0" smtClean="0"/>
              <a:t>Paperin rapina </a:t>
            </a:r>
            <a:r>
              <a:rPr lang="fi-FI" dirty="0"/>
              <a:t>ja yleinen supina ovat häiritseviä. Suurin osa ihmisistä haluaa esityksistä, </a:t>
            </a:r>
            <a:r>
              <a:rPr lang="fi-FI" dirty="0" smtClean="0"/>
              <a:t>luennoista jne</a:t>
            </a:r>
            <a:r>
              <a:rPr lang="fi-FI" dirty="0"/>
              <a:t>. jotakin konkreettista mukaansa, joten mahdollista aineistoa kannattaa miettiä.</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letusrakenne">
  <a:themeElements>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etusraken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44</TotalTime>
  <Words>307</Words>
  <Application>Microsoft Office PowerPoint</Application>
  <PresentationFormat>Näytössä katseltava diaesitys (4:3)</PresentationFormat>
  <Paragraphs>30</Paragraphs>
  <Slides>7</Slides>
  <Notes>0</Notes>
  <HiddenSlides>0</HiddenSlides>
  <MMClips>0</MMClips>
  <ScaleCrop>false</ScaleCrop>
  <HeadingPairs>
    <vt:vector size="4" baseType="variant">
      <vt:variant>
        <vt:lpstr>Teema</vt:lpstr>
      </vt:variant>
      <vt:variant>
        <vt:i4>1</vt:i4>
      </vt:variant>
      <vt:variant>
        <vt:lpstr>Dian otsikot</vt:lpstr>
      </vt:variant>
      <vt:variant>
        <vt:i4>7</vt:i4>
      </vt:variant>
    </vt:vector>
  </HeadingPairs>
  <TitlesOfParts>
    <vt:vector size="8" baseType="lpstr">
      <vt:lpstr>Oletusrakenne</vt:lpstr>
      <vt:lpstr>PowerPoint esityksessä</vt:lpstr>
      <vt:lpstr>PowerPoint esitys</vt:lpstr>
      <vt:lpstr>PowerPoint-diojen nyrkkisäännöt</vt:lpstr>
      <vt:lpstr>PowerPoint-diojen nyrkkisäännöt jatkuu</vt:lpstr>
      <vt:lpstr>Dia 5</vt:lpstr>
      <vt:lpstr>Kuulijoille jaettava aineisto </vt:lpstr>
      <vt:lpstr>Kuulijoille jaettava aineisto jatkuu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esityksessä</dc:title>
  <dc:creator>Merja Visuri</dc:creator>
  <cp:lastModifiedBy>karhuse1</cp:lastModifiedBy>
  <cp:revision>4</cp:revision>
  <dcterms:created xsi:type="dcterms:W3CDTF">2010-10-24T09:42:07Z</dcterms:created>
  <dcterms:modified xsi:type="dcterms:W3CDTF">2019-02-07T19:18:19Z</dcterms:modified>
</cp:coreProperties>
</file>