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2" r:id="rId9"/>
    <p:sldId id="265" r:id="rId10"/>
    <p:sldId id="263" r:id="rId11"/>
    <p:sldId id="266" r:id="rId12"/>
    <p:sldId id="264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52FA7E-7F2A-4FA5-A737-797EB138FF25}" v="162" dt="2024-09-19T12:59:42.8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492" y="1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llönen Sallamaari" userId="91a92d71-a51c-476b-a84b-c371f0841f27" providerId="ADAL" clId="{7452FA7E-7F2A-4FA5-A737-797EB138FF25}"/>
    <pc:docChg chg="undo redo custSel addSld delSld modSld sldOrd">
      <pc:chgData name="Kyllönen Sallamaari" userId="91a92d71-a51c-476b-a84b-c371f0841f27" providerId="ADAL" clId="{7452FA7E-7F2A-4FA5-A737-797EB138FF25}" dt="2024-09-19T14:28:08.665" v="2584" actId="27636"/>
      <pc:docMkLst>
        <pc:docMk/>
      </pc:docMkLst>
      <pc:sldChg chg="addSp delSp mod">
        <pc:chgData name="Kyllönen Sallamaari" userId="91a92d71-a51c-476b-a84b-c371f0841f27" providerId="ADAL" clId="{7452FA7E-7F2A-4FA5-A737-797EB138FF25}" dt="2024-09-19T10:53:16.622" v="1033" actId="26606"/>
        <pc:sldMkLst>
          <pc:docMk/>
          <pc:sldMk cId="1520947263" sldId="257"/>
        </pc:sldMkLst>
        <pc:spChg chg="del">
          <ac:chgData name="Kyllönen Sallamaari" userId="91a92d71-a51c-476b-a84b-c371f0841f27" providerId="ADAL" clId="{7452FA7E-7F2A-4FA5-A737-797EB138FF25}" dt="2024-09-19T10:53:16.622" v="1033" actId="26606"/>
          <ac:spMkLst>
            <pc:docMk/>
            <pc:sldMk cId="1520947263" sldId="257"/>
            <ac:spMk id="3" creationId="{F72191F3-3530-82C6-FAF2-A2924D6DBE96}"/>
          </ac:spMkLst>
        </pc:spChg>
        <pc:graphicFrameChg chg="add">
          <ac:chgData name="Kyllönen Sallamaari" userId="91a92d71-a51c-476b-a84b-c371f0841f27" providerId="ADAL" clId="{7452FA7E-7F2A-4FA5-A737-797EB138FF25}" dt="2024-09-19T10:53:16.622" v="1033" actId="26606"/>
          <ac:graphicFrameMkLst>
            <pc:docMk/>
            <pc:sldMk cId="1520947263" sldId="257"/>
            <ac:graphicFrameMk id="6" creationId="{47CA6DB0-D576-2138-A4C0-B29ADB678065}"/>
          </ac:graphicFrameMkLst>
        </pc:graphicFrameChg>
      </pc:sldChg>
      <pc:sldChg chg="addSp delSp modSp mod setBg">
        <pc:chgData name="Kyllönen Sallamaari" userId="91a92d71-a51c-476b-a84b-c371f0841f27" providerId="ADAL" clId="{7452FA7E-7F2A-4FA5-A737-797EB138FF25}" dt="2024-09-19T10:53:55.285" v="1039" actId="113"/>
        <pc:sldMkLst>
          <pc:docMk/>
          <pc:sldMk cId="482566228" sldId="258"/>
        </pc:sldMkLst>
        <pc:spChg chg="mod">
          <ac:chgData name="Kyllönen Sallamaari" userId="91a92d71-a51c-476b-a84b-c371f0841f27" providerId="ADAL" clId="{7452FA7E-7F2A-4FA5-A737-797EB138FF25}" dt="2024-09-19T10:53:28.373" v="1034" actId="26606"/>
          <ac:spMkLst>
            <pc:docMk/>
            <pc:sldMk cId="482566228" sldId="258"/>
            <ac:spMk id="2" creationId="{E3A7C1AA-BE28-5C04-A48A-F8CA04D4B0B6}"/>
          </ac:spMkLst>
        </pc:spChg>
        <pc:spChg chg="del">
          <ac:chgData name="Kyllönen Sallamaari" userId="91a92d71-a51c-476b-a84b-c371f0841f27" providerId="ADAL" clId="{7452FA7E-7F2A-4FA5-A737-797EB138FF25}" dt="2024-09-19T10:53:28.373" v="1034" actId="26606"/>
          <ac:spMkLst>
            <pc:docMk/>
            <pc:sldMk cId="482566228" sldId="258"/>
            <ac:spMk id="3" creationId="{9F7AE20E-EDA8-C14E-FECD-1F90A2D82812}"/>
          </ac:spMkLst>
        </pc:spChg>
        <pc:spChg chg="add">
          <ac:chgData name="Kyllönen Sallamaari" userId="91a92d71-a51c-476b-a84b-c371f0841f27" providerId="ADAL" clId="{7452FA7E-7F2A-4FA5-A737-797EB138FF25}" dt="2024-09-19T10:53:28.373" v="1034" actId="26606"/>
          <ac:spMkLst>
            <pc:docMk/>
            <pc:sldMk cId="482566228" sldId="258"/>
            <ac:spMk id="9" creationId="{90FE9CC2-BA24-47CD-AE5E-A6BB2A464C75}"/>
          </ac:spMkLst>
        </pc:spChg>
        <pc:spChg chg="add">
          <ac:chgData name="Kyllönen Sallamaari" userId="91a92d71-a51c-476b-a84b-c371f0841f27" providerId="ADAL" clId="{7452FA7E-7F2A-4FA5-A737-797EB138FF25}" dt="2024-09-19T10:53:28.373" v="1034" actId="26606"/>
          <ac:spMkLst>
            <pc:docMk/>
            <pc:sldMk cId="482566228" sldId="258"/>
            <ac:spMk id="11" creationId="{53B5E4CD-D48B-4BA2-A183-C7F932AA6E05}"/>
          </ac:spMkLst>
        </pc:spChg>
        <pc:graphicFrameChg chg="add mod modGraphic">
          <ac:chgData name="Kyllönen Sallamaari" userId="91a92d71-a51c-476b-a84b-c371f0841f27" providerId="ADAL" clId="{7452FA7E-7F2A-4FA5-A737-797EB138FF25}" dt="2024-09-19T10:53:55.285" v="1039" actId="113"/>
          <ac:graphicFrameMkLst>
            <pc:docMk/>
            <pc:sldMk cId="482566228" sldId="258"/>
            <ac:graphicFrameMk id="5" creationId="{CC00D4CE-6863-D408-3BDD-95D51E6F216D}"/>
          </ac:graphicFrameMkLst>
        </pc:graphicFrameChg>
      </pc:sldChg>
      <pc:sldChg chg="addSp delSp modSp mod setBg">
        <pc:chgData name="Kyllönen Sallamaari" userId="91a92d71-a51c-476b-a84b-c371f0841f27" providerId="ADAL" clId="{7452FA7E-7F2A-4FA5-A737-797EB138FF25}" dt="2024-09-19T10:51:01.582" v="1032" actId="13926"/>
        <pc:sldMkLst>
          <pc:docMk/>
          <pc:sldMk cId="3763265690" sldId="259"/>
        </pc:sldMkLst>
        <pc:spChg chg="mod">
          <ac:chgData name="Kyllönen Sallamaari" userId="91a92d71-a51c-476b-a84b-c371f0841f27" providerId="ADAL" clId="{7452FA7E-7F2A-4FA5-A737-797EB138FF25}" dt="2024-09-19T10:50:42.823" v="1028" actId="26606"/>
          <ac:spMkLst>
            <pc:docMk/>
            <pc:sldMk cId="3763265690" sldId="259"/>
            <ac:spMk id="2" creationId="{02F0FC5E-19AD-E81C-3E77-CF36113D6F61}"/>
          </ac:spMkLst>
        </pc:spChg>
        <pc:spChg chg="del mod">
          <ac:chgData name="Kyllönen Sallamaari" userId="91a92d71-a51c-476b-a84b-c371f0841f27" providerId="ADAL" clId="{7452FA7E-7F2A-4FA5-A737-797EB138FF25}" dt="2024-09-19T10:47:24.964" v="879" actId="26606"/>
          <ac:spMkLst>
            <pc:docMk/>
            <pc:sldMk cId="3763265690" sldId="259"/>
            <ac:spMk id="3" creationId="{96B8F8DA-479F-3823-9ED9-0248A07B70DE}"/>
          </ac:spMkLst>
        </pc:spChg>
        <pc:spChg chg="add del">
          <ac:chgData name="Kyllönen Sallamaari" userId="91a92d71-a51c-476b-a84b-c371f0841f27" providerId="ADAL" clId="{7452FA7E-7F2A-4FA5-A737-797EB138FF25}" dt="2024-09-19T10:50:42.823" v="1028" actId="26606"/>
          <ac:spMkLst>
            <pc:docMk/>
            <pc:sldMk cId="3763265690" sldId="259"/>
            <ac:spMk id="9" creationId="{95B4416B-38BB-4877-A487-E9DD15F7B8EC}"/>
          </ac:spMkLst>
        </pc:spChg>
        <pc:spChg chg="add del">
          <ac:chgData name="Kyllönen Sallamaari" userId="91a92d71-a51c-476b-a84b-c371f0841f27" providerId="ADAL" clId="{7452FA7E-7F2A-4FA5-A737-797EB138FF25}" dt="2024-09-19T10:50:42.823" v="1028" actId="26606"/>
          <ac:spMkLst>
            <pc:docMk/>
            <pc:sldMk cId="3763265690" sldId="259"/>
            <ac:spMk id="11" creationId="{17C3AB18-3A6A-4986-BACC-5F6761D847AF}"/>
          </ac:spMkLst>
        </pc:spChg>
        <pc:spChg chg="add">
          <ac:chgData name="Kyllönen Sallamaari" userId="91a92d71-a51c-476b-a84b-c371f0841f27" providerId="ADAL" clId="{7452FA7E-7F2A-4FA5-A737-797EB138FF25}" dt="2024-09-19T10:50:42.823" v="1028" actId="26606"/>
          <ac:spMkLst>
            <pc:docMk/>
            <pc:sldMk cId="3763265690" sldId="259"/>
            <ac:spMk id="16" creationId="{90FE9CC2-BA24-47CD-AE5E-A6BB2A464C75}"/>
          </ac:spMkLst>
        </pc:spChg>
        <pc:spChg chg="add">
          <ac:chgData name="Kyllönen Sallamaari" userId="91a92d71-a51c-476b-a84b-c371f0841f27" providerId="ADAL" clId="{7452FA7E-7F2A-4FA5-A737-797EB138FF25}" dt="2024-09-19T10:50:42.823" v="1028" actId="26606"/>
          <ac:spMkLst>
            <pc:docMk/>
            <pc:sldMk cId="3763265690" sldId="259"/>
            <ac:spMk id="18" creationId="{53B5E4CD-D48B-4BA2-A183-C7F932AA6E05}"/>
          </ac:spMkLst>
        </pc:spChg>
        <pc:graphicFrameChg chg="add mod modGraphic">
          <ac:chgData name="Kyllönen Sallamaari" userId="91a92d71-a51c-476b-a84b-c371f0841f27" providerId="ADAL" clId="{7452FA7E-7F2A-4FA5-A737-797EB138FF25}" dt="2024-09-19T10:51:01.582" v="1032" actId="13926"/>
          <ac:graphicFrameMkLst>
            <pc:docMk/>
            <pc:sldMk cId="3763265690" sldId="259"/>
            <ac:graphicFrameMk id="5" creationId="{3E307403-6B3C-6181-4B95-DF0FA1888926}"/>
          </ac:graphicFrameMkLst>
        </pc:graphicFrameChg>
      </pc:sldChg>
      <pc:sldChg chg="addSp delSp modSp new mod setBg">
        <pc:chgData name="Kyllönen Sallamaari" userId="91a92d71-a51c-476b-a84b-c371f0841f27" providerId="ADAL" clId="{7452FA7E-7F2A-4FA5-A737-797EB138FF25}" dt="2024-09-19T11:11:34.190" v="1124"/>
        <pc:sldMkLst>
          <pc:docMk/>
          <pc:sldMk cId="3527295765" sldId="260"/>
        </pc:sldMkLst>
        <pc:spChg chg="mod">
          <ac:chgData name="Kyllönen Sallamaari" userId="91a92d71-a51c-476b-a84b-c371f0841f27" providerId="ADAL" clId="{7452FA7E-7F2A-4FA5-A737-797EB138FF25}" dt="2024-09-19T10:57:17.883" v="1089" actId="20577"/>
          <ac:spMkLst>
            <pc:docMk/>
            <pc:sldMk cId="3527295765" sldId="260"/>
            <ac:spMk id="2" creationId="{0F5A169B-2C96-5999-21CC-AAD156AC5FC0}"/>
          </ac:spMkLst>
        </pc:spChg>
        <pc:spChg chg="del">
          <ac:chgData name="Kyllönen Sallamaari" userId="91a92d71-a51c-476b-a84b-c371f0841f27" providerId="ADAL" clId="{7452FA7E-7F2A-4FA5-A737-797EB138FF25}" dt="2024-09-19T10:57:38.914" v="1090" actId="22"/>
          <ac:spMkLst>
            <pc:docMk/>
            <pc:sldMk cId="3527295765" sldId="260"/>
            <ac:spMk id="3" creationId="{0A262FAD-A650-C0AC-23AA-B73682C151C8}"/>
          </ac:spMkLst>
        </pc:spChg>
        <pc:picChg chg="add mod ord">
          <ac:chgData name="Kyllönen Sallamaari" userId="91a92d71-a51c-476b-a84b-c371f0841f27" providerId="ADAL" clId="{7452FA7E-7F2A-4FA5-A737-797EB138FF25}" dt="2024-09-19T10:57:38.914" v="1090" actId="22"/>
          <ac:picMkLst>
            <pc:docMk/>
            <pc:sldMk cId="3527295765" sldId="260"/>
            <ac:picMk id="5" creationId="{5FDEBA1E-B2C1-7308-742E-CD8808CECC75}"/>
          </ac:picMkLst>
        </pc:picChg>
      </pc:sldChg>
      <pc:sldChg chg="addSp delSp modSp new mod ord setBg">
        <pc:chgData name="Kyllönen Sallamaari" userId="91a92d71-a51c-476b-a84b-c371f0841f27" providerId="ADAL" clId="{7452FA7E-7F2A-4FA5-A737-797EB138FF25}" dt="2024-09-19T11:11:48.096" v="1125"/>
        <pc:sldMkLst>
          <pc:docMk/>
          <pc:sldMk cId="3717848311" sldId="261"/>
        </pc:sldMkLst>
        <pc:spChg chg="mod">
          <ac:chgData name="Kyllönen Sallamaari" userId="91a92d71-a51c-476b-a84b-c371f0841f27" providerId="ADAL" clId="{7452FA7E-7F2A-4FA5-A737-797EB138FF25}" dt="2024-09-19T10:58:26.655" v="1119" actId="20577"/>
          <ac:spMkLst>
            <pc:docMk/>
            <pc:sldMk cId="3717848311" sldId="261"/>
            <ac:spMk id="2" creationId="{075B23E4-CE0B-4776-A7F2-6E53973BF2BC}"/>
          </ac:spMkLst>
        </pc:spChg>
        <pc:spChg chg="del">
          <ac:chgData name="Kyllönen Sallamaari" userId="91a92d71-a51c-476b-a84b-c371f0841f27" providerId="ADAL" clId="{7452FA7E-7F2A-4FA5-A737-797EB138FF25}" dt="2024-09-19T10:58:28.581" v="1120" actId="22"/>
          <ac:spMkLst>
            <pc:docMk/>
            <pc:sldMk cId="3717848311" sldId="261"/>
            <ac:spMk id="3" creationId="{9E4EB06D-3AB8-20CF-392B-343E246CD621}"/>
          </ac:spMkLst>
        </pc:spChg>
        <pc:picChg chg="add mod ord">
          <ac:chgData name="Kyllönen Sallamaari" userId="91a92d71-a51c-476b-a84b-c371f0841f27" providerId="ADAL" clId="{7452FA7E-7F2A-4FA5-A737-797EB138FF25}" dt="2024-09-19T10:58:35.813" v="1122" actId="1076"/>
          <ac:picMkLst>
            <pc:docMk/>
            <pc:sldMk cId="3717848311" sldId="261"/>
            <ac:picMk id="5" creationId="{E34B6652-72C8-C2E2-551F-3D1D5E3BE745}"/>
          </ac:picMkLst>
        </pc:picChg>
      </pc:sldChg>
      <pc:sldChg chg="addSp delSp modSp new mod setBg">
        <pc:chgData name="Kyllönen Sallamaari" userId="91a92d71-a51c-476b-a84b-c371f0841f27" providerId="ADAL" clId="{7452FA7E-7F2A-4FA5-A737-797EB138FF25}" dt="2024-09-19T11:29:17.377" v="1535" actId="113"/>
        <pc:sldMkLst>
          <pc:docMk/>
          <pc:sldMk cId="2350181546" sldId="262"/>
        </pc:sldMkLst>
        <pc:spChg chg="mod">
          <ac:chgData name="Kyllönen Sallamaari" userId="91a92d71-a51c-476b-a84b-c371f0841f27" providerId="ADAL" clId="{7452FA7E-7F2A-4FA5-A737-797EB138FF25}" dt="2024-09-19T11:28:35.487" v="1523" actId="26606"/>
          <ac:spMkLst>
            <pc:docMk/>
            <pc:sldMk cId="2350181546" sldId="262"/>
            <ac:spMk id="2" creationId="{6C646958-3EA9-93B3-C7C6-92717B9FA885}"/>
          </ac:spMkLst>
        </pc:spChg>
        <pc:spChg chg="mod">
          <ac:chgData name="Kyllönen Sallamaari" userId="91a92d71-a51c-476b-a84b-c371f0841f27" providerId="ADAL" clId="{7452FA7E-7F2A-4FA5-A737-797EB138FF25}" dt="2024-09-19T11:29:17.377" v="1535" actId="113"/>
          <ac:spMkLst>
            <pc:docMk/>
            <pc:sldMk cId="2350181546" sldId="262"/>
            <ac:spMk id="3" creationId="{D2F087AF-4BC8-F361-82E5-E7AA5991230C}"/>
          </ac:spMkLst>
        </pc:spChg>
        <pc:spChg chg="add del">
          <ac:chgData name="Kyllönen Sallamaari" userId="91a92d71-a51c-476b-a84b-c371f0841f27" providerId="ADAL" clId="{7452FA7E-7F2A-4FA5-A737-797EB138FF25}" dt="2024-09-19T11:28:09.158" v="1516" actId="26606"/>
          <ac:spMkLst>
            <pc:docMk/>
            <pc:sldMk cId="2350181546" sldId="262"/>
            <ac:spMk id="10" creationId="{10BEDCA0-5887-4BE5-B9A9-475112CFD042}"/>
          </ac:spMkLst>
        </pc:spChg>
        <pc:spChg chg="add del">
          <ac:chgData name="Kyllönen Sallamaari" userId="91a92d71-a51c-476b-a84b-c371f0841f27" providerId="ADAL" clId="{7452FA7E-7F2A-4FA5-A737-797EB138FF25}" dt="2024-09-19T11:28:09.158" v="1516" actId="26606"/>
          <ac:spMkLst>
            <pc:docMk/>
            <pc:sldMk cId="2350181546" sldId="262"/>
            <ac:spMk id="12" creationId="{5E34210E-BF53-4B8C-AAF6-67A5008773B3}"/>
          </ac:spMkLst>
        </pc:spChg>
        <pc:spChg chg="add del">
          <ac:chgData name="Kyllönen Sallamaari" userId="91a92d71-a51c-476b-a84b-c371f0841f27" providerId="ADAL" clId="{7452FA7E-7F2A-4FA5-A737-797EB138FF25}" dt="2024-09-19T11:28:09.158" v="1516" actId="26606"/>
          <ac:spMkLst>
            <pc:docMk/>
            <pc:sldMk cId="2350181546" sldId="262"/>
            <ac:spMk id="14" creationId="{27F20F32-BAF8-48C2-BAC7-3E3B2405580B}"/>
          </ac:spMkLst>
        </pc:spChg>
        <pc:spChg chg="add del">
          <ac:chgData name="Kyllönen Sallamaari" userId="91a92d71-a51c-476b-a84b-c371f0841f27" providerId="ADAL" clId="{7452FA7E-7F2A-4FA5-A737-797EB138FF25}" dt="2024-09-19T11:28:14.718" v="1518" actId="26606"/>
          <ac:spMkLst>
            <pc:docMk/>
            <pc:sldMk cId="2350181546" sldId="262"/>
            <ac:spMk id="16" creationId="{D6F32E3C-89AF-44C3-84CD-7F43B8448108}"/>
          </ac:spMkLst>
        </pc:spChg>
        <pc:spChg chg="add del">
          <ac:chgData name="Kyllönen Sallamaari" userId="91a92d71-a51c-476b-a84b-c371f0841f27" providerId="ADAL" clId="{7452FA7E-7F2A-4FA5-A737-797EB138FF25}" dt="2024-09-19T11:28:14.718" v="1518" actId="26606"/>
          <ac:spMkLst>
            <pc:docMk/>
            <pc:sldMk cId="2350181546" sldId="262"/>
            <ac:spMk id="17" creationId="{30FEABFD-EE45-4EE1-B613-050A94A13E16}"/>
          </ac:spMkLst>
        </pc:spChg>
        <pc:spChg chg="add del">
          <ac:chgData name="Kyllönen Sallamaari" userId="91a92d71-a51c-476b-a84b-c371f0841f27" providerId="ADAL" clId="{7452FA7E-7F2A-4FA5-A737-797EB138FF25}" dt="2024-09-19T11:28:14.718" v="1518" actId="26606"/>
          <ac:spMkLst>
            <pc:docMk/>
            <pc:sldMk cId="2350181546" sldId="262"/>
            <ac:spMk id="18" creationId="{BCFF7FBB-07D4-455F-995B-60B11F8862FA}"/>
          </ac:spMkLst>
        </pc:spChg>
        <pc:spChg chg="add del">
          <ac:chgData name="Kyllönen Sallamaari" userId="91a92d71-a51c-476b-a84b-c371f0841f27" providerId="ADAL" clId="{7452FA7E-7F2A-4FA5-A737-797EB138FF25}" dt="2024-09-19T11:28:35.487" v="1523" actId="26606"/>
          <ac:spMkLst>
            <pc:docMk/>
            <pc:sldMk cId="2350181546" sldId="262"/>
            <ac:spMk id="20" creationId="{BD496F58-731B-4833-93F9-53192FC219DE}"/>
          </ac:spMkLst>
        </pc:spChg>
        <pc:spChg chg="add del">
          <ac:chgData name="Kyllönen Sallamaari" userId="91a92d71-a51c-476b-a84b-c371f0841f27" providerId="ADAL" clId="{7452FA7E-7F2A-4FA5-A737-797EB138FF25}" dt="2024-09-19T11:28:35.487" v="1523" actId="26606"/>
          <ac:spMkLst>
            <pc:docMk/>
            <pc:sldMk cId="2350181546" sldId="262"/>
            <ac:spMk id="21" creationId="{195B3A3C-971D-4F24-9512-C9E4590CAD80}"/>
          </ac:spMkLst>
        </pc:spChg>
        <pc:spChg chg="add">
          <ac:chgData name="Kyllönen Sallamaari" userId="91a92d71-a51c-476b-a84b-c371f0841f27" providerId="ADAL" clId="{7452FA7E-7F2A-4FA5-A737-797EB138FF25}" dt="2024-09-19T11:28:35.487" v="1523" actId="26606"/>
          <ac:spMkLst>
            <pc:docMk/>
            <pc:sldMk cId="2350181546" sldId="262"/>
            <ac:spMk id="26" creationId="{BD496F58-731B-4833-93F9-53192FC219DE}"/>
          </ac:spMkLst>
        </pc:spChg>
        <pc:spChg chg="add">
          <ac:chgData name="Kyllönen Sallamaari" userId="91a92d71-a51c-476b-a84b-c371f0841f27" providerId="ADAL" clId="{7452FA7E-7F2A-4FA5-A737-797EB138FF25}" dt="2024-09-19T11:28:35.487" v="1523" actId="26606"/>
          <ac:spMkLst>
            <pc:docMk/>
            <pc:sldMk cId="2350181546" sldId="262"/>
            <ac:spMk id="28" creationId="{195B3A3C-971D-4F24-9512-C9E4590CAD80}"/>
          </ac:spMkLst>
        </pc:spChg>
        <pc:picChg chg="add mod ord">
          <ac:chgData name="Kyllönen Sallamaari" userId="91a92d71-a51c-476b-a84b-c371f0841f27" providerId="ADAL" clId="{7452FA7E-7F2A-4FA5-A737-797EB138FF25}" dt="2024-09-19T11:28:35.487" v="1523" actId="26606"/>
          <ac:picMkLst>
            <pc:docMk/>
            <pc:sldMk cId="2350181546" sldId="262"/>
            <ac:picMk id="5" creationId="{3D8F0C57-5D28-756E-0C73-789F02CAA23A}"/>
          </ac:picMkLst>
        </pc:picChg>
      </pc:sldChg>
      <pc:sldChg chg="addSp delSp modSp new mod setBg">
        <pc:chgData name="Kyllönen Sallamaari" userId="91a92d71-a51c-476b-a84b-c371f0841f27" providerId="ADAL" clId="{7452FA7E-7F2A-4FA5-A737-797EB138FF25}" dt="2024-09-19T12:43:19.904" v="1759" actId="114"/>
        <pc:sldMkLst>
          <pc:docMk/>
          <pc:sldMk cId="1300142226" sldId="263"/>
        </pc:sldMkLst>
        <pc:spChg chg="mod">
          <ac:chgData name="Kyllönen Sallamaari" userId="91a92d71-a51c-476b-a84b-c371f0841f27" providerId="ADAL" clId="{7452FA7E-7F2A-4FA5-A737-797EB138FF25}" dt="2024-09-19T12:43:19.904" v="1759" actId="114"/>
          <ac:spMkLst>
            <pc:docMk/>
            <pc:sldMk cId="1300142226" sldId="263"/>
            <ac:spMk id="2" creationId="{921E7446-3A6E-A6A9-BCF9-7F6F5F1E0A45}"/>
          </ac:spMkLst>
        </pc:spChg>
        <pc:spChg chg="add del">
          <ac:chgData name="Kyllönen Sallamaari" userId="91a92d71-a51c-476b-a84b-c371f0841f27" providerId="ADAL" clId="{7452FA7E-7F2A-4FA5-A737-797EB138FF25}" dt="2024-09-19T11:34:13.787" v="1613" actId="26606"/>
          <ac:spMkLst>
            <pc:docMk/>
            <pc:sldMk cId="1300142226" sldId="263"/>
            <ac:spMk id="3" creationId="{14CC74A5-9B86-C678-C49A-01DB415390E6}"/>
          </ac:spMkLst>
        </pc:spChg>
        <pc:spChg chg="add del">
          <ac:chgData name="Kyllönen Sallamaari" userId="91a92d71-a51c-476b-a84b-c371f0841f27" providerId="ADAL" clId="{7452FA7E-7F2A-4FA5-A737-797EB138FF25}" dt="2024-09-19T11:34:13.783" v="1612" actId="26606"/>
          <ac:spMkLst>
            <pc:docMk/>
            <pc:sldMk cId="1300142226" sldId="263"/>
            <ac:spMk id="8" creationId="{AEF0F480-AC05-4FED-9090-797A1AA65C7F}"/>
          </ac:spMkLst>
        </pc:spChg>
        <pc:spChg chg="add del">
          <ac:chgData name="Kyllönen Sallamaari" userId="91a92d71-a51c-476b-a84b-c371f0841f27" providerId="ADAL" clId="{7452FA7E-7F2A-4FA5-A737-797EB138FF25}" dt="2024-09-19T11:34:13.783" v="1612" actId="26606"/>
          <ac:spMkLst>
            <pc:docMk/>
            <pc:sldMk cId="1300142226" sldId="263"/>
            <ac:spMk id="10" creationId="{295D3A5B-8711-48A3-ABD6-39982B1748C8}"/>
          </ac:spMkLst>
        </pc:spChg>
        <pc:spChg chg="add">
          <ac:chgData name="Kyllönen Sallamaari" userId="91a92d71-a51c-476b-a84b-c371f0841f27" providerId="ADAL" clId="{7452FA7E-7F2A-4FA5-A737-797EB138FF25}" dt="2024-09-19T11:34:13.787" v="1613" actId="26606"/>
          <ac:spMkLst>
            <pc:docMk/>
            <pc:sldMk cId="1300142226" sldId="263"/>
            <ac:spMk id="12" creationId="{AEF0F480-AC05-4FED-9090-797A1AA65C7F}"/>
          </ac:spMkLst>
        </pc:spChg>
        <pc:spChg chg="add">
          <ac:chgData name="Kyllönen Sallamaari" userId="91a92d71-a51c-476b-a84b-c371f0841f27" providerId="ADAL" clId="{7452FA7E-7F2A-4FA5-A737-797EB138FF25}" dt="2024-09-19T11:34:13.787" v="1613" actId="26606"/>
          <ac:spMkLst>
            <pc:docMk/>
            <pc:sldMk cId="1300142226" sldId="263"/>
            <ac:spMk id="13" creationId="{295D3A5B-8711-48A3-ABD6-39982B1748C8}"/>
          </ac:spMkLst>
        </pc:spChg>
      </pc:sldChg>
      <pc:sldChg chg="modSp new mod">
        <pc:chgData name="Kyllönen Sallamaari" userId="91a92d71-a51c-476b-a84b-c371f0841f27" providerId="ADAL" clId="{7452FA7E-7F2A-4FA5-A737-797EB138FF25}" dt="2024-09-19T14:28:08.665" v="2584" actId="27636"/>
        <pc:sldMkLst>
          <pc:docMk/>
          <pc:sldMk cId="105995650" sldId="264"/>
        </pc:sldMkLst>
        <pc:spChg chg="mod">
          <ac:chgData name="Kyllönen Sallamaari" userId="91a92d71-a51c-476b-a84b-c371f0841f27" providerId="ADAL" clId="{7452FA7E-7F2A-4FA5-A737-797EB138FF25}" dt="2024-09-19T12:51:21.218" v="1930" actId="20577"/>
          <ac:spMkLst>
            <pc:docMk/>
            <pc:sldMk cId="105995650" sldId="264"/>
            <ac:spMk id="2" creationId="{35B630A6-BD79-208A-C8AD-901B1B9F78DF}"/>
          </ac:spMkLst>
        </pc:spChg>
        <pc:spChg chg="mod">
          <ac:chgData name="Kyllönen Sallamaari" userId="91a92d71-a51c-476b-a84b-c371f0841f27" providerId="ADAL" clId="{7452FA7E-7F2A-4FA5-A737-797EB138FF25}" dt="2024-09-19T14:28:08.665" v="2584" actId="27636"/>
          <ac:spMkLst>
            <pc:docMk/>
            <pc:sldMk cId="105995650" sldId="264"/>
            <ac:spMk id="3" creationId="{EDBC17A5-DF7E-DEFC-979E-E987BA1AA85A}"/>
          </ac:spMkLst>
        </pc:spChg>
      </pc:sldChg>
      <pc:sldChg chg="addSp delSp modSp new mod modClrScheme chgLayout">
        <pc:chgData name="Kyllönen Sallamaari" userId="91a92d71-a51c-476b-a84b-c371f0841f27" providerId="ADAL" clId="{7452FA7E-7F2A-4FA5-A737-797EB138FF25}" dt="2024-09-19T12:43:02.538" v="1758" actId="113"/>
        <pc:sldMkLst>
          <pc:docMk/>
          <pc:sldMk cId="349808504" sldId="265"/>
        </pc:sldMkLst>
        <pc:spChg chg="del">
          <ac:chgData name="Kyllönen Sallamaari" userId="91a92d71-a51c-476b-a84b-c371f0841f27" providerId="ADAL" clId="{7452FA7E-7F2A-4FA5-A737-797EB138FF25}" dt="2024-09-19T12:40:01.108" v="1616" actId="700"/>
          <ac:spMkLst>
            <pc:docMk/>
            <pc:sldMk cId="349808504" sldId="265"/>
            <ac:spMk id="2" creationId="{46D6C1A8-CE50-D5A8-A135-ED24BF354823}"/>
          </ac:spMkLst>
        </pc:spChg>
        <pc:spChg chg="del">
          <ac:chgData name="Kyllönen Sallamaari" userId="91a92d71-a51c-476b-a84b-c371f0841f27" providerId="ADAL" clId="{7452FA7E-7F2A-4FA5-A737-797EB138FF25}" dt="2024-09-19T12:40:01.108" v="1616" actId="700"/>
          <ac:spMkLst>
            <pc:docMk/>
            <pc:sldMk cId="349808504" sldId="265"/>
            <ac:spMk id="3" creationId="{F1BD3112-8B0F-7178-6103-1BA5D9FCAC7B}"/>
          </ac:spMkLst>
        </pc:spChg>
        <pc:spChg chg="add del mod">
          <ac:chgData name="Kyllönen Sallamaari" userId="91a92d71-a51c-476b-a84b-c371f0841f27" providerId="ADAL" clId="{7452FA7E-7F2A-4FA5-A737-797EB138FF25}" dt="2024-09-19T12:43:02.538" v="1758" actId="113"/>
          <ac:spMkLst>
            <pc:docMk/>
            <pc:sldMk cId="349808504" sldId="265"/>
            <ac:spMk id="10" creationId="{4133E29F-356C-72F1-C9FF-D8672ACB8423}"/>
          </ac:spMkLst>
        </pc:spChg>
        <pc:picChg chg="add del">
          <ac:chgData name="Kyllönen Sallamaari" userId="91a92d71-a51c-476b-a84b-c371f0841f27" providerId="ADAL" clId="{7452FA7E-7F2A-4FA5-A737-797EB138FF25}" dt="2024-09-19T12:40:14.180" v="1618" actId="478"/>
          <ac:picMkLst>
            <pc:docMk/>
            <pc:sldMk cId="349808504" sldId="265"/>
            <ac:picMk id="5" creationId="{9B19CB99-0DA1-01F4-291A-10EAD166D4E3}"/>
          </ac:picMkLst>
        </pc:picChg>
        <pc:picChg chg="add mod">
          <ac:chgData name="Kyllönen Sallamaari" userId="91a92d71-a51c-476b-a84b-c371f0841f27" providerId="ADAL" clId="{7452FA7E-7F2A-4FA5-A737-797EB138FF25}" dt="2024-09-19T12:41:50.324" v="1627" actId="14100"/>
          <ac:picMkLst>
            <pc:docMk/>
            <pc:sldMk cId="349808504" sldId="265"/>
            <ac:picMk id="7" creationId="{AC68F69E-0EA8-59F1-2394-13EB1B8E8072}"/>
          </ac:picMkLst>
        </pc:picChg>
        <pc:picChg chg="add mod">
          <ac:chgData name="Kyllönen Sallamaari" userId="91a92d71-a51c-476b-a84b-c371f0841f27" providerId="ADAL" clId="{7452FA7E-7F2A-4FA5-A737-797EB138FF25}" dt="2024-09-19T12:41:43.774" v="1626" actId="1076"/>
          <ac:picMkLst>
            <pc:docMk/>
            <pc:sldMk cId="349808504" sldId="265"/>
            <ac:picMk id="9" creationId="{AC1C3B5F-4EF3-785D-ED36-E990E66974F0}"/>
          </ac:picMkLst>
        </pc:picChg>
      </pc:sldChg>
      <pc:sldChg chg="addSp modSp new mod setBg">
        <pc:chgData name="Kyllönen Sallamaari" userId="91a92d71-a51c-476b-a84b-c371f0841f27" providerId="ADAL" clId="{7452FA7E-7F2A-4FA5-A737-797EB138FF25}" dt="2024-09-19T14:27:40.733" v="2498" actId="403"/>
        <pc:sldMkLst>
          <pc:docMk/>
          <pc:sldMk cId="1481085214" sldId="266"/>
        </pc:sldMkLst>
        <pc:spChg chg="mod">
          <ac:chgData name="Kyllönen Sallamaari" userId="91a92d71-a51c-476b-a84b-c371f0841f27" providerId="ADAL" clId="{7452FA7E-7F2A-4FA5-A737-797EB138FF25}" dt="2024-09-19T14:27:24.438" v="2494" actId="26606"/>
          <ac:spMkLst>
            <pc:docMk/>
            <pc:sldMk cId="1481085214" sldId="266"/>
            <ac:spMk id="2" creationId="{B8FFCC75-DA47-3C49-2054-13A2F6BE3EEB}"/>
          </ac:spMkLst>
        </pc:spChg>
        <pc:spChg chg="mod">
          <ac:chgData name="Kyllönen Sallamaari" userId="91a92d71-a51c-476b-a84b-c371f0841f27" providerId="ADAL" clId="{7452FA7E-7F2A-4FA5-A737-797EB138FF25}" dt="2024-09-19T14:27:40.733" v="2498" actId="403"/>
          <ac:spMkLst>
            <pc:docMk/>
            <pc:sldMk cId="1481085214" sldId="266"/>
            <ac:spMk id="3" creationId="{9EA05042-3EDB-D0EF-F243-697EE602CEF1}"/>
          </ac:spMkLst>
        </pc:spChg>
        <pc:spChg chg="add">
          <ac:chgData name="Kyllönen Sallamaari" userId="91a92d71-a51c-476b-a84b-c371f0841f27" providerId="ADAL" clId="{7452FA7E-7F2A-4FA5-A737-797EB138FF25}" dt="2024-09-19T14:27:24.438" v="2494" actId="26606"/>
          <ac:spMkLst>
            <pc:docMk/>
            <pc:sldMk cId="1481085214" sldId="266"/>
            <ac:spMk id="9" creationId="{BD496F58-731B-4833-93F9-53192FC219DE}"/>
          </ac:spMkLst>
        </pc:spChg>
        <pc:spChg chg="add">
          <ac:chgData name="Kyllönen Sallamaari" userId="91a92d71-a51c-476b-a84b-c371f0841f27" providerId="ADAL" clId="{7452FA7E-7F2A-4FA5-A737-797EB138FF25}" dt="2024-09-19T14:27:24.438" v="2494" actId="26606"/>
          <ac:spMkLst>
            <pc:docMk/>
            <pc:sldMk cId="1481085214" sldId="266"/>
            <ac:spMk id="11" creationId="{195B3A3C-971D-4F24-9512-C9E4590CAD80}"/>
          </ac:spMkLst>
        </pc:spChg>
        <pc:picChg chg="add">
          <ac:chgData name="Kyllönen Sallamaari" userId="91a92d71-a51c-476b-a84b-c371f0841f27" providerId="ADAL" clId="{7452FA7E-7F2A-4FA5-A737-797EB138FF25}" dt="2024-09-19T14:27:24.438" v="2494" actId="26606"/>
          <ac:picMkLst>
            <pc:docMk/>
            <pc:sldMk cId="1481085214" sldId="266"/>
            <ac:picMk id="5" creationId="{C89F126E-75B2-840A-5FA9-590B9AEBBD60}"/>
          </ac:picMkLst>
        </pc:picChg>
      </pc:sldChg>
      <pc:sldChg chg="new del">
        <pc:chgData name="Kyllönen Sallamaari" userId="91a92d71-a51c-476b-a84b-c371f0841f27" providerId="ADAL" clId="{7452FA7E-7F2A-4FA5-A737-797EB138FF25}" dt="2024-09-19T12:59:56.576" v="2237" actId="2696"/>
        <pc:sldMkLst>
          <pc:docMk/>
          <pc:sldMk cId="524640112" sldId="267"/>
        </pc:sldMkLst>
      </pc:sldChg>
      <pc:sldChg chg="addSp delSp modSp add mod setBg delDesignElem">
        <pc:chgData name="Kyllönen Sallamaari" userId="91a92d71-a51c-476b-a84b-c371f0841f27" providerId="ADAL" clId="{7452FA7E-7F2A-4FA5-A737-797EB138FF25}" dt="2024-09-19T12:59:52.124" v="2236" actId="26606"/>
        <pc:sldMkLst>
          <pc:docMk/>
          <pc:sldMk cId="3855381357" sldId="268"/>
        </pc:sldMkLst>
        <pc:spChg chg="mod">
          <ac:chgData name="Kyllönen Sallamaari" userId="91a92d71-a51c-476b-a84b-c371f0841f27" providerId="ADAL" clId="{7452FA7E-7F2A-4FA5-A737-797EB138FF25}" dt="2024-09-19T12:59:52.124" v="2236" actId="26606"/>
          <ac:spMkLst>
            <pc:docMk/>
            <pc:sldMk cId="3855381357" sldId="268"/>
            <ac:spMk id="3" creationId="{1A54C4B4-DC41-BE09-A902-9B5569E882BA}"/>
          </ac:spMkLst>
        </pc:spChg>
        <pc:spChg chg="add">
          <ac:chgData name="Kyllönen Sallamaari" userId="91a92d71-a51c-476b-a84b-c371f0841f27" providerId="ADAL" clId="{7452FA7E-7F2A-4FA5-A737-797EB138FF25}" dt="2024-09-19T12:59:52.124" v="2236" actId="26606"/>
          <ac:spMkLst>
            <pc:docMk/>
            <pc:sldMk cId="3855381357" sldId="268"/>
            <ac:spMk id="10" creationId="{CDABA077-5650-4194-91A9-0181927D31F7}"/>
          </ac:spMkLst>
        </pc:spChg>
        <pc:spChg chg="add">
          <ac:chgData name="Kyllönen Sallamaari" userId="91a92d71-a51c-476b-a84b-c371f0841f27" providerId="ADAL" clId="{7452FA7E-7F2A-4FA5-A737-797EB138FF25}" dt="2024-09-19T12:59:52.124" v="2236" actId="26606"/>
          <ac:spMkLst>
            <pc:docMk/>
            <pc:sldMk cId="3855381357" sldId="268"/>
            <ac:spMk id="12" creationId="{7A4E7FFF-D33D-499B-85BF-6EBA5D5FB19F}"/>
          </ac:spMkLst>
        </pc:spChg>
        <pc:spChg chg="add">
          <ac:chgData name="Kyllönen Sallamaari" userId="91a92d71-a51c-476b-a84b-c371f0841f27" providerId="ADAL" clId="{7452FA7E-7F2A-4FA5-A737-797EB138FF25}" dt="2024-09-19T12:59:52.124" v="2236" actId="26606"/>
          <ac:spMkLst>
            <pc:docMk/>
            <pc:sldMk cId="3855381357" sldId="268"/>
            <ac:spMk id="14" creationId="{0B1402E7-5138-4B04-AA6B-9B61E652EB83}"/>
          </ac:spMkLst>
        </pc:spChg>
        <pc:spChg chg="del">
          <ac:chgData name="Kyllönen Sallamaari" userId="91a92d71-a51c-476b-a84b-c371f0841f27" providerId="ADAL" clId="{7452FA7E-7F2A-4FA5-A737-797EB138FF25}" dt="2024-09-19T12:59:42.825" v="2234"/>
          <ac:spMkLst>
            <pc:docMk/>
            <pc:sldMk cId="3855381357" sldId="268"/>
            <ac:spMk id="22" creationId="{751E0511-ECC8-4FD3-A8C8-31C8C3B937BF}"/>
          </ac:spMkLst>
        </pc:spChg>
        <pc:spChg chg="del">
          <ac:chgData name="Kyllönen Sallamaari" userId="91a92d71-a51c-476b-a84b-c371f0841f27" providerId="ADAL" clId="{7452FA7E-7F2A-4FA5-A737-797EB138FF25}" dt="2024-09-19T12:59:42.825" v="2234"/>
          <ac:spMkLst>
            <pc:docMk/>
            <pc:sldMk cId="3855381357" sldId="268"/>
            <ac:spMk id="24" creationId="{C382F5A8-0801-441E-9C73-D7444DC4D508}"/>
          </ac:spMkLst>
        </pc:spChg>
        <pc:spChg chg="del">
          <ac:chgData name="Kyllönen Sallamaari" userId="91a92d71-a51c-476b-a84b-c371f0841f27" providerId="ADAL" clId="{7452FA7E-7F2A-4FA5-A737-797EB138FF25}" dt="2024-09-19T12:59:42.825" v="2234"/>
          <ac:spMkLst>
            <pc:docMk/>
            <pc:sldMk cId="3855381357" sldId="268"/>
            <ac:spMk id="26" creationId="{56B90F41-10EE-4D43-BBF2-CAC75FDE5CF9}"/>
          </ac:spMkLst>
        </pc:spChg>
        <pc:picChg chg="mod ord">
          <ac:chgData name="Kyllönen Sallamaari" userId="91a92d71-a51c-476b-a84b-c371f0841f27" providerId="ADAL" clId="{7452FA7E-7F2A-4FA5-A737-797EB138FF25}" dt="2024-09-19T12:59:52.124" v="2236" actId="26606"/>
          <ac:picMkLst>
            <pc:docMk/>
            <pc:sldMk cId="3855381357" sldId="268"/>
            <ac:picMk id="5" creationId="{9B8F9944-CA45-50D6-D9FA-66816AFA8035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4F4BFB-E7AB-4507-AFF8-30650A681849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90DD116-8C4A-4C1B-BE14-EAF4768033E4}">
      <dgm:prSet/>
      <dgm:spPr/>
      <dgm:t>
        <a:bodyPr/>
        <a:lstStyle/>
        <a:p>
          <a:r>
            <a:rPr lang="fi-FI"/>
            <a:t>Esittää mielipiteen tai uuden näkökulman​</a:t>
          </a:r>
          <a:endParaRPr lang="en-US"/>
        </a:p>
      </dgm:t>
    </dgm:pt>
    <dgm:pt modelId="{16CFE7EC-CDF9-4624-825A-065FFAE0919B}" type="parTrans" cxnId="{B59A9E7F-DB23-493C-B1AE-8B3B4319FB85}">
      <dgm:prSet/>
      <dgm:spPr/>
      <dgm:t>
        <a:bodyPr/>
        <a:lstStyle/>
        <a:p>
          <a:endParaRPr lang="en-US"/>
        </a:p>
      </dgm:t>
    </dgm:pt>
    <dgm:pt modelId="{EA5427E4-F4C5-4312-A4DF-76F8F1AD2788}" type="sibTrans" cxnId="{B59A9E7F-DB23-493C-B1AE-8B3B4319FB85}">
      <dgm:prSet/>
      <dgm:spPr/>
      <dgm:t>
        <a:bodyPr/>
        <a:lstStyle/>
        <a:p>
          <a:endParaRPr lang="en-US"/>
        </a:p>
      </dgm:t>
    </dgm:pt>
    <dgm:pt modelId="{5BDB7C70-253E-421C-A278-C96B8156452A}">
      <dgm:prSet/>
      <dgm:spPr/>
      <dgm:t>
        <a:bodyPr/>
        <a:lstStyle/>
        <a:p>
          <a:r>
            <a:rPr lang="fi-FI"/>
            <a:t>Pyrkii vaikuttamaan vastaanottajan mielipiteeseen​ tai ajatteluun</a:t>
          </a:r>
          <a:endParaRPr lang="en-US"/>
        </a:p>
      </dgm:t>
    </dgm:pt>
    <dgm:pt modelId="{DFE2B7C0-8758-4914-BA0C-EB3F78C3E732}" type="parTrans" cxnId="{F9D0AFFE-3D49-4943-8F84-62FB7A5A7176}">
      <dgm:prSet/>
      <dgm:spPr/>
      <dgm:t>
        <a:bodyPr/>
        <a:lstStyle/>
        <a:p>
          <a:endParaRPr lang="en-US"/>
        </a:p>
      </dgm:t>
    </dgm:pt>
    <dgm:pt modelId="{DFF01AED-EFB4-4A8E-80D8-64D7869020DE}" type="sibTrans" cxnId="{F9D0AFFE-3D49-4943-8F84-62FB7A5A7176}">
      <dgm:prSet/>
      <dgm:spPr/>
      <dgm:t>
        <a:bodyPr/>
        <a:lstStyle/>
        <a:p>
          <a:endParaRPr lang="en-US"/>
        </a:p>
      </dgm:t>
    </dgm:pt>
    <dgm:pt modelId="{78D64606-5B2F-4806-BF1C-D0E804E5406A}" type="pres">
      <dgm:prSet presAssocID="{074F4BFB-E7AB-4507-AFF8-30650A681849}" presName="outerComposite" presStyleCnt="0">
        <dgm:presLayoutVars>
          <dgm:chMax val="5"/>
          <dgm:dir/>
          <dgm:resizeHandles val="exact"/>
        </dgm:presLayoutVars>
      </dgm:prSet>
      <dgm:spPr/>
    </dgm:pt>
    <dgm:pt modelId="{C27F9303-9D57-4927-AA55-4081ADF59722}" type="pres">
      <dgm:prSet presAssocID="{074F4BFB-E7AB-4507-AFF8-30650A681849}" presName="dummyMaxCanvas" presStyleCnt="0">
        <dgm:presLayoutVars/>
      </dgm:prSet>
      <dgm:spPr/>
    </dgm:pt>
    <dgm:pt modelId="{501E9833-B47D-4B93-B4F9-54A954C77ACA}" type="pres">
      <dgm:prSet presAssocID="{074F4BFB-E7AB-4507-AFF8-30650A681849}" presName="TwoNodes_1" presStyleLbl="node1" presStyleIdx="0" presStyleCnt="2">
        <dgm:presLayoutVars>
          <dgm:bulletEnabled val="1"/>
        </dgm:presLayoutVars>
      </dgm:prSet>
      <dgm:spPr/>
    </dgm:pt>
    <dgm:pt modelId="{C697E89A-BBF4-40F0-B552-8B49B07DB59C}" type="pres">
      <dgm:prSet presAssocID="{074F4BFB-E7AB-4507-AFF8-30650A681849}" presName="TwoNodes_2" presStyleLbl="node1" presStyleIdx="1" presStyleCnt="2">
        <dgm:presLayoutVars>
          <dgm:bulletEnabled val="1"/>
        </dgm:presLayoutVars>
      </dgm:prSet>
      <dgm:spPr/>
    </dgm:pt>
    <dgm:pt modelId="{56FF7D1F-2BEC-4D20-B290-4FF6360958AC}" type="pres">
      <dgm:prSet presAssocID="{074F4BFB-E7AB-4507-AFF8-30650A681849}" presName="TwoConn_1-2" presStyleLbl="fgAccFollowNode1" presStyleIdx="0" presStyleCnt="1">
        <dgm:presLayoutVars>
          <dgm:bulletEnabled val="1"/>
        </dgm:presLayoutVars>
      </dgm:prSet>
      <dgm:spPr/>
    </dgm:pt>
    <dgm:pt modelId="{D7F97F89-5CA9-47DC-8D9E-A8EE015A1843}" type="pres">
      <dgm:prSet presAssocID="{074F4BFB-E7AB-4507-AFF8-30650A681849}" presName="TwoNodes_1_text" presStyleLbl="node1" presStyleIdx="1" presStyleCnt="2">
        <dgm:presLayoutVars>
          <dgm:bulletEnabled val="1"/>
        </dgm:presLayoutVars>
      </dgm:prSet>
      <dgm:spPr/>
    </dgm:pt>
    <dgm:pt modelId="{127E65DF-1120-4F1F-AFA9-898C8B50A53A}" type="pres">
      <dgm:prSet presAssocID="{074F4BFB-E7AB-4507-AFF8-30650A681849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8E9D4013-7985-46F2-9DF9-66B5FABA70C5}" type="presOf" srcId="{090DD116-8C4A-4C1B-BE14-EAF4768033E4}" destId="{501E9833-B47D-4B93-B4F9-54A954C77ACA}" srcOrd="0" destOrd="0" presId="urn:microsoft.com/office/officeart/2005/8/layout/vProcess5"/>
    <dgm:cxn modelId="{F31D7D31-CEA2-4F88-AB1F-20D207A92F89}" type="presOf" srcId="{074F4BFB-E7AB-4507-AFF8-30650A681849}" destId="{78D64606-5B2F-4806-BF1C-D0E804E5406A}" srcOrd="0" destOrd="0" presId="urn:microsoft.com/office/officeart/2005/8/layout/vProcess5"/>
    <dgm:cxn modelId="{80752D4E-AE1A-45D1-8E87-DE8710E485BF}" type="presOf" srcId="{EA5427E4-F4C5-4312-A4DF-76F8F1AD2788}" destId="{56FF7D1F-2BEC-4D20-B290-4FF6360958AC}" srcOrd="0" destOrd="0" presId="urn:microsoft.com/office/officeart/2005/8/layout/vProcess5"/>
    <dgm:cxn modelId="{B59A9E7F-DB23-493C-B1AE-8B3B4319FB85}" srcId="{074F4BFB-E7AB-4507-AFF8-30650A681849}" destId="{090DD116-8C4A-4C1B-BE14-EAF4768033E4}" srcOrd="0" destOrd="0" parTransId="{16CFE7EC-CDF9-4624-825A-065FFAE0919B}" sibTransId="{EA5427E4-F4C5-4312-A4DF-76F8F1AD2788}"/>
    <dgm:cxn modelId="{DAAA9881-8EB8-4F1E-9D90-07932A99F22A}" type="presOf" srcId="{5BDB7C70-253E-421C-A278-C96B8156452A}" destId="{C697E89A-BBF4-40F0-B552-8B49B07DB59C}" srcOrd="0" destOrd="0" presId="urn:microsoft.com/office/officeart/2005/8/layout/vProcess5"/>
    <dgm:cxn modelId="{381FCA99-68E8-422F-985A-69614A52F91E}" type="presOf" srcId="{5BDB7C70-253E-421C-A278-C96B8156452A}" destId="{127E65DF-1120-4F1F-AFA9-898C8B50A53A}" srcOrd="1" destOrd="0" presId="urn:microsoft.com/office/officeart/2005/8/layout/vProcess5"/>
    <dgm:cxn modelId="{AB32A0C6-18A6-4598-8661-77686D4D6CEA}" type="presOf" srcId="{090DD116-8C4A-4C1B-BE14-EAF4768033E4}" destId="{D7F97F89-5CA9-47DC-8D9E-A8EE015A1843}" srcOrd="1" destOrd="0" presId="urn:microsoft.com/office/officeart/2005/8/layout/vProcess5"/>
    <dgm:cxn modelId="{F9D0AFFE-3D49-4943-8F84-62FB7A5A7176}" srcId="{074F4BFB-E7AB-4507-AFF8-30650A681849}" destId="{5BDB7C70-253E-421C-A278-C96B8156452A}" srcOrd="1" destOrd="0" parTransId="{DFE2B7C0-8758-4914-BA0C-EB3F78C3E732}" sibTransId="{DFF01AED-EFB4-4A8E-80D8-64D7869020DE}"/>
    <dgm:cxn modelId="{D1136F0D-452A-49B9-966E-3B4E4B3091BE}" type="presParOf" srcId="{78D64606-5B2F-4806-BF1C-D0E804E5406A}" destId="{C27F9303-9D57-4927-AA55-4081ADF59722}" srcOrd="0" destOrd="0" presId="urn:microsoft.com/office/officeart/2005/8/layout/vProcess5"/>
    <dgm:cxn modelId="{E5666F51-DC02-4C65-AA20-4029A8D502E2}" type="presParOf" srcId="{78D64606-5B2F-4806-BF1C-D0E804E5406A}" destId="{501E9833-B47D-4B93-B4F9-54A954C77ACA}" srcOrd="1" destOrd="0" presId="urn:microsoft.com/office/officeart/2005/8/layout/vProcess5"/>
    <dgm:cxn modelId="{311F89B0-9B91-4C54-897A-D8BC55D6A0E4}" type="presParOf" srcId="{78D64606-5B2F-4806-BF1C-D0E804E5406A}" destId="{C697E89A-BBF4-40F0-B552-8B49B07DB59C}" srcOrd="2" destOrd="0" presId="urn:microsoft.com/office/officeart/2005/8/layout/vProcess5"/>
    <dgm:cxn modelId="{981A5446-4522-4FCD-9861-36BD8C340B43}" type="presParOf" srcId="{78D64606-5B2F-4806-BF1C-D0E804E5406A}" destId="{56FF7D1F-2BEC-4D20-B290-4FF6360958AC}" srcOrd="3" destOrd="0" presId="urn:microsoft.com/office/officeart/2005/8/layout/vProcess5"/>
    <dgm:cxn modelId="{749F48AA-1F7F-4684-87F0-E45A35FEE785}" type="presParOf" srcId="{78D64606-5B2F-4806-BF1C-D0E804E5406A}" destId="{D7F97F89-5CA9-47DC-8D9E-A8EE015A1843}" srcOrd="4" destOrd="0" presId="urn:microsoft.com/office/officeart/2005/8/layout/vProcess5"/>
    <dgm:cxn modelId="{EB9EA063-35C0-42F9-AD2D-4A98F28F8D94}" type="presParOf" srcId="{78D64606-5B2F-4806-BF1C-D0E804E5406A}" destId="{127E65DF-1120-4F1F-AFA9-898C8B50A53A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87A298-19FF-4ACD-B5BA-385761800A3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F50317C-34EF-44FF-B8E3-3BA514BCD4E4}">
      <dgm:prSet/>
      <dgm:spPr/>
      <dgm:t>
        <a:bodyPr/>
        <a:lstStyle/>
        <a:p>
          <a:r>
            <a:rPr lang="fi-FI"/>
            <a:t>Argumentoivassa tekstissä on yleensä yksi pääväite eli </a:t>
          </a:r>
          <a:r>
            <a:rPr lang="fi-FI" b="1"/>
            <a:t>teesi</a:t>
          </a:r>
          <a:r>
            <a:rPr lang="fi-FI"/>
            <a:t>. </a:t>
          </a:r>
          <a:br>
            <a:rPr lang="fi-FI"/>
          </a:br>
          <a:r>
            <a:rPr lang="fi-FI"/>
            <a:t>Lisäksi mahdollisia </a:t>
          </a:r>
          <a:r>
            <a:rPr lang="fi-FI" b="1"/>
            <a:t>tukiväitteitä</a:t>
          </a:r>
          <a:r>
            <a:rPr lang="fi-FI"/>
            <a:t>​.</a:t>
          </a:r>
          <a:endParaRPr lang="en-US"/>
        </a:p>
      </dgm:t>
    </dgm:pt>
    <dgm:pt modelId="{69379FA9-8130-4142-AEED-1283A8F4E7DB}" type="parTrans" cxnId="{BF975D51-831C-4471-847C-A5D96B589360}">
      <dgm:prSet/>
      <dgm:spPr/>
      <dgm:t>
        <a:bodyPr/>
        <a:lstStyle/>
        <a:p>
          <a:endParaRPr lang="en-US"/>
        </a:p>
      </dgm:t>
    </dgm:pt>
    <dgm:pt modelId="{3E5FFEC5-50F2-4EC5-A69B-5C994C0B47ED}" type="sibTrans" cxnId="{BF975D51-831C-4471-847C-A5D96B589360}">
      <dgm:prSet/>
      <dgm:spPr/>
      <dgm:t>
        <a:bodyPr/>
        <a:lstStyle/>
        <a:p>
          <a:endParaRPr lang="en-US"/>
        </a:p>
      </dgm:t>
    </dgm:pt>
    <dgm:pt modelId="{FA0774C6-28BD-4855-BC3C-C814386D96A7}">
      <dgm:prSet/>
      <dgm:spPr/>
      <dgm:t>
        <a:bodyPr/>
        <a:lstStyle/>
        <a:p>
          <a:r>
            <a:rPr lang="fi-FI"/>
            <a:t>Teesiä ei ehkä anneta lukijalle suoraan: löytäminen voi vaatia koko tekstin ymmärtämistä.</a:t>
          </a:r>
          <a:endParaRPr lang="en-US"/>
        </a:p>
      </dgm:t>
    </dgm:pt>
    <dgm:pt modelId="{66392E84-1098-45B3-9035-92B8E05A142C}" type="parTrans" cxnId="{E3424E94-A117-47F5-94A7-69973D9220BA}">
      <dgm:prSet/>
      <dgm:spPr/>
      <dgm:t>
        <a:bodyPr/>
        <a:lstStyle/>
        <a:p>
          <a:endParaRPr lang="en-US"/>
        </a:p>
      </dgm:t>
    </dgm:pt>
    <dgm:pt modelId="{34399158-04D7-46D5-8DD4-0293932C293A}" type="sibTrans" cxnId="{E3424E94-A117-47F5-94A7-69973D9220BA}">
      <dgm:prSet/>
      <dgm:spPr/>
      <dgm:t>
        <a:bodyPr/>
        <a:lstStyle/>
        <a:p>
          <a:endParaRPr lang="en-US"/>
        </a:p>
      </dgm:t>
    </dgm:pt>
    <dgm:pt modelId="{649E9960-8324-4D99-BF68-9A298C3068B7}">
      <dgm:prSet/>
      <dgm:spPr/>
      <dgm:t>
        <a:bodyPr/>
        <a:lstStyle/>
        <a:p>
          <a:r>
            <a:rPr lang="fi-FI" b="1"/>
            <a:t>Argumentaation analyysi – hahmota kokonaisuus!</a:t>
          </a:r>
          <a:endParaRPr lang="en-US"/>
        </a:p>
      </dgm:t>
    </dgm:pt>
    <dgm:pt modelId="{F51EC0BA-AA3A-44C6-B8E8-D0F969D07B44}" type="parTrans" cxnId="{A4DCD176-201B-4EFA-9678-65113F821CA2}">
      <dgm:prSet/>
      <dgm:spPr/>
      <dgm:t>
        <a:bodyPr/>
        <a:lstStyle/>
        <a:p>
          <a:endParaRPr lang="en-US"/>
        </a:p>
      </dgm:t>
    </dgm:pt>
    <dgm:pt modelId="{84327A33-6855-4A13-8932-061122308DD8}" type="sibTrans" cxnId="{A4DCD176-201B-4EFA-9678-65113F821CA2}">
      <dgm:prSet/>
      <dgm:spPr/>
      <dgm:t>
        <a:bodyPr/>
        <a:lstStyle/>
        <a:p>
          <a:endParaRPr lang="en-US"/>
        </a:p>
      </dgm:t>
    </dgm:pt>
    <dgm:pt modelId="{BF61D4A9-228E-4307-BCF0-266FDAB03A75}">
      <dgm:prSet custT="1"/>
      <dgm:spPr/>
      <dgm:t>
        <a:bodyPr/>
        <a:lstStyle/>
        <a:p>
          <a:r>
            <a:rPr lang="fi-FI" sz="1800" b="1" dirty="0"/>
            <a:t>Tekstin konteksti </a:t>
          </a:r>
          <a:r>
            <a:rPr lang="fi-FI" sz="1800" dirty="0"/>
            <a:t>eli taustat</a:t>
          </a:r>
          <a:endParaRPr lang="en-US" sz="1800" dirty="0"/>
        </a:p>
      </dgm:t>
    </dgm:pt>
    <dgm:pt modelId="{E540EF91-F09C-4618-8A91-821056D435BD}" type="parTrans" cxnId="{A42BDC7A-BB01-43DC-BDE2-4CFD43675C4E}">
      <dgm:prSet/>
      <dgm:spPr/>
      <dgm:t>
        <a:bodyPr/>
        <a:lstStyle/>
        <a:p>
          <a:endParaRPr lang="en-US"/>
        </a:p>
      </dgm:t>
    </dgm:pt>
    <dgm:pt modelId="{576E4B1B-8FBD-414A-950E-4C5671FF7A71}" type="sibTrans" cxnId="{A42BDC7A-BB01-43DC-BDE2-4CFD43675C4E}">
      <dgm:prSet/>
      <dgm:spPr/>
      <dgm:t>
        <a:bodyPr/>
        <a:lstStyle/>
        <a:p>
          <a:endParaRPr lang="en-US"/>
        </a:p>
      </dgm:t>
    </dgm:pt>
    <dgm:pt modelId="{39B0D9BD-0604-4773-987E-07899B8E5237}">
      <dgm:prSet custT="1"/>
      <dgm:spPr/>
      <dgm:t>
        <a:bodyPr/>
        <a:lstStyle/>
        <a:p>
          <a:r>
            <a:rPr lang="fi-FI" sz="1800" b="1" dirty="0"/>
            <a:t>Tekstilaji</a:t>
          </a:r>
          <a:r>
            <a:rPr lang="fi-FI" sz="1800" dirty="0"/>
            <a:t> (esim. mielipidekirjoitus, kolumni, essee)</a:t>
          </a:r>
          <a:endParaRPr lang="en-US" sz="1800" dirty="0"/>
        </a:p>
      </dgm:t>
    </dgm:pt>
    <dgm:pt modelId="{20ADC91B-C938-4120-9190-388FA7980515}" type="parTrans" cxnId="{BDF49FEF-2EFE-4781-A6CC-591060683063}">
      <dgm:prSet/>
      <dgm:spPr/>
      <dgm:t>
        <a:bodyPr/>
        <a:lstStyle/>
        <a:p>
          <a:endParaRPr lang="en-US"/>
        </a:p>
      </dgm:t>
    </dgm:pt>
    <dgm:pt modelId="{050EC5AA-7BE5-4576-8CEC-C8697684D1E0}" type="sibTrans" cxnId="{BDF49FEF-2EFE-4781-A6CC-591060683063}">
      <dgm:prSet/>
      <dgm:spPr/>
      <dgm:t>
        <a:bodyPr/>
        <a:lstStyle/>
        <a:p>
          <a:endParaRPr lang="en-US"/>
        </a:p>
      </dgm:t>
    </dgm:pt>
    <dgm:pt modelId="{DCA95880-66FF-4453-9752-83F3E5BEDE5D}">
      <dgm:prSet custT="1"/>
      <dgm:spPr/>
      <dgm:t>
        <a:bodyPr/>
        <a:lstStyle/>
        <a:p>
          <a:r>
            <a:rPr lang="fi-FI" sz="1800" b="1" dirty="0"/>
            <a:t>Ilmaisutapa ja tyyli </a:t>
          </a:r>
          <a:r>
            <a:rPr lang="fi-FI" sz="1800" dirty="0"/>
            <a:t>(asiatyylinen, humoristinen, ironinen, polarisoiva)</a:t>
          </a:r>
          <a:endParaRPr lang="en-US" sz="1800" dirty="0"/>
        </a:p>
      </dgm:t>
    </dgm:pt>
    <dgm:pt modelId="{35F55AB8-1291-4C43-A6DF-0ED9768F2EC8}" type="parTrans" cxnId="{FC1708B1-D514-4DA5-B1C8-272A03D5AFA7}">
      <dgm:prSet/>
      <dgm:spPr/>
      <dgm:t>
        <a:bodyPr/>
        <a:lstStyle/>
        <a:p>
          <a:endParaRPr lang="en-US"/>
        </a:p>
      </dgm:t>
    </dgm:pt>
    <dgm:pt modelId="{34BDE1FF-3BD8-4F5E-8747-B87A76EA3A5C}" type="sibTrans" cxnId="{FC1708B1-D514-4DA5-B1C8-272A03D5AFA7}">
      <dgm:prSet/>
      <dgm:spPr/>
      <dgm:t>
        <a:bodyPr/>
        <a:lstStyle/>
        <a:p>
          <a:endParaRPr lang="en-US"/>
        </a:p>
      </dgm:t>
    </dgm:pt>
    <dgm:pt modelId="{4AD2E005-575D-4C62-8F7A-45B251C2F762}">
      <dgm:prSet custT="1"/>
      <dgm:spPr/>
      <dgm:t>
        <a:bodyPr/>
        <a:lstStyle/>
        <a:p>
          <a:r>
            <a:rPr lang="fi-FI" sz="1800" b="1" dirty="0"/>
            <a:t>Retoriikka</a:t>
          </a:r>
          <a:r>
            <a:rPr lang="fi-FI" sz="1800" dirty="0"/>
            <a:t> eli kielelliset keinot</a:t>
          </a:r>
          <a:endParaRPr lang="en-US" sz="1800" dirty="0"/>
        </a:p>
      </dgm:t>
    </dgm:pt>
    <dgm:pt modelId="{413825F3-E2A0-47A6-80B2-8FC75D5B05BA}" type="parTrans" cxnId="{852F7BE0-87D7-49F9-B74F-991DC01174E8}">
      <dgm:prSet/>
      <dgm:spPr/>
      <dgm:t>
        <a:bodyPr/>
        <a:lstStyle/>
        <a:p>
          <a:endParaRPr lang="en-US"/>
        </a:p>
      </dgm:t>
    </dgm:pt>
    <dgm:pt modelId="{43AAC5BC-DE42-4143-91BA-8376112CFCB2}" type="sibTrans" cxnId="{852F7BE0-87D7-49F9-B74F-991DC01174E8}">
      <dgm:prSet/>
      <dgm:spPr/>
      <dgm:t>
        <a:bodyPr/>
        <a:lstStyle/>
        <a:p>
          <a:endParaRPr lang="en-US"/>
        </a:p>
      </dgm:t>
    </dgm:pt>
    <dgm:pt modelId="{B38D704B-6D91-4CC0-AC3A-95B320387601}" type="pres">
      <dgm:prSet presAssocID="{ED87A298-19FF-4ACD-B5BA-385761800A3E}" presName="linear" presStyleCnt="0">
        <dgm:presLayoutVars>
          <dgm:animLvl val="lvl"/>
          <dgm:resizeHandles val="exact"/>
        </dgm:presLayoutVars>
      </dgm:prSet>
      <dgm:spPr/>
    </dgm:pt>
    <dgm:pt modelId="{A0A11CA3-B37A-4E7C-9136-0B9017FCC037}" type="pres">
      <dgm:prSet presAssocID="{6F50317C-34EF-44FF-B8E3-3BA514BCD4E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55B6CB0-0EB5-4F0F-B27A-F3F85DF43787}" type="pres">
      <dgm:prSet presAssocID="{3E5FFEC5-50F2-4EC5-A69B-5C994C0B47ED}" presName="spacer" presStyleCnt="0"/>
      <dgm:spPr/>
    </dgm:pt>
    <dgm:pt modelId="{1228560B-2ABA-4393-A5DF-0634B64EC6E8}" type="pres">
      <dgm:prSet presAssocID="{FA0774C6-28BD-4855-BC3C-C814386D96A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FCB9C6A-B4A6-42A1-8775-7E587D0F8250}" type="pres">
      <dgm:prSet presAssocID="{34399158-04D7-46D5-8DD4-0293932C293A}" presName="spacer" presStyleCnt="0"/>
      <dgm:spPr/>
    </dgm:pt>
    <dgm:pt modelId="{0B31A209-DDF0-45A4-AC3D-DE6638A71167}" type="pres">
      <dgm:prSet presAssocID="{649E9960-8324-4D99-BF68-9A298C3068B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C6FC77D-32A0-4190-A69B-D97CB50F1C8B}" type="pres">
      <dgm:prSet presAssocID="{649E9960-8324-4D99-BF68-9A298C3068B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DD439F09-3F0D-4506-A833-2C39282EADF3}" type="presOf" srcId="{DCA95880-66FF-4453-9752-83F3E5BEDE5D}" destId="{FC6FC77D-32A0-4190-A69B-D97CB50F1C8B}" srcOrd="0" destOrd="2" presId="urn:microsoft.com/office/officeart/2005/8/layout/vList2"/>
    <dgm:cxn modelId="{C7476916-A9AC-40A8-AB29-7262C1AA66DE}" type="presOf" srcId="{6F50317C-34EF-44FF-B8E3-3BA514BCD4E4}" destId="{A0A11CA3-B37A-4E7C-9136-0B9017FCC037}" srcOrd="0" destOrd="0" presId="urn:microsoft.com/office/officeart/2005/8/layout/vList2"/>
    <dgm:cxn modelId="{472A6C37-C4A9-4AFA-AC2C-676EFFF7174A}" type="presOf" srcId="{649E9960-8324-4D99-BF68-9A298C3068B7}" destId="{0B31A209-DDF0-45A4-AC3D-DE6638A71167}" srcOrd="0" destOrd="0" presId="urn:microsoft.com/office/officeart/2005/8/layout/vList2"/>
    <dgm:cxn modelId="{ECCB4D3D-63DD-4D51-94EB-3E70C112A43B}" type="presOf" srcId="{BF61D4A9-228E-4307-BCF0-266FDAB03A75}" destId="{FC6FC77D-32A0-4190-A69B-D97CB50F1C8B}" srcOrd="0" destOrd="0" presId="urn:microsoft.com/office/officeart/2005/8/layout/vList2"/>
    <dgm:cxn modelId="{7855F84D-F277-4F5A-9F78-8E805B9C0380}" type="presOf" srcId="{ED87A298-19FF-4ACD-B5BA-385761800A3E}" destId="{B38D704B-6D91-4CC0-AC3A-95B320387601}" srcOrd="0" destOrd="0" presId="urn:microsoft.com/office/officeart/2005/8/layout/vList2"/>
    <dgm:cxn modelId="{BF975D51-831C-4471-847C-A5D96B589360}" srcId="{ED87A298-19FF-4ACD-B5BA-385761800A3E}" destId="{6F50317C-34EF-44FF-B8E3-3BA514BCD4E4}" srcOrd="0" destOrd="0" parTransId="{69379FA9-8130-4142-AEED-1283A8F4E7DB}" sibTransId="{3E5FFEC5-50F2-4EC5-A69B-5C994C0B47ED}"/>
    <dgm:cxn modelId="{11AD8375-DBB0-452D-8C23-EC854B3E6ACB}" type="presOf" srcId="{FA0774C6-28BD-4855-BC3C-C814386D96A7}" destId="{1228560B-2ABA-4393-A5DF-0634B64EC6E8}" srcOrd="0" destOrd="0" presId="urn:microsoft.com/office/officeart/2005/8/layout/vList2"/>
    <dgm:cxn modelId="{A4DCD176-201B-4EFA-9678-65113F821CA2}" srcId="{ED87A298-19FF-4ACD-B5BA-385761800A3E}" destId="{649E9960-8324-4D99-BF68-9A298C3068B7}" srcOrd="2" destOrd="0" parTransId="{F51EC0BA-AA3A-44C6-B8E8-D0F969D07B44}" sibTransId="{84327A33-6855-4A13-8932-061122308DD8}"/>
    <dgm:cxn modelId="{A42BDC7A-BB01-43DC-BDE2-4CFD43675C4E}" srcId="{649E9960-8324-4D99-BF68-9A298C3068B7}" destId="{BF61D4A9-228E-4307-BCF0-266FDAB03A75}" srcOrd="0" destOrd="0" parTransId="{E540EF91-F09C-4618-8A91-821056D435BD}" sibTransId="{576E4B1B-8FBD-414A-950E-4C5671FF7A71}"/>
    <dgm:cxn modelId="{2474F57C-8268-4269-B35C-8FF7CD9FC0E4}" type="presOf" srcId="{39B0D9BD-0604-4773-987E-07899B8E5237}" destId="{FC6FC77D-32A0-4190-A69B-D97CB50F1C8B}" srcOrd="0" destOrd="1" presId="urn:microsoft.com/office/officeart/2005/8/layout/vList2"/>
    <dgm:cxn modelId="{E3424E94-A117-47F5-94A7-69973D9220BA}" srcId="{ED87A298-19FF-4ACD-B5BA-385761800A3E}" destId="{FA0774C6-28BD-4855-BC3C-C814386D96A7}" srcOrd="1" destOrd="0" parTransId="{66392E84-1098-45B3-9035-92B8E05A142C}" sibTransId="{34399158-04D7-46D5-8DD4-0293932C293A}"/>
    <dgm:cxn modelId="{FC1708B1-D514-4DA5-B1C8-272A03D5AFA7}" srcId="{649E9960-8324-4D99-BF68-9A298C3068B7}" destId="{DCA95880-66FF-4453-9752-83F3E5BEDE5D}" srcOrd="2" destOrd="0" parTransId="{35F55AB8-1291-4C43-A6DF-0ED9768F2EC8}" sibTransId="{34BDE1FF-3BD8-4F5E-8747-B87A76EA3A5C}"/>
    <dgm:cxn modelId="{5A3CFBDD-0310-4CCF-9E41-B342614848EE}" type="presOf" srcId="{4AD2E005-575D-4C62-8F7A-45B251C2F762}" destId="{FC6FC77D-32A0-4190-A69B-D97CB50F1C8B}" srcOrd="0" destOrd="3" presId="urn:microsoft.com/office/officeart/2005/8/layout/vList2"/>
    <dgm:cxn modelId="{852F7BE0-87D7-49F9-B74F-991DC01174E8}" srcId="{649E9960-8324-4D99-BF68-9A298C3068B7}" destId="{4AD2E005-575D-4C62-8F7A-45B251C2F762}" srcOrd="3" destOrd="0" parTransId="{413825F3-E2A0-47A6-80B2-8FC75D5B05BA}" sibTransId="{43AAC5BC-DE42-4143-91BA-8376112CFCB2}"/>
    <dgm:cxn modelId="{BDF49FEF-2EFE-4781-A6CC-591060683063}" srcId="{649E9960-8324-4D99-BF68-9A298C3068B7}" destId="{39B0D9BD-0604-4773-987E-07899B8E5237}" srcOrd="1" destOrd="0" parTransId="{20ADC91B-C938-4120-9190-388FA7980515}" sibTransId="{050EC5AA-7BE5-4576-8CEC-C8697684D1E0}"/>
    <dgm:cxn modelId="{263EF38E-7D6D-4A83-814D-4CEDFED4E773}" type="presParOf" srcId="{B38D704B-6D91-4CC0-AC3A-95B320387601}" destId="{A0A11CA3-B37A-4E7C-9136-0B9017FCC037}" srcOrd="0" destOrd="0" presId="urn:microsoft.com/office/officeart/2005/8/layout/vList2"/>
    <dgm:cxn modelId="{207FD73E-3E7B-4E4F-9C91-787A9324B61D}" type="presParOf" srcId="{B38D704B-6D91-4CC0-AC3A-95B320387601}" destId="{B55B6CB0-0EB5-4F0F-B27A-F3F85DF43787}" srcOrd="1" destOrd="0" presId="urn:microsoft.com/office/officeart/2005/8/layout/vList2"/>
    <dgm:cxn modelId="{409809C3-3A8E-4A9F-9AEB-AD00CFDD759C}" type="presParOf" srcId="{B38D704B-6D91-4CC0-AC3A-95B320387601}" destId="{1228560B-2ABA-4393-A5DF-0634B64EC6E8}" srcOrd="2" destOrd="0" presId="urn:microsoft.com/office/officeart/2005/8/layout/vList2"/>
    <dgm:cxn modelId="{9D36B7E8-EA61-4940-9765-992F9355E1E9}" type="presParOf" srcId="{B38D704B-6D91-4CC0-AC3A-95B320387601}" destId="{9FCB9C6A-B4A6-42A1-8775-7E587D0F8250}" srcOrd="3" destOrd="0" presId="urn:microsoft.com/office/officeart/2005/8/layout/vList2"/>
    <dgm:cxn modelId="{C769FAFF-4B42-4C48-8A50-0224EAF8CEFA}" type="presParOf" srcId="{B38D704B-6D91-4CC0-AC3A-95B320387601}" destId="{0B31A209-DDF0-45A4-AC3D-DE6638A71167}" srcOrd="4" destOrd="0" presId="urn:microsoft.com/office/officeart/2005/8/layout/vList2"/>
    <dgm:cxn modelId="{5FCF0480-22C0-4DBB-84D9-970313286CAA}" type="presParOf" srcId="{B38D704B-6D91-4CC0-AC3A-95B320387601}" destId="{FC6FC77D-32A0-4190-A69B-D97CB50F1C8B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4D6AAA-E923-4AA7-AEA6-F33FB959865D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FB320DC-E52A-4CD5-BBB6-1361D4E9FDF7}">
      <dgm:prSet/>
      <dgm:spPr/>
      <dgm:t>
        <a:bodyPr/>
        <a:lstStyle/>
        <a:p>
          <a:r>
            <a:rPr lang="fi-FI" b="1" dirty="0">
              <a:highlight>
                <a:srgbClr val="FFFF00"/>
              </a:highlight>
            </a:rPr>
            <a:t>Suostuttelumääritelmä</a:t>
          </a:r>
          <a:r>
            <a:rPr lang="fi-FI" dirty="0">
              <a:highlight>
                <a:srgbClr val="FFFF00"/>
              </a:highlight>
            </a:rPr>
            <a:t> </a:t>
          </a:r>
          <a:r>
            <a:rPr lang="fi-FI" dirty="0"/>
            <a:t>= Kirjoittaja </a:t>
          </a:r>
          <a:r>
            <a:rPr lang="fi-FI" b="0" i="0" u="none" dirty="0"/>
            <a:t>esittää asian itsestäänselvyytenä tai universaalina totuutena.</a:t>
          </a:r>
        </a:p>
        <a:p>
          <a:r>
            <a:rPr lang="fi-FI" b="0" i="0" u="none" dirty="0"/>
            <a:t>Teksti käyttää esim. värikästä sanavalintaa.</a:t>
          </a:r>
          <a:endParaRPr lang="en-US" b="0" i="0" dirty="0"/>
        </a:p>
      </dgm:t>
    </dgm:pt>
    <dgm:pt modelId="{C9484923-6363-4C5A-B5B0-05FE2833736E}" type="parTrans" cxnId="{D3365CCE-48F3-46D8-B63F-CDC0D02FFA31}">
      <dgm:prSet/>
      <dgm:spPr/>
      <dgm:t>
        <a:bodyPr/>
        <a:lstStyle/>
        <a:p>
          <a:endParaRPr lang="en-US"/>
        </a:p>
      </dgm:t>
    </dgm:pt>
    <dgm:pt modelId="{AB406F03-7B1D-4B37-AB67-05CA746D437F}" type="sibTrans" cxnId="{D3365CCE-48F3-46D8-B63F-CDC0D02FFA31}">
      <dgm:prSet/>
      <dgm:spPr/>
      <dgm:t>
        <a:bodyPr/>
        <a:lstStyle/>
        <a:p>
          <a:endParaRPr lang="en-US"/>
        </a:p>
      </dgm:t>
    </dgm:pt>
    <dgm:pt modelId="{CC0AC045-FE0F-4E4D-9868-0A09D2F649EE}">
      <dgm:prSet/>
      <dgm:spPr/>
      <dgm:t>
        <a:bodyPr/>
        <a:lstStyle/>
        <a:p>
          <a:r>
            <a:rPr lang="fi-FI" b="1" dirty="0">
              <a:highlight>
                <a:srgbClr val="FFFF00"/>
              </a:highlight>
            </a:rPr>
            <a:t>Taustaoletus</a:t>
          </a:r>
          <a:r>
            <a:rPr lang="fi-FI" dirty="0"/>
            <a:t> = </a:t>
          </a:r>
          <a:r>
            <a:rPr lang="fi-FI" b="0" i="0" u="none" dirty="0"/>
            <a:t>Kirjoittaja olettaa, että lukijalla on taustatietoa, jota tarvitaan tekstin ymmärtämiseen.</a:t>
          </a:r>
          <a:endParaRPr lang="en-US" b="0" dirty="0"/>
        </a:p>
      </dgm:t>
    </dgm:pt>
    <dgm:pt modelId="{C520DE60-F031-4436-8282-FD0BC8E17DAC}" type="parTrans" cxnId="{E84D7630-C5E7-44B9-B86E-B8FCC27A5129}">
      <dgm:prSet/>
      <dgm:spPr/>
      <dgm:t>
        <a:bodyPr/>
        <a:lstStyle/>
        <a:p>
          <a:endParaRPr lang="en-US"/>
        </a:p>
      </dgm:t>
    </dgm:pt>
    <dgm:pt modelId="{95E7138F-B9AE-4AF3-8751-3F5E08B0947E}" type="sibTrans" cxnId="{E84D7630-C5E7-44B9-B86E-B8FCC27A5129}">
      <dgm:prSet/>
      <dgm:spPr/>
      <dgm:t>
        <a:bodyPr/>
        <a:lstStyle/>
        <a:p>
          <a:endParaRPr lang="en-US"/>
        </a:p>
      </dgm:t>
    </dgm:pt>
    <dgm:pt modelId="{1A4EB27C-74DA-4E3F-B110-037F981AACAB}">
      <dgm:prSet/>
      <dgm:spPr/>
      <dgm:t>
        <a:bodyPr/>
        <a:lstStyle/>
        <a:p>
          <a:r>
            <a:rPr lang="fi-FI" b="1" dirty="0">
              <a:highlight>
                <a:srgbClr val="FFFF00"/>
              </a:highlight>
            </a:rPr>
            <a:t>Polarisaatio</a:t>
          </a:r>
          <a:r>
            <a:rPr lang="fi-FI" dirty="0"/>
            <a:t> = Kirjoittaja rakentaa argumentaation vastakohtien varaan</a:t>
          </a:r>
          <a:endParaRPr lang="en-US" dirty="0"/>
        </a:p>
      </dgm:t>
    </dgm:pt>
    <dgm:pt modelId="{03C2A7C2-8AF4-4680-91DB-01543092DF52}" type="parTrans" cxnId="{4434A786-8F44-48E7-AB00-C15081113E1D}">
      <dgm:prSet/>
      <dgm:spPr/>
      <dgm:t>
        <a:bodyPr/>
        <a:lstStyle/>
        <a:p>
          <a:endParaRPr lang="en-US"/>
        </a:p>
      </dgm:t>
    </dgm:pt>
    <dgm:pt modelId="{2F17E995-AD2E-4DEF-900C-91DCFE6C8D3F}" type="sibTrans" cxnId="{4434A786-8F44-48E7-AB00-C15081113E1D}">
      <dgm:prSet/>
      <dgm:spPr/>
      <dgm:t>
        <a:bodyPr/>
        <a:lstStyle/>
        <a:p>
          <a:endParaRPr lang="en-US"/>
        </a:p>
      </dgm:t>
    </dgm:pt>
    <dgm:pt modelId="{09AC2F06-25D5-4C7B-BB25-86D78EC21F44}">
      <dgm:prSet/>
      <dgm:spPr/>
      <dgm:t>
        <a:bodyPr/>
        <a:lstStyle/>
        <a:p>
          <a:r>
            <a:rPr lang="fi-FI" b="1" dirty="0">
              <a:highlight>
                <a:srgbClr val="FFFF00"/>
              </a:highlight>
            </a:rPr>
            <a:t>Intertekstuaalisuus</a:t>
          </a:r>
          <a:r>
            <a:rPr lang="fi-FI" dirty="0">
              <a:highlight>
                <a:srgbClr val="FFFF00"/>
              </a:highlight>
            </a:rPr>
            <a:t> </a:t>
          </a:r>
          <a:r>
            <a:rPr lang="fi-FI" dirty="0"/>
            <a:t>= Kirjoittaja viittaa toiseen tunnettuun tekstiin. Tavoitteena voi olla lisätä oman tekstin arvostusta tai luotettavuutta. Viittaus voi olla myös humoristinen.</a:t>
          </a:r>
          <a:endParaRPr lang="en-US" dirty="0"/>
        </a:p>
      </dgm:t>
    </dgm:pt>
    <dgm:pt modelId="{17482725-5F80-4A62-B433-AB9D9C9A938D}" type="parTrans" cxnId="{83F97997-97B9-435B-AB45-4EA0E00D5DF8}">
      <dgm:prSet/>
      <dgm:spPr/>
      <dgm:t>
        <a:bodyPr/>
        <a:lstStyle/>
        <a:p>
          <a:endParaRPr lang="en-US"/>
        </a:p>
      </dgm:t>
    </dgm:pt>
    <dgm:pt modelId="{0D86F357-5FC2-4E8E-92B1-CF1AAAEDBB9F}" type="sibTrans" cxnId="{83F97997-97B9-435B-AB45-4EA0E00D5DF8}">
      <dgm:prSet/>
      <dgm:spPr/>
      <dgm:t>
        <a:bodyPr/>
        <a:lstStyle/>
        <a:p>
          <a:endParaRPr lang="en-US"/>
        </a:p>
      </dgm:t>
    </dgm:pt>
    <dgm:pt modelId="{253C0A28-C495-4EE7-A16E-DA911C14D6AC}" type="pres">
      <dgm:prSet presAssocID="{844D6AAA-E923-4AA7-AEA6-F33FB959865D}" presName="vert0" presStyleCnt="0">
        <dgm:presLayoutVars>
          <dgm:dir/>
          <dgm:animOne val="branch"/>
          <dgm:animLvl val="lvl"/>
        </dgm:presLayoutVars>
      </dgm:prSet>
      <dgm:spPr/>
    </dgm:pt>
    <dgm:pt modelId="{98E77F0D-3536-4D50-B2E2-06E952B40081}" type="pres">
      <dgm:prSet presAssocID="{DFB320DC-E52A-4CD5-BBB6-1361D4E9FDF7}" presName="thickLine" presStyleLbl="alignNode1" presStyleIdx="0" presStyleCnt="4"/>
      <dgm:spPr/>
    </dgm:pt>
    <dgm:pt modelId="{EAFB2BC5-6307-4217-ABBE-EEAC7D32E949}" type="pres">
      <dgm:prSet presAssocID="{DFB320DC-E52A-4CD5-BBB6-1361D4E9FDF7}" presName="horz1" presStyleCnt="0"/>
      <dgm:spPr/>
    </dgm:pt>
    <dgm:pt modelId="{2C73B8D7-81F4-4F50-B357-609BB47E8F83}" type="pres">
      <dgm:prSet presAssocID="{DFB320DC-E52A-4CD5-BBB6-1361D4E9FDF7}" presName="tx1" presStyleLbl="revTx" presStyleIdx="0" presStyleCnt="4"/>
      <dgm:spPr/>
    </dgm:pt>
    <dgm:pt modelId="{F1B5DDCB-38AB-41A2-8670-FB63ACF20051}" type="pres">
      <dgm:prSet presAssocID="{DFB320DC-E52A-4CD5-BBB6-1361D4E9FDF7}" presName="vert1" presStyleCnt="0"/>
      <dgm:spPr/>
    </dgm:pt>
    <dgm:pt modelId="{AC4B9C4D-095D-42CA-8BCD-F2D703E6F698}" type="pres">
      <dgm:prSet presAssocID="{CC0AC045-FE0F-4E4D-9868-0A09D2F649EE}" presName="thickLine" presStyleLbl="alignNode1" presStyleIdx="1" presStyleCnt="4"/>
      <dgm:spPr/>
    </dgm:pt>
    <dgm:pt modelId="{D30079BC-C858-4CCE-8D20-F9C650737400}" type="pres">
      <dgm:prSet presAssocID="{CC0AC045-FE0F-4E4D-9868-0A09D2F649EE}" presName="horz1" presStyleCnt="0"/>
      <dgm:spPr/>
    </dgm:pt>
    <dgm:pt modelId="{E4B7E7B4-E3F7-4708-B4EE-4F5A9C35BE90}" type="pres">
      <dgm:prSet presAssocID="{CC0AC045-FE0F-4E4D-9868-0A09D2F649EE}" presName="tx1" presStyleLbl="revTx" presStyleIdx="1" presStyleCnt="4"/>
      <dgm:spPr/>
    </dgm:pt>
    <dgm:pt modelId="{1CB4D94E-C045-46A9-B7DD-718FDA9C6B2B}" type="pres">
      <dgm:prSet presAssocID="{CC0AC045-FE0F-4E4D-9868-0A09D2F649EE}" presName="vert1" presStyleCnt="0"/>
      <dgm:spPr/>
    </dgm:pt>
    <dgm:pt modelId="{65644538-CEEE-4FFE-848A-5382A4A23037}" type="pres">
      <dgm:prSet presAssocID="{1A4EB27C-74DA-4E3F-B110-037F981AACAB}" presName="thickLine" presStyleLbl="alignNode1" presStyleIdx="2" presStyleCnt="4"/>
      <dgm:spPr/>
    </dgm:pt>
    <dgm:pt modelId="{60E94F61-1478-4FEA-BCB2-CDE5D5E0E605}" type="pres">
      <dgm:prSet presAssocID="{1A4EB27C-74DA-4E3F-B110-037F981AACAB}" presName="horz1" presStyleCnt="0"/>
      <dgm:spPr/>
    </dgm:pt>
    <dgm:pt modelId="{6E91F4DC-E10C-4A5B-A768-9FE0570FA2A9}" type="pres">
      <dgm:prSet presAssocID="{1A4EB27C-74DA-4E3F-B110-037F981AACAB}" presName="tx1" presStyleLbl="revTx" presStyleIdx="2" presStyleCnt="4"/>
      <dgm:spPr/>
    </dgm:pt>
    <dgm:pt modelId="{4F5D2549-9009-402B-9F09-19AF4A4C852E}" type="pres">
      <dgm:prSet presAssocID="{1A4EB27C-74DA-4E3F-B110-037F981AACAB}" presName="vert1" presStyleCnt="0"/>
      <dgm:spPr/>
    </dgm:pt>
    <dgm:pt modelId="{9647EFF4-A959-4FA3-B9ED-039772104C38}" type="pres">
      <dgm:prSet presAssocID="{09AC2F06-25D5-4C7B-BB25-86D78EC21F44}" presName="thickLine" presStyleLbl="alignNode1" presStyleIdx="3" presStyleCnt="4"/>
      <dgm:spPr/>
    </dgm:pt>
    <dgm:pt modelId="{E8DCE512-0AFE-4820-8802-FAC9B2B27426}" type="pres">
      <dgm:prSet presAssocID="{09AC2F06-25D5-4C7B-BB25-86D78EC21F44}" presName="horz1" presStyleCnt="0"/>
      <dgm:spPr/>
    </dgm:pt>
    <dgm:pt modelId="{53D61473-0E28-4E60-A12D-7A8D5EB32091}" type="pres">
      <dgm:prSet presAssocID="{09AC2F06-25D5-4C7B-BB25-86D78EC21F44}" presName="tx1" presStyleLbl="revTx" presStyleIdx="3" presStyleCnt="4"/>
      <dgm:spPr/>
    </dgm:pt>
    <dgm:pt modelId="{D684A531-CDA6-4EFD-8DDE-3C80758E901C}" type="pres">
      <dgm:prSet presAssocID="{09AC2F06-25D5-4C7B-BB25-86D78EC21F44}" presName="vert1" presStyleCnt="0"/>
      <dgm:spPr/>
    </dgm:pt>
  </dgm:ptLst>
  <dgm:cxnLst>
    <dgm:cxn modelId="{E84D7630-C5E7-44B9-B86E-B8FCC27A5129}" srcId="{844D6AAA-E923-4AA7-AEA6-F33FB959865D}" destId="{CC0AC045-FE0F-4E4D-9868-0A09D2F649EE}" srcOrd="1" destOrd="0" parTransId="{C520DE60-F031-4436-8282-FD0BC8E17DAC}" sibTransId="{95E7138F-B9AE-4AF3-8751-3F5E08B0947E}"/>
    <dgm:cxn modelId="{8AC91933-7BD1-4AC1-A309-2C64E49EFCE1}" type="presOf" srcId="{1A4EB27C-74DA-4E3F-B110-037F981AACAB}" destId="{6E91F4DC-E10C-4A5B-A768-9FE0570FA2A9}" srcOrd="0" destOrd="0" presId="urn:microsoft.com/office/officeart/2008/layout/LinedList"/>
    <dgm:cxn modelId="{05A8C973-ABF9-4FF4-B10D-571BC74E02E3}" type="presOf" srcId="{DFB320DC-E52A-4CD5-BBB6-1361D4E9FDF7}" destId="{2C73B8D7-81F4-4F50-B357-609BB47E8F83}" srcOrd="0" destOrd="0" presId="urn:microsoft.com/office/officeart/2008/layout/LinedList"/>
    <dgm:cxn modelId="{83A1F181-1230-4F2A-8549-3EFF9A19BCBF}" type="presOf" srcId="{844D6AAA-E923-4AA7-AEA6-F33FB959865D}" destId="{253C0A28-C495-4EE7-A16E-DA911C14D6AC}" srcOrd="0" destOrd="0" presId="urn:microsoft.com/office/officeart/2008/layout/LinedList"/>
    <dgm:cxn modelId="{4434A786-8F44-48E7-AB00-C15081113E1D}" srcId="{844D6AAA-E923-4AA7-AEA6-F33FB959865D}" destId="{1A4EB27C-74DA-4E3F-B110-037F981AACAB}" srcOrd="2" destOrd="0" parTransId="{03C2A7C2-8AF4-4680-91DB-01543092DF52}" sibTransId="{2F17E995-AD2E-4DEF-900C-91DCFE6C8D3F}"/>
    <dgm:cxn modelId="{83F97997-97B9-435B-AB45-4EA0E00D5DF8}" srcId="{844D6AAA-E923-4AA7-AEA6-F33FB959865D}" destId="{09AC2F06-25D5-4C7B-BB25-86D78EC21F44}" srcOrd="3" destOrd="0" parTransId="{17482725-5F80-4A62-B433-AB9D9C9A938D}" sibTransId="{0D86F357-5FC2-4E8E-92B1-CF1AAAEDBB9F}"/>
    <dgm:cxn modelId="{CFDFCFAB-8175-4514-B9B8-3BE5718A9F98}" type="presOf" srcId="{09AC2F06-25D5-4C7B-BB25-86D78EC21F44}" destId="{53D61473-0E28-4E60-A12D-7A8D5EB32091}" srcOrd="0" destOrd="0" presId="urn:microsoft.com/office/officeart/2008/layout/LinedList"/>
    <dgm:cxn modelId="{D3365CCE-48F3-46D8-B63F-CDC0D02FFA31}" srcId="{844D6AAA-E923-4AA7-AEA6-F33FB959865D}" destId="{DFB320DC-E52A-4CD5-BBB6-1361D4E9FDF7}" srcOrd="0" destOrd="0" parTransId="{C9484923-6363-4C5A-B5B0-05FE2833736E}" sibTransId="{AB406F03-7B1D-4B37-AB67-05CA746D437F}"/>
    <dgm:cxn modelId="{D8CC25EF-8909-4913-A896-27544FAFA4D6}" type="presOf" srcId="{CC0AC045-FE0F-4E4D-9868-0A09D2F649EE}" destId="{E4B7E7B4-E3F7-4708-B4EE-4F5A9C35BE90}" srcOrd="0" destOrd="0" presId="urn:microsoft.com/office/officeart/2008/layout/LinedList"/>
    <dgm:cxn modelId="{A25F95E5-385F-4567-982D-197572148DD4}" type="presParOf" srcId="{253C0A28-C495-4EE7-A16E-DA911C14D6AC}" destId="{98E77F0D-3536-4D50-B2E2-06E952B40081}" srcOrd="0" destOrd="0" presId="urn:microsoft.com/office/officeart/2008/layout/LinedList"/>
    <dgm:cxn modelId="{B5BDF142-D704-4CDB-9C45-5900699379E3}" type="presParOf" srcId="{253C0A28-C495-4EE7-A16E-DA911C14D6AC}" destId="{EAFB2BC5-6307-4217-ABBE-EEAC7D32E949}" srcOrd="1" destOrd="0" presId="urn:microsoft.com/office/officeart/2008/layout/LinedList"/>
    <dgm:cxn modelId="{C4F90777-AB60-4114-B9FC-F06BB8EDC72A}" type="presParOf" srcId="{EAFB2BC5-6307-4217-ABBE-EEAC7D32E949}" destId="{2C73B8D7-81F4-4F50-B357-609BB47E8F83}" srcOrd="0" destOrd="0" presId="urn:microsoft.com/office/officeart/2008/layout/LinedList"/>
    <dgm:cxn modelId="{C10F464B-53DA-401C-ADF9-EC6FBFC04EF5}" type="presParOf" srcId="{EAFB2BC5-6307-4217-ABBE-EEAC7D32E949}" destId="{F1B5DDCB-38AB-41A2-8670-FB63ACF20051}" srcOrd="1" destOrd="0" presId="urn:microsoft.com/office/officeart/2008/layout/LinedList"/>
    <dgm:cxn modelId="{53455768-2D2D-40C9-938C-F9FE51A7D2AE}" type="presParOf" srcId="{253C0A28-C495-4EE7-A16E-DA911C14D6AC}" destId="{AC4B9C4D-095D-42CA-8BCD-F2D703E6F698}" srcOrd="2" destOrd="0" presId="urn:microsoft.com/office/officeart/2008/layout/LinedList"/>
    <dgm:cxn modelId="{2766AF1F-5F11-4185-A18B-F280727437A3}" type="presParOf" srcId="{253C0A28-C495-4EE7-A16E-DA911C14D6AC}" destId="{D30079BC-C858-4CCE-8D20-F9C650737400}" srcOrd="3" destOrd="0" presId="urn:microsoft.com/office/officeart/2008/layout/LinedList"/>
    <dgm:cxn modelId="{69C8887D-7E78-4010-8B06-0640ACCCF87F}" type="presParOf" srcId="{D30079BC-C858-4CCE-8D20-F9C650737400}" destId="{E4B7E7B4-E3F7-4708-B4EE-4F5A9C35BE90}" srcOrd="0" destOrd="0" presId="urn:microsoft.com/office/officeart/2008/layout/LinedList"/>
    <dgm:cxn modelId="{73BB27C8-B672-44A9-AC82-717EF2668D4B}" type="presParOf" srcId="{D30079BC-C858-4CCE-8D20-F9C650737400}" destId="{1CB4D94E-C045-46A9-B7DD-718FDA9C6B2B}" srcOrd="1" destOrd="0" presId="urn:microsoft.com/office/officeart/2008/layout/LinedList"/>
    <dgm:cxn modelId="{49D97E2E-DCB2-4EE6-8BBA-045B46C00480}" type="presParOf" srcId="{253C0A28-C495-4EE7-A16E-DA911C14D6AC}" destId="{65644538-CEEE-4FFE-848A-5382A4A23037}" srcOrd="4" destOrd="0" presId="urn:microsoft.com/office/officeart/2008/layout/LinedList"/>
    <dgm:cxn modelId="{7B4275FE-7833-43BB-9ECC-D5C6019216FE}" type="presParOf" srcId="{253C0A28-C495-4EE7-A16E-DA911C14D6AC}" destId="{60E94F61-1478-4FEA-BCB2-CDE5D5E0E605}" srcOrd="5" destOrd="0" presId="urn:microsoft.com/office/officeart/2008/layout/LinedList"/>
    <dgm:cxn modelId="{06CB7D9C-9F3D-4B29-B95B-E0388ACEB41E}" type="presParOf" srcId="{60E94F61-1478-4FEA-BCB2-CDE5D5E0E605}" destId="{6E91F4DC-E10C-4A5B-A768-9FE0570FA2A9}" srcOrd="0" destOrd="0" presId="urn:microsoft.com/office/officeart/2008/layout/LinedList"/>
    <dgm:cxn modelId="{161CFA64-26FB-4D73-B33B-F3266F1F0051}" type="presParOf" srcId="{60E94F61-1478-4FEA-BCB2-CDE5D5E0E605}" destId="{4F5D2549-9009-402B-9F09-19AF4A4C852E}" srcOrd="1" destOrd="0" presId="urn:microsoft.com/office/officeart/2008/layout/LinedList"/>
    <dgm:cxn modelId="{3F73B8A9-97A5-4328-A4E9-8C3290E0849D}" type="presParOf" srcId="{253C0A28-C495-4EE7-A16E-DA911C14D6AC}" destId="{9647EFF4-A959-4FA3-B9ED-039772104C38}" srcOrd="6" destOrd="0" presId="urn:microsoft.com/office/officeart/2008/layout/LinedList"/>
    <dgm:cxn modelId="{14A35858-B79C-4A0E-BFC9-51047F35FA3D}" type="presParOf" srcId="{253C0A28-C495-4EE7-A16E-DA911C14D6AC}" destId="{E8DCE512-0AFE-4820-8802-FAC9B2B27426}" srcOrd="7" destOrd="0" presId="urn:microsoft.com/office/officeart/2008/layout/LinedList"/>
    <dgm:cxn modelId="{DC057F7F-9258-444C-B63C-3BE8BE39B49B}" type="presParOf" srcId="{E8DCE512-0AFE-4820-8802-FAC9B2B27426}" destId="{53D61473-0E28-4E60-A12D-7A8D5EB32091}" srcOrd="0" destOrd="0" presId="urn:microsoft.com/office/officeart/2008/layout/LinedList"/>
    <dgm:cxn modelId="{09252F44-FF29-4DCA-8F08-6DEC9399052E}" type="presParOf" srcId="{E8DCE512-0AFE-4820-8802-FAC9B2B27426}" destId="{D684A531-CDA6-4EFD-8DDE-3C80758E901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E9833-B47D-4B93-B4F9-54A954C77ACA}">
      <dsp:nvSpPr>
        <dsp:cNvPr id="0" name=""/>
        <dsp:cNvSpPr/>
      </dsp:nvSpPr>
      <dsp:spPr>
        <a:xfrm>
          <a:off x="0" y="0"/>
          <a:ext cx="3870137" cy="18562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/>
            <a:t>Esittää mielipiteen tai uuden näkökulman​</a:t>
          </a:r>
          <a:endParaRPr lang="en-US" sz="2000" kern="1200"/>
        </a:p>
      </dsp:txBody>
      <dsp:txXfrm>
        <a:off x="54368" y="54368"/>
        <a:ext cx="1951541" cy="1747531"/>
      </dsp:txXfrm>
    </dsp:sp>
    <dsp:sp modelId="{C697E89A-BBF4-40F0-B552-8B49B07DB59C}">
      <dsp:nvSpPr>
        <dsp:cNvPr id="0" name=""/>
        <dsp:cNvSpPr/>
      </dsp:nvSpPr>
      <dsp:spPr>
        <a:xfrm>
          <a:off x="682965" y="2268770"/>
          <a:ext cx="3870137" cy="18562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/>
            <a:t>Pyrkii vaikuttamaan vastaanottajan mielipiteeseen​ tai ajatteluun</a:t>
          </a:r>
          <a:endParaRPr lang="en-US" sz="2000" kern="1200"/>
        </a:p>
      </dsp:txBody>
      <dsp:txXfrm>
        <a:off x="737333" y="2323138"/>
        <a:ext cx="1871862" cy="1747531"/>
      </dsp:txXfrm>
    </dsp:sp>
    <dsp:sp modelId="{56FF7D1F-2BEC-4D20-B290-4FF6360958AC}">
      <dsp:nvSpPr>
        <dsp:cNvPr id="0" name=""/>
        <dsp:cNvSpPr/>
      </dsp:nvSpPr>
      <dsp:spPr>
        <a:xfrm>
          <a:off x="2663563" y="1459232"/>
          <a:ext cx="1206573" cy="120657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2935042" y="1459232"/>
        <a:ext cx="663615" cy="9079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A11CA3-B37A-4E7C-9136-0B9017FCC037}">
      <dsp:nvSpPr>
        <dsp:cNvPr id="0" name=""/>
        <dsp:cNvSpPr/>
      </dsp:nvSpPr>
      <dsp:spPr>
        <a:xfrm>
          <a:off x="0" y="51502"/>
          <a:ext cx="6160315" cy="1099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/>
            <a:t>Argumentoivassa tekstissä on yleensä yksi pääväite eli </a:t>
          </a:r>
          <a:r>
            <a:rPr lang="fi-FI" sz="2000" b="1" kern="1200"/>
            <a:t>teesi</a:t>
          </a:r>
          <a:r>
            <a:rPr lang="fi-FI" sz="2000" kern="1200"/>
            <a:t>. </a:t>
          </a:r>
          <a:br>
            <a:rPr lang="fi-FI" sz="2000" kern="1200"/>
          </a:br>
          <a:r>
            <a:rPr lang="fi-FI" sz="2000" kern="1200"/>
            <a:t>Lisäksi mahdollisia </a:t>
          </a:r>
          <a:r>
            <a:rPr lang="fi-FI" sz="2000" b="1" kern="1200"/>
            <a:t>tukiväitteitä</a:t>
          </a:r>
          <a:r>
            <a:rPr lang="fi-FI" sz="2000" kern="1200"/>
            <a:t>​.</a:t>
          </a:r>
          <a:endParaRPr lang="en-US" sz="2000" kern="1200"/>
        </a:p>
      </dsp:txBody>
      <dsp:txXfrm>
        <a:off x="53688" y="105190"/>
        <a:ext cx="6052939" cy="992424"/>
      </dsp:txXfrm>
    </dsp:sp>
    <dsp:sp modelId="{1228560B-2ABA-4393-A5DF-0634B64EC6E8}">
      <dsp:nvSpPr>
        <dsp:cNvPr id="0" name=""/>
        <dsp:cNvSpPr/>
      </dsp:nvSpPr>
      <dsp:spPr>
        <a:xfrm>
          <a:off x="0" y="1208902"/>
          <a:ext cx="6160315" cy="1099800"/>
        </a:xfrm>
        <a:prstGeom prst="roundRect">
          <a:avLst/>
        </a:prstGeom>
        <a:solidFill>
          <a:schemeClr val="accent2">
            <a:hueOff val="733592"/>
            <a:satOff val="-3700"/>
            <a:lumOff val="-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/>
            <a:t>Teesiä ei ehkä anneta lukijalle suoraan: löytäminen voi vaatia koko tekstin ymmärtämistä.</a:t>
          </a:r>
          <a:endParaRPr lang="en-US" sz="2000" kern="1200"/>
        </a:p>
      </dsp:txBody>
      <dsp:txXfrm>
        <a:off x="53688" y="1262590"/>
        <a:ext cx="6052939" cy="992424"/>
      </dsp:txXfrm>
    </dsp:sp>
    <dsp:sp modelId="{0B31A209-DDF0-45A4-AC3D-DE6638A71167}">
      <dsp:nvSpPr>
        <dsp:cNvPr id="0" name=""/>
        <dsp:cNvSpPr/>
      </dsp:nvSpPr>
      <dsp:spPr>
        <a:xfrm>
          <a:off x="0" y="2366302"/>
          <a:ext cx="6160315" cy="1099800"/>
        </a:xfrm>
        <a:prstGeom prst="roundRect">
          <a:avLst/>
        </a:prstGeom>
        <a:solidFill>
          <a:schemeClr val="accent2">
            <a:hueOff val="1467184"/>
            <a:satOff val="-7401"/>
            <a:lumOff val="-1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/>
            <a:t>Argumentaation analyysi – hahmota kokonaisuus!</a:t>
          </a:r>
          <a:endParaRPr lang="en-US" sz="2000" kern="1200"/>
        </a:p>
      </dsp:txBody>
      <dsp:txXfrm>
        <a:off x="53688" y="2419990"/>
        <a:ext cx="6052939" cy="992424"/>
      </dsp:txXfrm>
    </dsp:sp>
    <dsp:sp modelId="{FC6FC77D-32A0-4190-A69B-D97CB50F1C8B}">
      <dsp:nvSpPr>
        <dsp:cNvPr id="0" name=""/>
        <dsp:cNvSpPr/>
      </dsp:nvSpPr>
      <dsp:spPr>
        <a:xfrm>
          <a:off x="0" y="3466102"/>
          <a:ext cx="6160315" cy="1490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590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800" b="1" kern="1200" dirty="0"/>
            <a:t>Tekstin konteksti </a:t>
          </a:r>
          <a:r>
            <a:rPr lang="fi-FI" sz="1800" kern="1200" dirty="0"/>
            <a:t>eli taustat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800" b="1" kern="1200" dirty="0"/>
            <a:t>Tekstilaji</a:t>
          </a:r>
          <a:r>
            <a:rPr lang="fi-FI" sz="1800" kern="1200" dirty="0"/>
            <a:t> (esim. mielipidekirjoitus, kolumni, essee)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800" b="1" kern="1200" dirty="0"/>
            <a:t>Ilmaisutapa ja tyyli </a:t>
          </a:r>
          <a:r>
            <a:rPr lang="fi-FI" sz="1800" kern="1200" dirty="0"/>
            <a:t>(asiatyylinen, humoristinen, ironinen, polarisoiva)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800" b="1" kern="1200" dirty="0"/>
            <a:t>Retoriikka</a:t>
          </a:r>
          <a:r>
            <a:rPr lang="fi-FI" sz="1800" kern="1200" dirty="0"/>
            <a:t> eli kielelliset keinot</a:t>
          </a:r>
          <a:endParaRPr lang="en-US" sz="1800" kern="1200" dirty="0"/>
        </a:p>
      </dsp:txBody>
      <dsp:txXfrm>
        <a:off x="0" y="3466102"/>
        <a:ext cx="6160315" cy="14904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E77F0D-3536-4D50-B2E2-06E952B40081}">
      <dsp:nvSpPr>
        <dsp:cNvPr id="0" name=""/>
        <dsp:cNvSpPr/>
      </dsp:nvSpPr>
      <dsp:spPr>
        <a:xfrm>
          <a:off x="0" y="0"/>
          <a:ext cx="6160315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73B8D7-81F4-4F50-B357-609BB47E8F83}">
      <dsp:nvSpPr>
        <dsp:cNvPr id="0" name=""/>
        <dsp:cNvSpPr/>
      </dsp:nvSpPr>
      <dsp:spPr>
        <a:xfrm>
          <a:off x="0" y="0"/>
          <a:ext cx="6160315" cy="1252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b="1" kern="1200" dirty="0">
              <a:highlight>
                <a:srgbClr val="FFFF00"/>
              </a:highlight>
            </a:rPr>
            <a:t>Suostuttelumääritelmä</a:t>
          </a:r>
          <a:r>
            <a:rPr lang="fi-FI" sz="1900" kern="1200" dirty="0">
              <a:highlight>
                <a:srgbClr val="FFFF00"/>
              </a:highlight>
            </a:rPr>
            <a:t> </a:t>
          </a:r>
          <a:r>
            <a:rPr lang="fi-FI" sz="1900" kern="1200" dirty="0"/>
            <a:t>= Kirjoittaja </a:t>
          </a:r>
          <a:r>
            <a:rPr lang="fi-FI" sz="1900" b="0" i="0" u="none" kern="1200" dirty="0"/>
            <a:t>esittää asian itsestäänselvyytenä tai universaalina totuutena.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b="0" i="0" u="none" kern="1200" dirty="0"/>
            <a:t>Teksti käyttää esim. värikästä sanavalintaa.</a:t>
          </a:r>
          <a:endParaRPr lang="en-US" sz="1900" b="0" i="0" kern="1200" dirty="0"/>
        </a:p>
      </dsp:txBody>
      <dsp:txXfrm>
        <a:off x="0" y="0"/>
        <a:ext cx="6160315" cy="1252001"/>
      </dsp:txXfrm>
    </dsp:sp>
    <dsp:sp modelId="{AC4B9C4D-095D-42CA-8BCD-F2D703E6F698}">
      <dsp:nvSpPr>
        <dsp:cNvPr id="0" name=""/>
        <dsp:cNvSpPr/>
      </dsp:nvSpPr>
      <dsp:spPr>
        <a:xfrm>
          <a:off x="0" y="1252001"/>
          <a:ext cx="6160315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B7E7B4-E3F7-4708-B4EE-4F5A9C35BE90}">
      <dsp:nvSpPr>
        <dsp:cNvPr id="0" name=""/>
        <dsp:cNvSpPr/>
      </dsp:nvSpPr>
      <dsp:spPr>
        <a:xfrm>
          <a:off x="0" y="1252001"/>
          <a:ext cx="6160315" cy="1252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b="1" kern="1200" dirty="0">
              <a:highlight>
                <a:srgbClr val="FFFF00"/>
              </a:highlight>
            </a:rPr>
            <a:t>Taustaoletus</a:t>
          </a:r>
          <a:r>
            <a:rPr lang="fi-FI" sz="1900" kern="1200" dirty="0"/>
            <a:t> = </a:t>
          </a:r>
          <a:r>
            <a:rPr lang="fi-FI" sz="1900" b="0" i="0" u="none" kern="1200" dirty="0"/>
            <a:t>Kirjoittaja olettaa, että lukijalla on taustatietoa, jota tarvitaan tekstin ymmärtämiseen.</a:t>
          </a:r>
          <a:endParaRPr lang="en-US" sz="1900" b="0" kern="1200" dirty="0"/>
        </a:p>
      </dsp:txBody>
      <dsp:txXfrm>
        <a:off x="0" y="1252001"/>
        <a:ext cx="6160315" cy="1252001"/>
      </dsp:txXfrm>
    </dsp:sp>
    <dsp:sp modelId="{65644538-CEEE-4FFE-848A-5382A4A23037}">
      <dsp:nvSpPr>
        <dsp:cNvPr id="0" name=""/>
        <dsp:cNvSpPr/>
      </dsp:nvSpPr>
      <dsp:spPr>
        <a:xfrm>
          <a:off x="0" y="2504002"/>
          <a:ext cx="6160315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91F4DC-E10C-4A5B-A768-9FE0570FA2A9}">
      <dsp:nvSpPr>
        <dsp:cNvPr id="0" name=""/>
        <dsp:cNvSpPr/>
      </dsp:nvSpPr>
      <dsp:spPr>
        <a:xfrm>
          <a:off x="0" y="2504002"/>
          <a:ext cx="6160315" cy="1252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b="1" kern="1200" dirty="0">
              <a:highlight>
                <a:srgbClr val="FFFF00"/>
              </a:highlight>
            </a:rPr>
            <a:t>Polarisaatio</a:t>
          </a:r>
          <a:r>
            <a:rPr lang="fi-FI" sz="1900" kern="1200" dirty="0"/>
            <a:t> = Kirjoittaja rakentaa argumentaation vastakohtien varaan</a:t>
          </a:r>
          <a:endParaRPr lang="en-US" sz="1900" kern="1200" dirty="0"/>
        </a:p>
      </dsp:txBody>
      <dsp:txXfrm>
        <a:off x="0" y="2504002"/>
        <a:ext cx="6160315" cy="1252001"/>
      </dsp:txXfrm>
    </dsp:sp>
    <dsp:sp modelId="{9647EFF4-A959-4FA3-B9ED-039772104C38}">
      <dsp:nvSpPr>
        <dsp:cNvPr id="0" name=""/>
        <dsp:cNvSpPr/>
      </dsp:nvSpPr>
      <dsp:spPr>
        <a:xfrm>
          <a:off x="0" y="3756003"/>
          <a:ext cx="6160315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D61473-0E28-4E60-A12D-7A8D5EB32091}">
      <dsp:nvSpPr>
        <dsp:cNvPr id="0" name=""/>
        <dsp:cNvSpPr/>
      </dsp:nvSpPr>
      <dsp:spPr>
        <a:xfrm>
          <a:off x="0" y="3756003"/>
          <a:ext cx="6160315" cy="1252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b="1" kern="1200" dirty="0">
              <a:highlight>
                <a:srgbClr val="FFFF00"/>
              </a:highlight>
            </a:rPr>
            <a:t>Intertekstuaalisuus</a:t>
          </a:r>
          <a:r>
            <a:rPr lang="fi-FI" sz="1900" kern="1200" dirty="0">
              <a:highlight>
                <a:srgbClr val="FFFF00"/>
              </a:highlight>
            </a:rPr>
            <a:t> </a:t>
          </a:r>
          <a:r>
            <a:rPr lang="fi-FI" sz="1900" kern="1200" dirty="0"/>
            <a:t>= Kirjoittaja viittaa toiseen tunnettuun tekstiin. Tavoitteena voi olla lisätä oman tekstin arvostusta tai luotettavuutta. Viittaus voi olla myös humoristinen.</a:t>
          </a:r>
          <a:endParaRPr lang="en-US" sz="1900" kern="1200" dirty="0"/>
        </a:p>
      </dsp:txBody>
      <dsp:txXfrm>
        <a:off x="0" y="3756003"/>
        <a:ext cx="6160315" cy="12520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A6A15-6E39-4FFA-B5DC-89EB633E6D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8300" y="1371600"/>
            <a:ext cx="8127574" cy="2736443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169311-3201-45EC-B973-82EC27DA52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8300" y="4299358"/>
            <a:ext cx="8127574" cy="1187042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AE4B9-EDEF-4A2C-B464-332C5C624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4C951-4861-4549-8E72-CEECA89E4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E1401-5637-41BC-AC21-891056450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5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AD0E6-AD36-493C-9DC3-5ACC2059E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299" y="685800"/>
            <a:ext cx="8915402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0B8558-FA83-4F6C-A6D1-2DF9D3F74B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38299" y="2057399"/>
            <a:ext cx="8915401" cy="41148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DE619-0CC6-4480-ABDE-277D36BDF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791E6-BE35-4ECA-8AD1-E8EC09B85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F94606-B928-42D6-85CC-9576F60E3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29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F18D8A-5002-491C-922A-E9624E2DBD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5882C6-2BE9-4E25-B8BB-A2346A2B0B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BEFF9-B3BC-4C07-BF6C-2E3C91B5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F4CF6-CDF1-4AFD-8319-71FD4FED4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1A026-57F4-47F7-B4F0-E0D48E012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822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B3747-9ADB-4FCC-89CE-6E84D1347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EC9C6-5D7D-4249-8820-D4C99D0AE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F35F7-46A1-40A9-ACD7-C49239926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45637-B780-4999-A87D-0039BC5A9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9777F-E471-4CC5-B27B-137CB061E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658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DCB1D-064E-46DE-B533-7CDA331EE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300" y="2748406"/>
            <a:ext cx="8115300" cy="273799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222C0-D002-4A94-BAFF-FD1A1CCA6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8300" y="1371600"/>
            <a:ext cx="8115300" cy="133327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E7D7E-EC9F-4AA5-A559-EF556C6AD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7A8EE-88C1-400C-A23F-656DC76B9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C245A4-F9C6-44E9-929F-78C657C8B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674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DF34F-B65E-4FA0-87E8-8890F482B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299" y="685800"/>
            <a:ext cx="9382348" cy="1371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25A67-10CA-4531-93E1-39892C087E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38297" y="2057400"/>
            <a:ext cx="4553103" cy="41250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2BE36-0CAF-4D92-9AC2-9249276B9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7000" y="2057400"/>
            <a:ext cx="4543647" cy="4125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C36479-3B04-43BD-9B59-DBF6CA2B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FD4449-57DB-41D2-B49E-694E7C13F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60CC2C-E50B-47D2-B62F-D5C4C9CDA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59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8530B-D0F2-4FC4-A10F-1E54EF82C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300" y="755118"/>
            <a:ext cx="9378304" cy="122276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8865C-9D06-4FA3-BA3D-7187BB41B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8300" y="2034147"/>
            <a:ext cx="4529391" cy="681591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2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56570-8F97-4B7E-A805-96925AC478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38300" y="2748405"/>
            <a:ext cx="4529391" cy="344125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57EF54-F63F-4730-99EE-0E472578F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87213" y="2034147"/>
            <a:ext cx="4529391" cy="681591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2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08453E-B012-4889-9F49-E1351532AD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87213" y="2748405"/>
            <a:ext cx="4529391" cy="344125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9FC47A-8514-4C98-B1BE-FF6CC666C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D4301A-D375-4163-9488-27A9CDC6F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ED6105-4A37-4D4B-9BE8-715FB732C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146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3007F-6649-4D23-8869-C1CC29D00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8B85A1-41F9-4BC1-9C40-3E5D5C042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B23774-EAA9-47ED-87EF-EE2B29A25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526550-DD4D-45E2-8916-8314C5D06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03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35FACD-1A4D-49F3-8EA8-21B5C1A6A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FD9DD-0E4E-4C36-AF85-B3EAD7FE6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E6F4C8-14FA-4405-85EE-ABF53FB03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39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E7C28-5DEE-493D-ABAD-38E4F2D75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621" y="1085481"/>
            <a:ext cx="3651180" cy="1657719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E79C5-E567-4F12-96B8-8BBEAE3D8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6900" y="1132676"/>
            <a:ext cx="5289480" cy="4728374"/>
          </a:xfrm>
        </p:spPr>
        <p:txBody>
          <a:bodyPr/>
          <a:lstStyle>
            <a:lvl1pPr>
              <a:lnSpc>
                <a:spcPct val="110000"/>
              </a:lnSpc>
              <a:defRPr sz="3200"/>
            </a:lvl1pPr>
            <a:lvl2pPr>
              <a:lnSpc>
                <a:spcPct val="110000"/>
              </a:lnSpc>
              <a:defRPr sz="2800"/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 sz="2000"/>
            </a:lvl4pPr>
            <a:lvl5pPr>
              <a:lnSpc>
                <a:spcPct val="110000"/>
              </a:lnSpc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33DF7F-0B5C-40CE-A65F-779FA7EFBF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25621" y="2748406"/>
            <a:ext cx="3651180" cy="3112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22248C-1826-4833-9592-383B5873A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0219DC-2646-42AD-897A-EB765DCBE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238D7-4EEA-475B-B1CA-C44B89BEA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636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D65BE-C907-4660-A586-71C6A1D10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085481"/>
            <a:ext cx="3657600" cy="1657719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4C8A9-67DF-419C-B2FC-3A879CCEF3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76900" y="1061885"/>
            <a:ext cx="5331069" cy="47755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DA94A1-3058-402A-9C3F-2F210D91D9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200" y="2748406"/>
            <a:ext cx="3657600" cy="3112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C3CA50-C8D8-4F83-B2F6-BCE825866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7E5BE3-7B02-4281-BD90-C1FAAF636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E256D-ACD5-438F-BA6F-605E5260E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24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1A689-589E-4A73-9313-EF44F7E4E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299" y="685800"/>
            <a:ext cx="8915402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2B11B8-9E77-4144-B9C1-FD164D9A1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8300" y="2057400"/>
            <a:ext cx="8915402" cy="4137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6E4CC-CF79-4C8D-9E5F-1BB517435A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1001475" y="1517536"/>
            <a:ext cx="28011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100" baseline="0">
                <a:solidFill>
                  <a:schemeClr val="tx1"/>
                </a:solidFill>
              </a:defRPr>
            </a:lvl1pPr>
          </a:lstStyle>
          <a:p>
            <a:fld id="{B6D41BCC-AD73-4203-A5A6-E62EB28B0FE6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79449-05F6-4BC7-95DF-F04E1F1614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118764" y="4237870"/>
            <a:ext cx="3344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1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17FE5-2D1F-4ECC-9460-08145C3BB9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8877" y="6319138"/>
            <a:ext cx="710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100" baseline="0">
                <a:solidFill>
                  <a:schemeClr val="tx1"/>
                </a:solidFill>
              </a:defRPr>
            </a:lvl1pPr>
          </a:lstStyle>
          <a:p>
            <a:fld id="{D637F8FC-4B86-4690-8888-22AB2F781B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980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72" r:id="rId5"/>
    <p:sldLayoutId id="2147483677" r:id="rId6"/>
    <p:sldLayoutId id="2147483673" r:id="rId7"/>
    <p:sldLayoutId id="2147483674" r:id="rId8"/>
    <p:sldLayoutId id="2147483675" r:id="rId9"/>
    <p:sldLayoutId id="2147483676" r:id="rId10"/>
    <p:sldLayoutId id="214748367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yle.fi/a/3-1207767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skepsis.fi/jutut/virhelista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CE6CDF-ADB7-468C-85C9-B20A076F3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39EA3C6-5BB9-4426-BF58-2B808502F8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0A35E7-9EF6-40E1-A6C5-0B6D3D724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371600"/>
            <a:ext cx="11389581" cy="411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8D65956-0F58-DB00-9741-828590AC79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6799" y="2176549"/>
            <a:ext cx="5676901" cy="1447466"/>
          </a:xfrm>
        </p:spPr>
        <p:txBody>
          <a:bodyPr>
            <a:normAutofit/>
          </a:bodyPr>
          <a:lstStyle/>
          <a:p>
            <a:r>
              <a:rPr lang="fi-FI" sz="3200" dirty="0"/>
              <a:t>Argumentaatio</a:t>
            </a:r>
            <a:br>
              <a:rPr lang="fi-FI" sz="3200" dirty="0"/>
            </a:br>
            <a:r>
              <a:rPr lang="fi-FI" sz="3200" dirty="0"/>
              <a:t>Retoriset keinot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E34052B-83A7-3B3F-4012-DDA6FF2833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6799" y="3858564"/>
            <a:ext cx="5676901" cy="1061184"/>
          </a:xfrm>
        </p:spPr>
        <p:txBody>
          <a:bodyPr>
            <a:normAutofit/>
          </a:bodyPr>
          <a:lstStyle/>
          <a:p>
            <a:endParaRPr lang="fi-FI" sz="16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44FE1D-3D23-BB72-AB8A-E28400EFB3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786" r="15374" b="-3"/>
          <a:stretch/>
        </p:blipFill>
        <p:spPr>
          <a:xfrm>
            <a:off x="-1" y="1371600"/>
            <a:ext cx="407669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32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AEF0F480-AC05-4FED-9090-797A1AA65C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295D3A5B-8711-48A3-ABD6-39982B174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71600"/>
            <a:ext cx="9753600" cy="411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21E7446-3A6E-A6A9-BCF9-7F6F5F1E0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300" y="2057401"/>
            <a:ext cx="6857023" cy="184242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 i="1" dirty="0" err="1"/>
              <a:t>Retoriikka</a:t>
            </a:r>
            <a:r>
              <a:rPr lang="en-US" sz="4100" dirty="0"/>
              <a:t> </a:t>
            </a:r>
            <a:r>
              <a:rPr lang="en-US" sz="4100" dirty="0" err="1"/>
              <a:t>eli</a:t>
            </a:r>
            <a:r>
              <a:rPr lang="en-US" sz="4100" dirty="0"/>
              <a:t> </a:t>
            </a:r>
            <a:r>
              <a:rPr lang="en-US" sz="4100" dirty="0" err="1"/>
              <a:t>miten</a:t>
            </a:r>
            <a:r>
              <a:rPr lang="en-US" sz="4100" dirty="0"/>
              <a:t> </a:t>
            </a:r>
            <a:r>
              <a:rPr lang="en-US" sz="4100" dirty="0" err="1"/>
              <a:t>kielellisillä</a:t>
            </a:r>
            <a:r>
              <a:rPr lang="en-US" sz="4100" dirty="0"/>
              <a:t> </a:t>
            </a:r>
            <a:r>
              <a:rPr lang="en-US" sz="4100" dirty="0" err="1"/>
              <a:t>valinnoilla</a:t>
            </a:r>
            <a:r>
              <a:rPr lang="en-US" sz="4100" dirty="0"/>
              <a:t> </a:t>
            </a:r>
            <a:r>
              <a:rPr lang="en-US" sz="4100" dirty="0" err="1"/>
              <a:t>vaikutetaan</a:t>
            </a:r>
            <a:endParaRPr lang="en-US" sz="4100" dirty="0"/>
          </a:p>
        </p:txBody>
      </p:sp>
    </p:spTree>
    <p:extLst>
      <p:ext uri="{BB962C8B-B14F-4D97-AF65-F5344CB8AC3E}">
        <p14:creationId xmlns:p14="http://schemas.microsoft.com/office/powerpoint/2010/main" val="1300142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496F58-731B-4833-93F9-53192FC21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5B3A3C-971D-4F24-9512-C9E4590CA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804" y="-5040"/>
            <a:ext cx="7319004" cy="20624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8FFCC75-DA47-3C49-2054-13A2F6BE3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173" y="403798"/>
            <a:ext cx="5678827" cy="1244765"/>
          </a:xfrm>
        </p:spPr>
        <p:txBody>
          <a:bodyPr>
            <a:normAutofit/>
          </a:bodyPr>
          <a:lstStyle/>
          <a:p>
            <a:r>
              <a:rPr lang="fi-FI" dirty="0"/>
              <a:t>Retoriset keinot lisäävät vaikuttavuutta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EA05042-3EDB-D0EF-F243-697EE602C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8400" y="685800"/>
            <a:ext cx="4305300" cy="550885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fi-FI" sz="1500" dirty="0"/>
              <a:t>(Ks. Äly sekä open antama moniste.)</a:t>
            </a:r>
          </a:p>
          <a:p>
            <a:pPr>
              <a:lnSpc>
                <a:spcPct val="110000"/>
              </a:lnSpc>
            </a:pPr>
            <a:endParaRPr lang="fi-FI" sz="1500" dirty="0"/>
          </a:p>
          <a:p>
            <a:pPr>
              <a:lnSpc>
                <a:spcPct val="110000"/>
              </a:lnSpc>
            </a:pPr>
            <a:r>
              <a:rPr lang="fi-FI" dirty="0"/>
              <a:t> </a:t>
            </a:r>
            <a:r>
              <a:rPr lang="fi-FI" i="1" dirty="0"/>
              <a:t>Värittyneet ja </a:t>
            </a:r>
            <a:r>
              <a:rPr lang="fi-FI" i="1" dirty="0" err="1"/>
              <a:t>kohosteiset</a:t>
            </a:r>
            <a:r>
              <a:rPr lang="fi-FI" i="1" dirty="0"/>
              <a:t> sanavalinnat (-&gt; asiatyyli, arkinen tyyli)</a:t>
            </a:r>
          </a:p>
          <a:p>
            <a:pPr>
              <a:lnSpc>
                <a:spcPct val="110000"/>
              </a:lnSpc>
            </a:pPr>
            <a:r>
              <a:rPr lang="fi-FI" i="1" dirty="0"/>
              <a:t>   Liioittelu ja kärjistäminen (huumori)​</a:t>
            </a:r>
          </a:p>
          <a:p>
            <a:pPr>
              <a:lnSpc>
                <a:spcPct val="110000"/>
              </a:lnSpc>
            </a:pPr>
            <a:r>
              <a:rPr lang="fi-FI" i="1" dirty="0"/>
              <a:t>    Esimerkit​</a:t>
            </a:r>
          </a:p>
          <a:p>
            <a:pPr>
              <a:lnSpc>
                <a:spcPct val="110000"/>
              </a:lnSpc>
            </a:pPr>
            <a:r>
              <a:rPr lang="fi-FI" i="1" dirty="0"/>
              <a:t>    Toisto ja vertailu​</a:t>
            </a:r>
          </a:p>
          <a:p>
            <a:pPr>
              <a:lnSpc>
                <a:spcPct val="110000"/>
              </a:lnSpc>
            </a:pPr>
            <a:r>
              <a:rPr lang="fi-FI" i="1" dirty="0"/>
              <a:t>    Minä- ja me-persoonan käyttäminen (Varo! Älä kirjoita päiväkirjaa!)</a:t>
            </a:r>
          </a:p>
          <a:p>
            <a:pPr lvl="1">
              <a:lnSpc>
                <a:spcPct val="110000"/>
              </a:lnSpc>
            </a:pPr>
            <a:r>
              <a:rPr lang="fi-FI" sz="1800" i="1" dirty="0"/>
              <a:t>Minä-tyyli tuo tekstiin henkilökohtaista sävyä.</a:t>
            </a:r>
          </a:p>
          <a:p>
            <a:pPr lvl="1">
              <a:lnSpc>
                <a:spcPct val="110000"/>
              </a:lnSpc>
            </a:pPr>
            <a:r>
              <a:rPr lang="fi-FI" sz="1800" i="1" dirty="0"/>
              <a:t>Me-tyylillä auttaa lukijaa samaistumaan aiheeseen.</a:t>
            </a:r>
          </a:p>
        </p:txBody>
      </p:sp>
      <p:pic>
        <p:nvPicPr>
          <p:cNvPr id="5" name="Picture 4" descr="Kaksi henkilöä käsi kädessä, kun istuu penkki">
            <a:extLst>
              <a:ext uri="{FF2B5EF4-FFF2-40B4-BE49-F238E27FC236}">
                <a16:creationId xmlns:a16="http://schemas.microsoft.com/office/drawing/2014/main" id="{C89F126E-75B2-840A-5FA9-590B9AEBBD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84" r="-1" b="-1"/>
          <a:stretch/>
        </p:blipFill>
        <p:spPr>
          <a:xfrm>
            <a:off x="20" y="2057400"/>
            <a:ext cx="7312859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085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B630A6-BD79-208A-C8AD-901B1B9F7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Hallamaan kolumni (</a:t>
            </a:r>
            <a:r>
              <a:rPr lang="fi-FI" dirty="0" err="1">
                <a:hlinkClick r:id="rId2"/>
              </a:rPr>
              <a:t>klik</a:t>
            </a:r>
            <a:r>
              <a:rPr lang="fi-FI" dirty="0">
                <a:hlinkClick r:id="rId2"/>
              </a:rPr>
              <a:t>)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DBC17A5-DF7E-DEFC-979E-E987BA1AA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i-FI" sz="2400" b="1" dirty="0"/>
              <a:t>1. Lue kolumni ja analysoi sen argumentaatiota ja retoriikkaa.</a:t>
            </a:r>
            <a:br>
              <a:rPr lang="fi-FI" sz="2400" dirty="0"/>
            </a:br>
            <a:r>
              <a:rPr lang="fi-FI" sz="2400" dirty="0"/>
              <a:t>Mikä on Hallamaan tekstin teesi?</a:t>
            </a:r>
            <a:br>
              <a:rPr lang="fi-FI" sz="2400" dirty="0"/>
            </a:br>
            <a:r>
              <a:rPr lang="fi-FI" sz="2400" dirty="0"/>
              <a:t>Miten Hallamaa argumentoi teesiään? Mitä argumentaation keinoja löydät?</a:t>
            </a:r>
            <a:br>
              <a:rPr lang="fi-FI" sz="2400" dirty="0"/>
            </a:br>
            <a:r>
              <a:rPr lang="fi-FI" sz="2400" dirty="0"/>
              <a:t>Mitä retorisia keinoja Hallamaa tekstissään käyttää?</a:t>
            </a:r>
          </a:p>
          <a:p>
            <a:endParaRPr lang="fi-FI" sz="2400" dirty="0"/>
          </a:p>
          <a:p>
            <a:pPr marL="0" indent="0">
              <a:buNone/>
            </a:pPr>
            <a:r>
              <a:rPr lang="fi-FI" sz="2400" b="1" dirty="0"/>
              <a:t>2. Laadi 500-800 merkkiä pitkä kommentti kolumniin. </a:t>
            </a:r>
            <a:br>
              <a:rPr lang="fi-FI" sz="2400" dirty="0"/>
            </a:br>
            <a:r>
              <a:rPr lang="fi-FI" sz="2400" dirty="0"/>
              <a:t>Ota kantaa aiheeseen. </a:t>
            </a:r>
            <a:br>
              <a:rPr lang="fi-FI" sz="2400" dirty="0"/>
            </a:br>
            <a:r>
              <a:rPr lang="fi-FI" sz="2400" dirty="0"/>
              <a:t>Kiinnitä huomiota argumentaatioon ja retorisiin </a:t>
            </a:r>
            <a:r>
              <a:rPr lang="fi-FI" sz="2400"/>
              <a:t>keinoihin.</a:t>
            </a:r>
            <a:br>
              <a:rPr lang="fi-FI" sz="2400"/>
            </a:br>
            <a:endParaRPr lang="fi-FI" sz="2400" dirty="0"/>
          </a:p>
          <a:p>
            <a:pPr marL="0" indent="0">
              <a:buNone/>
            </a:pPr>
            <a:r>
              <a:rPr lang="fi-FI" sz="2400" dirty="0"/>
              <a:t>Palauta opelle sähköpostiin: </a:t>
            </a:r>
            <a:r>
              <a:rPr lang="fi-FI" sz="2400" i="1" dirty="0"/>
              <a:t>sallamaari.kyllonen@edu.joensuu.fi</a:t>
            </a:r>
          </a:p>
          <a:p>
            <a:pPr marL="0" indent="0"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105995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BCDD81-4B9D-41CC-B7A7-58D2E0278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Argumentoiva teksti pyrkii vaikuttamaan mielipiteeseen</a:t>
            </a:r>
          </a:p>
        </p:txBody>
      </p:sp>
      <p:graphicFrame>
        <p:nvGraphicFramePr>
          <p:cNvPr id="6" name="Sisällön paikkamerkki 2">
            <a:extLst>
              <a:ext uri="{FF2B5EF4-FFF2-40B4-BE49-F238E27FC236}">
                <a16:creationId xmlns:a16="http://schemas.microsoft.com/office/drawing/2014/main" id="{47CA6DB0-D576-2138-A4C0-B29ADB678065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638297" y="2057400"/>
          <a:ext cx="4553103" cy="4125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BF5A2FB-4484-FDE3-5914-A8BBFC89AA8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i-FI" sz="2400" dirty="0"/>
              <a:t> Erilaisia arjen ja median vaikuttavia tekstilajeja:</a:t>
            </a:r>
          </a:p>
          <a:p>
            <a:pPr lvl="1"/>
            <a:r>
              <a:rPr lang="fi-FI" sz="2000" dirty="0"/>
              <a:t> Arvostelu​</a:t>
            </a:r>
          </a:p>
          <a:p>
            <a:pPr lvl="1"/>
            <a:r>
              <a:rPr lang="fi-FI" sz="2000" dirty="0"/>
              <a:t>Pääkirjoitus, kolumni, pakina​</a:t>
            </a:r>
          </a:p>
          <a:p>
            <a:pPr lvl="1"/>
            <a:r>
              <a:rPr lang="fi-FI" sz="2000" dirty="0"/>
              <a:t>Vaikuttava puhe​</a:t>
            </a:r>
          </a:p>
          <a:p>
            <a:pPr lvl="1"/>
            <a:r>
              <a:rPr lang="fi-FI" sz="2000" dirty="0"/>
              <a:t>Väittely</a:t>
            </a:r>
          </a:p>
          <a:p>
            <a:pPr lvl="1"/>
            <a:endParaRPr lang="fi-FI" sz="2000" dirty="0"/>
          </a:p>
          <a:p>
            <a:pPr lvl="1"/>
            <a:r>
              <a:rPr lang="fi-FI" sz="2000" dirty="0"/>
              <a:t>Myös tieteelliset ja pohtivat artikkelit ja esseet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20947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FE9CC2-BA24-47CD-AE5E-A6BB2A464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B5E4CD-D48B-4BA2-A183-C7F932AA6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82830"/>
            <a:ext cx="4038600" cy="4114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3A7C1AA-BE28-5C04-A48A-F8CA04D4B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1" y="2057400"/>
            <a:ext cx="2630854" cy="2647462"/>
          </a:xfrm>
        </p:spPr>
        <p:txBody>
          <a:bodyPr anchor="t">
            <a:normAutofit/>
          </a:bodyPr>
          <a:lstStyle/>
          <a:p>
            <a:r>
              <a:rPr lang="fi-FI" sz="2500"/>
              <a:t>Argumentaatio = väitteet + perustelut</a:t>
            </a: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CC00D4CE-6863-D408-3BDD-95D51E6F21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9264659"/>
              </p:ext>
            </p:extLst>
          </p:nvPr>
        </p:nvGraphicFramePr>
        <p:xfrm>
          <a:off x="5068562" y="817510"/>
          <a:ext cx="6160315" cy="50080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2566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0FE9CC2-BA24-47CD-AE5E-A6BB2A464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B5E4CD-D48B-4BA2-A183-C7F932AA6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82830"/>
            <a:ext cx="4038600" cy="4114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2F0FC5E-19AD-E81C-3E77-CF36113D6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1" y="2057400"/>
            <a:ext cx="2630854" cy="2647462"/>
          </a:xfrm>
        </p:spPr>
        <p:txBody>
          <a:bodyPr anchor="t">
            <a:normAutofit/>
          </a:bodyPr>
          <a:lstStyle/>
          <a:p>
            <a:r>
              <a:rPr lang="fi-FI" sz="2200"/>
              <a:t>Tunnista argumentaation keino</a:t>
            </a: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3E307403-6B3C-6181-4B95-DF0FA18889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9188339"/>
              </p:ext>
            </p:extLst>
          </p:nvPr>
        </p:nvGraphicFramePr>
        <p:xfrm>
          <a:off x="5068562" y="817510"/>
          <a:ext cx="6160315" cy="50080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3265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DABA077-5650-4194-91A9-0181927D3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4E7FFF-D33D-499B-85BF-6EBA5D5FB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1402E7-5138-4B04-AA6B-9B61E652E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57400"/>
            <a:ext cx="113919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A54C4B4-DC41-BE09-A902-9B5569E88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0" y="2748405"/>
            <a:ext cx="4744334" cy="341858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</a:pPr>
            <a:r>
              <a:rPr lang="fi-FI" sz="1500" i="1"/>
              <a:t>Miehethän ovat tunnetusti naisia parempia ruoanlaittajia. Kaikki suuret mestarikokit ovat miehiä.</a:t>
            </a:r>
          </a:p>
          <a:p>
            <a:pPr>
              <a:lnSpc>
                <a:spcPct val="110000"/>
              </a:lnSpc>
            </a:pPr>
            <a:r>
              <a:rPr lang="fi-FI" sz="1500" i="1"/>
              <a:t>Turkulainen </a:t>
            </a:r>
            <a:r>
              <a:rPr lang="fi-FI" sz="1500" i="1" err="1"/>
              <a:t>Kaskis</a:t>
            </a:r>
            <a:r>
              <a:rPr lang="fi-FI" sz="1500" i="1"/>
              <a:t> sai ansaitusti ensimmäisen Michelin-tähtensä.</a:t>
            </a:r>
          </a:p>
          <a:p>
            <a:pPr>
              <a:lnSpc>
                <a:spcPct val="110000"/>
              </a:lnSpc>
            </a:pPr>
            <a:r>
              <a:rPr lang="fi-FI" sz="1500" i="1"/>
              <a:t>Kasvisruoan hiilijalanjälki on pienempi kuin liharuoan. Kasvisruoka on myös liharuokaa terveellisempää ja edullisempaa.</a:t>
            </a:r>
          </a:p>
          <a:p>
            <a:pPr>
              <a:lnSpc>
                <a:spcPct val="110000"/>
              </a:lnSpc>
            </a:pPr>
            <a:r>
              <a:rPr lang="fi-FI" sz="1500" i="1"/>
              <a:t>Ravitsevaan ruokavalioon tarvitaan muutakin kuin viisi leipää ja kaksi kalaa, puhumattakaan vedestä ja viinistä.</a:t>
            </a:r>
          </a:p>
        </p:txBody>
      </p:sp>
      <p:pic>
        <p:nvPicPr>
          <p:cNvPr id="5" name="Picture 4" descr="Neljä Mackerel kala grilli grilli taso">
            <a:extLst>
              <a:ext uri="{FF2B5EF4-FFF2-40B4-BE49-F238E27FC236}">
                <a16:creationId xmlns:a16="http://schemas.microsoft.com/office/drawing/2014/main" id="{9B8F9944-CA45-50D6-D9FA-66816AFA80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75" r="3850" b="4"/>
          <a:stretch/>
        </p:blipFill>
        <p:spPr>
          <a:xfrm>
            <a:off x="7322029" y="2057400"/>
            <a:ext cx="4069871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381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F5A169B-2C96-5999-21CC-AAD156AC5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Kotitehtävä 1: Taustaoletukset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5FDEBA1E-B2C1-7308-742E-CD8808CECC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126" y="2130146"/>
            <a:ext cx="8049748" cy="3991532"/>
          </a:xfrm>
        </p:spPr>
      </p:pic>
    </p:spTree>
    <p:extLst>
      <p:ext uri="{BB962C8B-B14F-4D97-AF65-F5344CB8AC3E}">
        <p14:creationId xmlns:p14="http://schemas.microsoft.com/office/powerpoint/2010/main" val="3527295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75B23E4-CE0B-4776-A7F2-6E53973BF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Kotitehtävä 2: </a:t>
            </a:r>
            <a:br>
              <a:rPr lang="fi-FI" dirty="0"/>
            </a:br>
            <a:r>
              <a:rPr lang="fi-FI" dirty="0"/>
              <a:t>Kolme suostuttelumääritelmää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E34B6652-72C8-C2E2-551F-3D1D5E3BE7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1592" y="2523727"/>
            <a:ext cx="9588815" cy="2747805"/>
          </a:xfrm>
        </p:spPr>
      </p:pic>
    </p:spTree>
    <p:extLst>
      <p:ext uri="{BB962C8B-B14F-4D97-AF65-F5344CB8AC3E}">
        <p14:creationId xmlns:p14="http://schemas.microsoft.com/office/powerpoint/2010/main" val="3717848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BD496F58-731B-4833-93F9-53192FC21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95B3A3C-971D-4F24-9512-C9E4590CA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804" y="-5040"/>
            <a:ext cx="7319004" cy="20624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C646958-3EA9-93B3-C7C6-92717B9FA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173" y="403798"/>
            <a:ext cx="5678827" cy="1244765"/>
          </a:xfrm>
        </p:spPr>
        <p:txBody>
          <a:bodyPr>
            <a:normAutofit/>
          </a:bodyPr>
          <a:lstStyle/>
          <a:p>
            <a:r>
              <a:rPr lang="fi-FI"/>
              <a:t>Argumentaation ongelmia 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2F087AF-4BC8-F361-82E5-E7AA59912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2360" y="403798"/>
            <a:ext cx="4514850" cy="5790861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b="1" dirty="0"/>
              <a:t>Huomion siirtäminen </a:t>
            </a:r>
            <a:r>
              <a:rPr lang="fi-FI" dirty="0"/>
              <a:t>argumentoitavasta asiasta argumentoijaan.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b="1" i="1" dirty="0"/>
              <a:t>Olkinukke</a:t>
            </a:r>
            <a:r>
              <a:rPr lang="fi-FI" b="1" dirty="0"/>
              <a:t>. </a:t>
            </a:r>
            <a:r>
              <a:rPr lang="fi-FI" dirty="0"/>
              <a:t>Argumentoijan sanojen liioittelu tai kärjistäminen niin, että syntyy vääristynyt alkuperäisen asian ohittava uhkakuva, jota vastaan hyökätään.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b="1" dirty="0"/>
              <a:t>Epämääräiseen, </a:t>
            </a:r>
            <a:r>
              <a:rPr lang="fi-FI" b="1" dirty="0" err="1"/>
              <a:t>lähteistämättömään</a:t>
            </a:r>
            <a:r>
              <a:rPr lang="fi-FI" b="1" dirty="0"/>
              <a:t> tai väärin valittuun auktoriteettiin vetoaminen</a:t>
            </a:r>
            <a:r>
              <a:rPr lang="fi-FI" dirty="0"/>
              <a:t>. 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b="1" dirty="0"/>
              <a:t>Kehäpäätelmä. </a:t>
            </a:r>
            <a:r>
              <a:rPr lang="fi-FI" dirty="0"/>
              <a:t>Väite perustellaan väitteellä.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b="1" dirty="0"/>
              <a:t>Viettävä pinta</a:t>
            </a:r>
            <a:r>
              <a:rPr lang="fi-FI" dirty="0"/>
              <a:t>, </a:t>
            </a:r>
            <a:r>
              <a:rPr lang="fi-FI" dirty="0" err="1"/>
              <a:t>slippery</a:t>
            </a:r>
            <a:r>
              <a:rPr lang="fi-FI" dirty="0"/>
              <a:t> </a:t>
            </a:r>
            <a:r>
              <a:rPr lang="fi-FI" dirty="0" err="1"/>
              <a:t>slope</a:t>
            </a:r>
            <a:r>
              <a:rPr lang="fi-FI" dirty="0"/>
              <a:t>. Argumentoija maalaa tekstiin kuvitteellisen tapahtumaketjun ja perustelee aihetta sillä.</a:t>
            </a:r>
          </a:p>
          <a:p>
            <a:pPr marL="0" indent="0">
              <a:lnSpc>
                <a:spcPct val="110000"/>
              </a:lnSpc>
              <a:buNone/>
            </a:pPr>
            <a:endParaRPr lang="fi-FI" dirty="0"/>
          </a:p>
          <a:p>
            <a:pPr marL="0" indent="0">
              <a:lnSpc>
                <a:spcPct val="110000"/>
              </a:lnSpc>
              <a:buNone/>
            </a:pPr>
            <a:r>
              <a:rPr lang="fi-FI" dirty="0">
                <a:hlinkClick r:id="rId2"/>
              </a:rPr>
              <a:t>Lisää argumentoinnin virheitä (</a:t>
            </a:r>
            <a:r>
              <a:rPr lang="fi-FI" dirty="0" err="1">
                <a:hlinkClick r:id="rId2"/>
              </a:rPr>
              <a:t>klik</a:t>
            </a:r>
            <a:r>
              <a:rPr lang="fi-FI" dirty="0">
                <a:hlinkClick r:id="rId2"/>
              </a:rPr>
              <a:t>)</a:t>
            </a:r>
            <a:endParaRPr lang="fi-FI" dirty="0"/>
          </a:p>
        </p:txBody>
      </p:sp>
      <p:pic>
        <p:nvPicPr>
          <p:cNvPr id="5" name="Kuva 4" descr="Kuva, joka sisältää kohteen huonekalu, siluetti, kuvitus, taide&#10;&#10;Kuvaus luotu automaattisesti">
            <a:extLst>
              <a:ext uri="{FF2B5EF4-FFF2-40B4-BE49-F238E27FC236}">
                <a16:creationId xmlns:a16="http://schemas.microsoft.com/office/drawing/2014/main" id="{3D8F0C57-5D28-756E-0C73-789F02CAA2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" r="-1" b="-1"/>
          <a:stretch/>
        </p:blipFill>
        <p:spPr>
          <a:xfrm>
            <a:off x="20" y="2057400"/>
            <a:ext cx="7312859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181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AC68F69E-0EA8-59F1-2394-13EB1B8E8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1870" y="137845"/>
            <a:ext cx="8183879" cy="7028634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AC1C3B5F-4EF3-785D-ED36-E990E6697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31" y="3806874"/>
            <a:ext cx="3777945" cy="3051126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4133E29F-356C-72F1-C9FF-D8672ACB8423}"/>
              </a:ext>
            </a:extLst>
          </p:cNvPr>
          <p:cNvSpPr txBox="1"/>
          <p:nvPr/>
        </p:nvSpPr>
        <p:spPr>
          <a:xfrm>
            <a:off x="217170" y="354330"/>
            <a:ext cx="3486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Tunnista kommentit, joissa on argumentaatiovirhe.</a:t>
            </a:r>
          </a:p>
          <a:p>
            <a:r>
              <a:rPr lang="fi-FI" b="1" dirty="0"/>
              <a:t>Nimeä virhe.</a:t>
            </a:r>
          </a:p>
        </p:txBody>
      </p:sp>
    </p:spTree>
    <p:extLst>
      <p:ext uri="{BB962C8B-B14F-4D97-AF65-F5344CB8AC3E}">
        <p14:creationId xmlns:p14="http://schemas.microsoft.com/office/powerpoint/2010/main" val="349808504"/>
      </p:ext>
    </p:extLst>
  </p:cSld>
  <p:clrMapOvr>
    <a:masterClrMapping/>
  </p:clrMapOvr>
</p:sld>
</file>

<file path=ppt/theme/theme1.xml><?xml version="1.0" encoding="utf-8"?>
<a:theme xmlns:a="http://schemas.openxmlformats.org/drawingml/2006/main" name="EncaseVTI">
  <a:themeElements>
    <a:clrScheme name="AnalogousFromLightSeedRightStep">
      <a:dk1>
        <a:srgbClr val="000000"/>
      </a:dk1>
      <a:lt1>
        <a:srgbClr val="FFFFFF"/>
      </a:lt1>
      <a:dk2>
        <a:srgbClr val="412428"/>
      </a:dk2>
      <a:lt2>
        <a:srgbClr val="E2E8E7"/>
      </a:lt2>
      <a:accent1>
        <a:srgbClr val="C6969D"/>
      </a:accent1>
      <a:accent2>
        <a:srgbClr val="BA907F"/>
      </a:accent2>
      <a:accent3>
        <a:srgbClr val="B0A282"/>
      </a:accent3>
      <a:accent4>
        <a:srgbClr val="A2A873"/>
      </a:accent4>
      <a:accent5>
        <a:srgbClr val="94AA81"/>
      </a:accent5>
      <a:accent6>
        <a:srgbClr val="7BAF78"/>
      </a:accent6>
      <a:hlink>
        <a:srgbClr val="568E87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caseVTI" id="{C293990F-FDB3-4ED3-8175-FB79CE5A2A12}" vid="{A5662C19-271F-459F-B4ED-861A9823764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471</Words>
  <Application>Microsoft Office PowerPoint</Application>
  <PresentationFormat>Laajakuva</PresentationFormat>
  <Paragraphs>57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6" baseType="lpstr">
      <vt:lpstr>Arial</vt:lpstr>
      <vt:lpstr>Avenir Next LT Pro</vt:lpstr>
      <vt:lpstr>Avenir Next LT Pro Light</vt:lpstr>
      <vt:lpstr>EncaseVTI</vt:lpstr>
      <vt:lpstr>Argumentaatio Retoriset keinot</vt:lpstr>
      <vt:lpstr>Argumentoiva teksti pyrkii vaikuttamaan mielipiteeseen</vt:lpstr>
      <vt:lpstr>Argumentaatio = väitteet + perustelut</vt:lpstr>
      <vt:lpstr>Tunnista argumentaation keino</vt:lpstr>
      <vt:lpstr>PowerPoint-esitys</vt:lpstr>
      <vt:lpstr>Kotitehtävä 1: Taustaoletukset</vt:lpstr>
      <vt:lpstr>Kotitehtävä 2:  Kolme suostuttelumääritelmää</vt:lpstr>
      <vt:lpstr>Argumentaation ongelmia </vt:lpstr>
      <vt:lpstr>PowerPoint-esitys</vt:lpstr>
      <vt:lpstr>Retoriikka eli miten kielellisillä valinnoilla vaikutetaan</vt:lpstr>
      <vt:lpstr>Retoriset keinot lisäävät vaikuttavuutta</vt:lpstr>
      <vt:lpstr>Hallamaan kolumni (klik)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Kyllönen Sallamaari</dc:creator>
  <cp:lastModifiedBy>Kyllönen Sallamaari</cp:lastModifiedBy>
  <cp:revision>1</cp:revision>
  <dcterms:created xsi:type="dcterms:W3CDTF">2024-09-19T05:57:08Z</dcterms:created>
  <dcterms:modified xsi:type="dcterms:W3CDTF">2024-09-19T14:28:11Z</dcterms:modified>
</cp:coreProperties>
</file>