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8" r:id="rId4"/>
    <p:sldId id="257" r:id="rId5"/>
    <p:sldId id="258" r:id="rId6"/>
    <p:sldId id="259" r:id="rId7"/>
    <p:sldId id="260" r:id="rId8"/>
    <p:sldId id="261" r:id="rId9"/>
    <p:sldId id="270" r:id="rId10"/>
    <p:sldId id="269" r:id="rId11"/>
    <p:sldId id="262" r:id="rId12"/>
    <p:sldId id="271" r:id="rId13"/>
    <p:sldId id="272" r:id="rId14"/>
    <p:sldId id="263" r:id="rId15"/>
    <p:sldId id="264" r:id="rId16"/>
  </p:sldIdLst>
  <p:sldSz cx="9144000" cy="6858000" type="screen4x3"/>
  <p:notesSz cx="6858000" cy="9947275"/>
  <p:defaultTextStyle>
    <a:defPPr>
      <a:defRPr lang="fi-FI"/>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327EA3-F16C-32B7-7C3C-5D673822D61A}" v="8" dt="2019-11-01T08:36:06.330"/>
    <p1510:client id="{D6E6E135-614A-8497-6606-3343B3600FA1}" v="6" dt="2019-11-01T08:19:35.637"/>
    <p1510:client id="{EA5F59D4-86DF-A6F2-DEC5-464C4E7A3C13}" v="52" dt="2019-10-31T08:22:59.635"/>
    <p1510:client id="{EE527A0B-4A0B-0078-6173-9B61539FE8B3}" v="7" dt="2019-11-05T10:54:20.0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4" d="100"/>
          <a:sy n="124" d="100"/>
        </p:scale>
        <p:origin x="122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per Maarit" userId="S::maarit.amper@ysedu.fi::b88e6eb4-4101-45cb-bf0c-f061db2ed33f" providerId="AD" clId="Web-{EE527A0B-4A0B-0078-6173-9B61539FE8B3}"/>
    <pc:docChg chg="modSld">
      <pc:chgData name="Amper Maarit" userId="S::maarit.amper@ysedu.fi::b88e6eb4-4101-45cb-bf0c-f061db2ed33f" providerId="AD" clId="Web-{EE527A0B-4A0B-0078-6173-9B61539FE8B3}" dt="2019-11-05T10:54:20.082" v="6" actId="20577"/>
      <pc:docMkLst>
        <pc:docMk/>
      </pc:docMkLst>
      <pc:sldChg chg="modSp">
        <pc:chgData name="Amper Maarit" userId="S::maarit.amper@ysedu.fi::b88e6eb4-4101-45cb-bf0c-f061db2ed33f" providerId="AD" clId="Web-{EE527A0B-4A0B-0078-6173-9B61539FE8B3}" dt="2019-11-05T10:54:20.082" v="6" actId="20577"/>
        <pc:sldMkLst>
          <pc:docMk/>
          <pc:sldMk cId="0" sldId="262"/>
        </pc:sldMkLst>
        <pc:spChg chg="mod">
          <ac:chgData name="Amper Maarit" userId="S::maarit.amper@ysedu.fi::b88e6eb4-4101-45cb-bf0c-f061db2ed33f" providerId="AD" clId="Web-{EE527A0B-4A0B-0078-6173-9B61539FE8B3}" dt="2019-11-05T10:54:20.082" v="6" actId="20577"/>
          <ac:spMkLst>
            <pc:docMk/>
            <pc:sldMk cId="0" sldId="262"/>
            <ac:spMk id="12291" creationId="{355E6DAC-ED85-4205-859E-286A25DEA0C9}"/>
          </ac:spMkLst>
        </pc:spChg>
      </pc:sldChg>
    </pc:docChg>
  </pc:docChgLst>
  <pc:docChgLst>
    <pc:chgData name="Amper Maarit" userId="S::maarit.amper@ysedu.fi::b88e6eb4-4101-45cb-bf0c-f061db2ed33f" providerId="AD" clId="Web-{EA5F59D4-86DF-A6F2-DEC5-464C4E7A3C13}"/>
    <pc:docChg chg="modSld">
      <pc:chgData name="Amper Maarit" userId="S::maarit.amper@ysedu.fi::b88e6eb4-4101-45cb-bf0c-f061db2ed33f" providerId="AD" clId="Web-{EA5F59D4-86DF-A6F2-DEC5-464C4E7A3C13}" dt="2019-10-31T08:22:59.635" v="50" actId="20577"/>
      <pc:docMkLst>
        <pc:docMk/>
      </pc:docMkLst>
      <pc:sldChg chg="modSp">
        <pc:chgData name="Amper Maarit" userId="S::maarit.amper@ysedu.fi::b88e6eb4-4101-45cb-bf0c-f061db2ed33f" providerId="AD" clId="Web-{EA5F59D4-86DF-A6F2-DEC5-464C4E7A3C13}" dt="2019-10-31T08:22:59.635" v="49" actId="20577"/>
        <pc:sldMkLst>
          <pc:docMk/>
          <pc:sldMk cId="0" sldId="268"/>
        </pc:sldMkLst>
        <pc:spChg chg="mod">
          <ac:chgData name="Amper Maarit" userId="S::maarit.amper@ysedu.fi::b88e6eb4-4101-45cb-bf0c-f061db2ed33f" providerId="AD" clId="Web-{EA5F59D4-86DF-A6F2-DEC5-464C4E7A3C13}" dt="2019-10-31T08:21:49.932" v="2" actId="20577"/>
          <ac:spMkLst>
            <pc:docMk/>
            <pc:sldMk cId="0" sldId="268"/>
            <ac:spMk id="16" creationId="{1B52427B-D66B-4B78-8F08-58D60D660438}"/>
          </ac:spMkLst>
        </pc:spChg>
        <pc:spChg chg="mod">
          <ac:chgData name="Amper Maarit" userId="S::maarit.amper@ysedu.fi::b88e6eb4-4101-45cb-bf0c-f061db2ed33f" providerId="AD" clId="Web-{EA5F59D4-86DF-A6F2-DEC5-464C4E7A3C13}" dt="2019-10-31T08:22:35.369" v="19" actId="20577"/>
          <ac:spMkLst>
            <pc:docMk/>
            <pc:sldMk cId="0" sldId="268"/>
            <ac:spMk id="17" creationId="{38FEDF74-45B2-4532-A7F4-537C5BFF66EC}"/>
          </ac:spMkLst>
        </pc:spChg>
        <pc:spChg chg="mod">
          <ac:chgData name="Amper Maarit" userId="S::maarit.amper@ysedu.fi::b88e6eb4-4101-45cb-bf0c-f061db2ed33f" providerId="AD" clId="Web-{EA5F59D4-86DF-A6F2-DEC5-464C4E7A3C13}" dt="2019-10-31T08:22:59.635" v="49" actId="20577"/>
          <ac:spMkLst>
            <pc:docMk/>
            <pc:sldMk cId="0" sldId="268"/>
            <ac:spMk id="22" creationId="{839B59D4-1BA4-4FC3-9C06-F7586A8DB5C2}"/>
          </ac:spMkLst>
        </pc:spChg>
      </pc:sldChg>
    </pc:docChg>
  </pc:docChgLst>
  <pc:docChgLst>
    <pc:chgData name="Amper Maarit" userId="S::maarit.amper@ysedu.fi::b88e6eb4-4101-45cb-bf0c-f061db2ed33f" providerId="AD" clId="Web-{D6E6E135-614A-8497-6606-3343B3600FA1}"/>
    <pc:docChg chg="modSld">
      <pc:chgData name="Amper Maarit" userId="S::maarit.amper@ysedu.fi::b88e6eb4-4101-45cb-bf0c-f061db2ed33f" providerId="AD" clId="Web-{D6E6E135-614A-8497-6606-3343B3600FA1}" dt="2019-11-01T08:19:35.637" v="5" actId="20577"/>
      <pc:docMkLst>
        <pc:docMk/>
      </pc:docMkLst>
      <pc:sldChg chg="modSp">
        <pc:chgData name="Amper Maarit" userId="S::maarit.amper@ysedu.fi::b88e6eb4-4101-45cb-bf0c-f061db2ed33f" providerId="AD" clId="Web-{D6E6E135-614A-8497-6606-3343B3600FA1}" dt="2019-11-01T08:19:35.637" v="5" actId="20577"/>
        <pc:sldMkLst>
          <pc:docMk/>
          <pc:sldMk cId="0" sldId="262"/>
        </pc:sldMkLst>
        <pc:spChg chg="mod">
          <ac:chgData name="Amper Maarit" userId="S::maarit.amper@ysedu.fi::b88e6eb4-4101-45cb-bf0c-f061db2ed33f" providerId="AD" clId="Web-{D6E6E135-614A-8497-6606-3343B3600FA1}" dt="2019-11-01T08:19:35.637" v="5" actId="20577"/>
          <ac:spMkLst>
            <pc:docMk/>
            <pc:sldMk cId="0" sldId="262"/>
            <ac:spMk id="12291" creationId="{355E6DAC-ED85-4205-859E-286A25DEA0C9}"/>
          </ac:spMkLst>
        </pc:spChg>
      </pc:sldChg>
      <pc:sldChg chg="modSp">
        <pc:chgData name="Amper Maarit" userId="S::maarit.amper@ysedu.fi::b88e6eb4-4101-45cb-bf0c-f061db2ed33f" providerId="AD" clId="Web-{D6E6E135-614A-8497-6606-3343B3600FA1}" dt="2019-11-01T08:19:19.637" v="4" actId="20577"/>
        <pc:sldMkLst>
          <pc:docMk/>
          <pc:sldMk cId="0" sldId="270"/>
        </pc:sldMkLst>
        <pc:spChg chg="mod">
          <ac:chgData name="Amper Maarit" userId="S::maarit.amper@ysedu.fi::b88e6eb4-4101-45cb-bf0c-f061db2ed33f" providerId="AD" clId="Web-{D6E6E135-614A-8497-6606-3343B3600FA1}" dt="2019-11-01T08:19:19.637" v="4" actId="20577"/>
          <ac:spMkLst>
            <pc:docMk/>
            <pc:sldMk cId="0" sldId="270"/>
            <ac:spMk id="10243" creationId="{E4DF0175-F55B-4690-B25D-EBA4D601610E}"/>
          </ac:spMkLst>
        </pc:spChg>
      </pc:sldChg>
    </pc:docChg>
  </pc:docChgLst>
  <pc:docChgLst>
    <pc:chgData name="Amper Maarit" userId="S::maarit.amper@ysedu.fi::b88e6eb4-4101-45cb-bf0c-f061db2ed33f" providerId="AD" clId="Web-{B0327EA3-F16C-32B7-7C3C-5D673822D61A}"/>
    <pc:docChg chg="modSld">
      <pc:chgData name="Amper Maarit" userId="S::maarit.amper@ysedu.fi::b88e6eb4-4101-45cb-bf0c-f061db2ed33f" providerId="AD" clId="Web-{B0327EA3-F16C-32B7-7C3C-5D673822D61A}" dt="2019-11-01T08:36:06.330" v="7" actId="20577"/>
      <pc:docMkLst>
        <pc:docMk/>
      </pc:docMkLst>
      <pc:sldChg chg="modSp">
        <pc:chgData name="Amper Maarit" userId="S::maarit.amper@ysedu.fi::b88e6eb4-4101-45cb-bf0c-f061db2ed33f" providerId="AD" clId="Web-{B0327EA3-F16C-32B7-7C3C-5D673822D61A}" dt="2019-11-01T08:35:56.736" v="4" actId="20577"/>
        <pc:sldMkLst>
          <pc:docMk/>
          <pc:sldMk cId="0" sldId="261"/>
        </pc:sldMkLst>
        <pc:spChg chg="mod">
          <ac:chgData name="Amper Maarit" userId="S::maarit.amper@ysedu.fi::b88e6eb4-4101-45cb-bf0c-f061db2ed33f" providerId="AD" clId="Web-{B0327EA3-F16C-32B7-7C3C-5D673822D61A}" dt="2019-11-01T08:35:56.736" v="4" actId="20577"/>
          <ac:spMkLst>
            <pc:docMk/>
            <pc:sldMk cId="0" sldId="261"/>
            <ac:spMk id="9219" creationId="{A1AF007E-9C48-4012-9985-38110F9C160C}"/>
          </ac:spMkLst>
        </pc:spChg>
      </pc:sldChg>
      <pc:sldChg chg="modSp">
        <pc:chgData name="Amper Maarit" userId="S::maarit.amper@ysedu.fi::b88e6eb4-4101-45cb-bf0c-f061db2ed33f" providerId="AD" clId="Web-{B0327EA3-F16C-32B7-7C3C-5D673822D61A}" dt="2019-11-01T08:36:06.330" v="7" actId="20577"/>
        <pc:sldMkLst>
          <pc:docMk/>
          <pc:sldMk cId="0" sldId="264"/>
        </pc:sldMkLst>
        <pc:spChg chg="mod">
          <ac:chgData name="Amper Maarit" userId="S::maarit.amper@ysedu.fi::b88e6eb4-4101-45cb-bf0c-f061db2ed33f" providerId="AD" clId="Web-{B0327EA3-F16C-32B7-7C3C-5D673822D61A}" dt="2019-11-01T08:36:06.330" v="7" actId="20577"/>
          <ac:spMkLst>
            <pc:docMk/>
            <pc:sldMk cId="0" sldId="264"/>
            <ac:spMk id="13315" creationId="{DF2ECA7E-3959-4E34-850F-F0C00DDF25C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a:t>Muokkaa perustyyl. napsautt.</a:t>
            </a:r>
          </a:p>
        </p:txBody>
      </p:sp>
      <p:sp>
        <p:nvSpPr>
          <p:cNvPr id="3" name="Alaotsikk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i-FI"/>
              <a:t>Muokkaa alaotsikon perustyyliä napsautt.</a:t>
            </a:r>
          </a:p>
        </p:txBody>
      </p:sp>
      <p:sp>
        <p:nvSpPr>
          <p:cNvPr id="4" name="Rectangle 4">
            <a:extLst>
              <a:ext uri="{FF2B5EF4-FFF2-40B4-BE49-F238E27FC236}">
                <a16:creationId xmlns:a16="http://schemas.microsoft.com/office/drawing/2014/main" id="{051E481E-EB5C-4C08-B6D2-6B7460866B10}"/>
              </a:ext>
            </a:extLst>
          </p:cNvPr>
          <p:cNvSpPr>
            <a:spLocks noGrp="1" noChangeArrowheads="1"/>
          </p:cNvSpPr>
          <p:nvPr>
            <p:ph type="dt" sz="half" idx="10"/>
          </p:nvPr>
        </p:nvSpPr>
        <p:spPr>
          <a:ln/>
        </p:spPr>
        <p:txBody>
          <a:bodyPr/>
          <a:lstStyle>
            <a:lvl1pPr>
              <a:defRPr/>
            </a:lvl1pPr>
          </a:lstStyle>
          <a:p>
            <a:pPr>
              <a:defRPr/>
            </a:pPr>
            <a:endParaRPr lang="fi-FI"/>
          </a:p>
        </p:txBody>
      </p:sp>
      <p:sp>
        <p:nvSpPr>
          <p:cNvPr id="5" name="Rectangle 5">
            <a:extLst>
              <a:ext uri="{FF2B5EF4-FFF2-40B4-BE49-F238E27FC236}">
                <a16:creationId xmlns:a16="http://schemas.microsoft.com/office/drawing/2014/main" id="{2423835C-C28B-44AA-8C9A-2B28E4DE4AC1}"/>
              </a:ext>
            </a:extLst>
          </p:cNvPr>
          <p:cNvSpPr>
            <a:spLocks noGrp="1" noChangeArrowheads="1"/>
          </p:cNvSpPr>
          <p:nvPr>
            <p:ph type="ftr" sz="quarter" idx="11"/>
          </p:nvPr>
        </p:nvSpPr>
        <p:spPr>
          <a:ln/>
        </p:spPr>
        <p:txBody>
          <a:bodyPr/>
          <a:lstStyle>
            <a:lvl1pPr>
              <a:defRPr/>
            </a:lvl1pPr>
          </a:lstStyle>
          <a:p>
            <a:pPr>
              <a:defRPr/>
            </a:pPr>
            <a:endParaRPr lang="fi-FI"/>
          </a:p>
        </p:txBody>
      </p:sp>
      <p:sp>
        <p:nvSpPr>
          <p:cNvPr id="6" name="Rectangle 6">
            <a:extLst>
              <a:ext uri="{FF2B5EF4-FFF2-40B4-BE49-F238E27FC236}">
                <a16:creationId xmlns:a16="http://schemas.microsoft.com/office/drawing/2014/main" id="{99047AED-02F4-4879-9F7E-1B816AC26685}"/>
              </a:ext>
            </a:extLst>
          </p:cNvPr>
          <p:cNvSpPr>
            <a:spLocks noGrp="1" noChangeArrowheads="1"/>
          </p:cNvSpPr>
          <p:nvPr>
            <p:ph type="sldNum" sz="quarter" idx="12"/>
          </p:nvPr>
        </p:nvSpPr>
        <p:spPr>
          <a:ln/>
        </p:spPr>
        <p:txBody>
          <a:bodyPr/>
          <a:lstStyle>
            <a:lvl1pPr>
              <a:defRPr/>
            </a:lvl1pPr>
          </a:lstStyle>
          <a:p>
            <a:fld id="{ABC2D02E-5848-4C14-8E56-366EAAFC04D9}" type="slidenum">
              <a:rPr lang="fi-FI" altLang="fi-FI"/>
              <a:pPr/>
              <a:t>‹#›</a:t>
            </a:fld>
            <a:endParaRPr lang="fi-FI" altLang="fi-FI"/>
          </a:p>
        </p:txBody>
      </p:sp>
    </p:spTree>
    <p:extLst>
      <p:ext uri="{BB962C8B-B14F-4D97-AF65-F5344CB8AC3E}">
        <p14:creationId xmlns:p14="http://schemas.microsoft.com/office/powerpoint/2010/main" val="396702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4">
            <a:extLst>
              <a:ext uri="{FF2B5EF4-FFF2-40B4-BE49-F238E27FC236}">
                <a16:creationId xmlns:a16="http://schemas.microsoft.com/office/drawing/2014/main" id="{17E48445-EBF9-4B21-AB1E-D4ACF230F26C}"/>
              </a:ext>
            </a:extLst>
          </p:cNvPr>
          <p:cNvSpPr>
            <a:spLocks noGrp="1" noChangeArrowheads="1"/>
          </p:cNvSpPr>
          <p:nvPr>
            <p:ph type="dt" sz="half" idx="10"/>
          </p:nvPr>
        </p:nvSpPr>
        <p:spPr>
          <a:ln/>
        </p:spPr>
        <p:txBody>
          <a:bodyPr/>
          <a:lstStyle>
            <a:lvl1pPr>
              <a:defRPr/>
            </a:lvl1pPr>
          </a:lstStyle>
          <a:p>
            <a:pPr>
              <a:defRPr/>
            </a:pPr>
            <a:endParaRPr lang="fi-FI"/>
          </a:p>
        </p:txBody>
      </p:sp>
      <p:sp>
        <p:nvSpPr>
          <p:cNvPr id="5" name="Rectangle 5">
            <a:extLst>
              <a:ext uri="{FF2B5EF4-FFF2-40B4-BE49-F238E27FC236}">
                <a16:creationId xmlns:a16="http://schemas.microsoft.com/office/drawing/2014/main" id="{5B61BCDE-9DA9-430B-877E-0C9AD40D02E9}"/>
              </a:ext>
            </a:extLst>
          </p:cNvPr>
          <p:cNvSpPr>
            <a:spLocks noGrp="1" noChangeArrowheads="1"/>
          </p:cNvSpPr>
          <p:nvPr>
            <p:ph type="ftr" sz="quarter" idx="11"/>
          </p:nvPr>
        </p:nvSpPr>
        <p:spPr>
          <a:ln/>
        </p:spPr>
        <p:txBody>
          <a:bodyPr/>
          <a:lstStyle>
            <a:lvl1pPr>
              <a:defRPr/>
            </a:lvl1pPr>
          </a:lstStyle>
          <a:p>
            <a:pPr>
              <a:defRPr/>
            </a:pPr>
            <a:endParaRPr lang="fi-FI"/>
          </a:p>
        </p:txBody>
      </p:sp>
      <p:sp>
        <p:nvSpPr>
          <p:cNvPr id="6" name="Rectangle 6">
            <a:extLst>
              <a:ext uri="{FF2B5EF4-FFF2-40B4-BE49-F238E27FC236}">
                <a16:creationId xmlns:a16="http://schemas.microsoft.com/office/drawing/2014/main" id="{397ECAAC-69C0-4DF6-B86E-2A2E10A2137B}"/>
              </a:ext>
            </a:extLst>
          </p:cNvPr>
          <p:cNvSpPr>
            <a:spLocks noGrp="1" noChangeArrowheads="1"/>
          </p:cNvSpPr>
          <p:nvPr>
            <p:ph type="sldNum" sz="quarter" idx="12"/>
          </p:nvPr>
        </p:nvSpPr>
        <p:spPr>
          <a:ln/>
        </p:spPr>
        <p:txBody>
          <a:bodyPr/>
          <a:lstStyle>
            <a:lvl1pPr>
              <a:defRPr/>
            </a:lvl1pPr>
          </a:lstStyle>
          <a:p>
            <a:fld id="{A05F2333-1224-49BA-BECC-D862DC13AB3B}" type="slidenum">
              <a:rPr lang="fi-FI" altLang="fi-FI"/>
              <a:pPr/>
              <a:t>‹#›</a:t>
            </a:fld>
            <a:endParaRPr lang="fi-FI" altLang="fi-FI"/>
          </a:p>
        </p:txBody>
      </p:sp>
    </p:spTree>
    <p:extLst>
      <p:ext uri="{BB962C8B-B14F-4D97-AF65-F5344CB8AC3E}">
        <p14:creationId xmlns:p14="http://schemas.microsoft.com/office/powerpoint/2010/main" val="1675751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4">
            <a:extLst>
              <a:ext uri="{FF2B5EF4-FFF2-40B4-BE49-F238E27FC236}">
                <a16:creationId xmlns:a16="http://schemas.microsoft.com/office/drawing/2014/main" id="{018597BC-639D-46C3-B4A4-402448A4503C}"/>
              </a:ext>
            </a:extLst>
          </p:cNvPr>
          <p:cNvSpPr>
            <a:spLocks noGrp="1" noChangeArrowheads="1"/>
          </p:cNvSpPr>
          <p:nvPr>
            <p:ph type="dt" sz="half" idx="10"/>
          </p:nvPr>
        </p:nvSpPr>
        <p:spPr>
          <a:ln/>
        </p:spPr>
        <p:txBody>
          <a:bodyPr/>
          <a:lstStyle>
            <a:lvl1pPr>
              <a:defRPr/>
            </a:lvl1pPr>
          </a:lstStyle>
          <a:p>
            <a:pPr>
              <a:defRPr/>
            </a:pPr>
            <a:endParaRPr lang="fi-FI"/>
          </a:p>
        </p:txBody>
      </p:sp>
      <p:sp>
        <p:nvSpPr>
          <p:cNvPr id="5" name="Rectangle 5">
            <a:extLst>
              <a:ext uri="{FF2B5EF4-FFF2-40B4-BE49-F238E27FC236}">
                <a16:creationId xmlns:a16="http://schemas.microsoft.com/office/drawing/2014/main" id="{B66B6219-6E2A-4A15-AB3F-9859A7FC42CC}"/>
              </a:ext>
            </a:extLst>
          </p:cNvPr>
          <p:cNvSpPr>
            <a:spLocks noGrp="1" noChangeArrowheads="1"/>
          </p:cNvSpPr>
          <p:nvPr>
            <p:ph type="ftr" sz="quarter" idx="11"/>
          </p:nvPr>
        </p:nvSpPr>
        <p:spPr>
          <a:ln/>
        </p:spPr>
        <p:txBody>
          <a:bodyPr/>
          <a:lstStyle>
            <a:lvl1pPr>
              <a:defRPr/>
            </a:lvl1pPr>
          </a:lstStyle>
          <a:p>
            <a:pPr>
              <a:defRPr/>
            </a:pPr>
            <a:endParaRPr lang="fi-FI"/>
          </a:p>
        </p:txBody>
      </p:sp>
      <p:sp>
        <p:nvSpPr>
          <p:cNvPr id="6" name="Rectangle 6">
            <a:extLst>
              <a:ext uri="{FF2B5EF4-FFF2-40B4-BE49-F238E27FC236}">
                <a16:creationId xmlns:a16="http://schemas.microsoft.com/office/drawing/2014/main" id="{DB5E2867-92C6-4AD2-9986-81F5738C0665}"/>
              </a:ext>
            </a:extLst>
          </p:cNvPr>
          <p:cNvSpPr>
            <a:spLocks noGrp="1" noChangeArrowheads="1"/>
          </p:cNvSpPr>
          <p:nvPr>
            <p:ph type="sldNum" sz="quarter" idx="12"/>
          </p:nvPr>
        </p:nvSpPr>
        <p:spPr>
          <a:ln/>
        </p:spPr>
        <p:txBody>
          <a:bodyPr/>
          <a:lstStyle>
            <a:lvl1pPr>
              <a:defRPr/>
            </a:lvl1pPr>
          </a:lstStyle>
          <a:p>
            <a:fld id="{5396E975-1A40-41D6-A35B-E09774F486AC}" type="slidenum">
              <a:rPr lang="fi-FI" altLang="fi-FI"/>
              <a:pPr/>
              <a:t>‹#›</a:t>
            </a:fld>
            <a:endParaRPr lang="fi-FI" altLang="fi-FI"/>
          </a:p>
        </p:txBody>
      </p:sp>
    </p:spTree>
    <p:extLst>
      <p:ext uri="{BB962C8B-B14F-4D97-AF65-F5344CB8AC3E}">
        <p14:creationId xmlns:p14="http://schemas.microsoft.com/office/powerpoint/2010/main" val="2947683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4">
            <a:extLst>
              <a:ext uri="{FF2B5EF4-FFF2-40B4-BE49-F238E27FC236}">
                <a16:creationId xmlns:a16="http://schemas.microsoft.com/office/drawing/2014/main" id="{FD8576FD-DDAE-45D0-AD3D-275449B49E99}"/>
              </a:ext>
            </a:extLst>
          </p:cNvPr>
          <p:cNvSpPr>
            <a:spLocks noGrp="1" noChangeArrowheads="1"/>
          </p:cNvSpPr>
          <p:nvPr>
            <p:ph type="dt" sz="half" idx="10"/>
          </p:nvPr>
        </p:nvSpPr>
        <p:spPr>
          <a:ln/>
        </p:spPr>
        <p:txBody>
          <a:bodyPr/>
          <a:lstStyle>
            <a:lvl1pPr>
              <a:defRPr/>
            </a:lvl1pPr>
          </a:lstStyle>
          <a:p>
            <a:pPr>
              <a:defRPr/>
            </a:pPr>
            <a:endParaRPr lang="fi-FI"/>
          </a:p>
        </p:txBody>
      </p:sp>
      <p:sp>
        <p:nvSpPr>
          <p:cNvPr id="5" name="Rectangle 5">
            <a:extLst>
              <a:ext uri="{FF2B5EF4-FFF2-40B4-BE49-F238E27FC236}">
                <a16:creationId xmlns:a16="http://schemas.microsoft.com/office/drawing/2014/main" id="{D3536A41-733E-41D5-BA1A-BD9699013C7C}"/>
              </a:ext>
            </a:extLst>
          </p:cNvPr>
          <p:cNvSpPr>
            <a:spLocks noGrp="1" noChangeArrowheads="1"/>
          </p:cNvSpPr>
          <p:nvPr>
            <p:ph type="ftr" sz="quarter" idx="11"/>
          </p:nvPr>
        </p:nvSpPr>
        <p:spPr>
          <a:ln/>
        </p:spPr>
        <p:txBody>
          <a:bodyPr/>
          <a:lstStyle>
            <a:lvl1pPr>
              <a:defRPr/>
            </a:lvl1pPr>
          </a:lstStyle>
          <a:p>
            <a:pPr>
              <a:defRPr/>
            </a:pPr>
            <a:endParaRPr lang="fi-FI"/>
          </a:p>
        </p:txBody>
      </p:sp>
      <p:sp>
        <p:nvSpPr>
          <p:cNvPr id="6" name="Rectangle 6">
            <a:extLst>
              <a:ext uri="{FF2B5EF4-FFF2-40B4-BE49-F238E27FC236}">
                <a16:creationId xmlns:a16="http://schemas.microsoft.com/office/drawing/2014/main" id="{BC349462-7C01-45EA-A428-86FD30DE5E45}"/>
              </a:ext>
            </a:extLst>
          </p:cNvPr>
          <p:cNvSpPr>
            <a:spLocks noGrp="1" noChangeArrowheads="1"/>
          </p:cNvSpPr>
          <p:nvPr>
            <p:ph type="sldNum" sz="quarter" idx="12"/>
          </p:nvPr>
        </p:nvSpPr>
        <p:spPr>
          <a:ln/>
        </p:spPr>
        <p:txBody>
          <a:bodyPr/>
          <a:lstStyle>
            <a:lvl1pPr>
              <a:defRPr/>
            </a:lvl1pPr>
          </a:lstStyle>
          <a:p>
            <a:fld id="{B1FD26E4-1029-4149-B130-24E7C257CD7C}" type="slidenum">
              <a:rPr lang="fi-FI" altLang="fi-FI"/>
              <a:pPr/>
              <a:t>‹#›</a:t>
            </a:fld>
            <a:endParaRPr lang="fi-FI" altLang="fi-FI"/>
          </a:p>
        </p:txBody>
      </p:sp>
    </p:spTree>
    <p:extLst>
      <p:ext uri="{BB962C8B-B14F-4D97-AF65-F5344CB8AC3E}">
        <p14:creationId xmlns:p14="http://schemas.microsoft.com/office/powerpoint/2010/main" val="2542722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a:t>Muokkaa perustyyl. napsautt.</a:t>
            </a:r>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a:t>Muokkaa tekstin perustyylejä napsauttamalla</a:t>
            </a:r>
          </a:p>
        </p:txBody>
      </p:sp>
      <p:sp>
        <p:nvSpPr>
          <p:cNvPr id="4" name="Rectangle 4">
            <a:extLst>
              <a:ext uri="{FF2B5EF4-FFF2-40B4-BE49-F238E27FC236}">
                <a16:creationId xmlns:a16="http://schemas.microsoft.com/office/drawing/2014/main" id="{1479FF51-1B25-44A3-A8B4-85FE301A8048}"/>
              </a:ext>
            </a:extLst>
          </p:cNvPr>
          <p:cNvSpPr>
            <a:spLocks noGrp="1" noChangeArrowheads="1"/>
          </p:cNvSpPr>
          <p:nvPr>
            <p:ph type="dt" sz="half" idx="10"/>
          </p:nvPr>
        </p:nvSpPr>
        <p:spPr>
          <a:ln/>
        </p:spPr>
        <p:txBody>
          <a:bodyPr/>
          <a:lstStyle>
            <a:lvl1pPr>
              <a:defRPr/>
            </a:lvl1pPr>
          </a:lstStyle>
          <a:p>
            <a:pPr>
              <a:defRPr/>
            </a:pPr>
            <a:endParaRPr lang="fi-FI"/>
          </a:p>
        </p:txBody>
      </p:sp>
      <p:sp>
        <p:nvSpPr>
          <p:cNvPr id="5" name="Rectangle 5">
            <a:extLst>
              <a:ext uri="{FF2B5EF4-FFF2-40B4-BE49-F238E27FC236}">
                <a16:creationId xmlns:a16="http://schemas.microsoft.com/office/drawing/2014/main" id="{6C15F111-F6ED-4448-B905-1A99D4DDFBC1}"/>
              </a:ext>
            </a:extLst>
          </p:cNvPr>
          <p:cNvSpPr>
            <a:spLocks noGrp="1" noChangeArrowheads="1"/>
          </p:cNvSpPr>
          <p:nvPr>
            <p:ph type="ftr" sz="quarter" idx="11"/>
          </p:nvPr>
        </p:nvSpPr>
        <p:spPr>
          <a:ln/>
        </p:spPr>
        <p:txBody>
          <a:bodyPr/>
          <a:lstStyle>
            <a:lvl1pPr>
              <a:defRPr/>
            </a:lvl1pPr>
          </a:lstStyle>
          <a:p>
            <a:pPr>
              <a:defRPr/>
            </a:pPr>
            <a:endParaRPr lang="fi-FI"/>
          </a:p>
        </p:txBody>
      </p:sp>
      <p:sp>
        <p:nvSpPr>
          <p:cNvPr id="6" name="Rectangle 6">
            <a:extLst>
              <a:ext uri="{FF2B5EF4-FFF2-40B4-BE49-F238E27FC236}">
                <a16:creationId xmlns:a16="http://schemas.microsoft.com/office/drawing/2014/main" id="{CEC82586-550F-4052-9748-12BA0CBE89B3}"/>
              </a:ext>
            </a:extLst>
          </p:cNvPr>
          <p:cNvSpPr>
            <a:spLocks noGrp="1" noChangeArrowheads="1"/>
          </p:cNvSpPr>
          <p:nvPr>
            <p:ph type="sldNum" sz="quarter" idx="12"/>
          </p:nvPr>
        </p:nvSpPr>
        <p:spPr>
          <a:ln/>
        </p:spPr>
        <p:txBody>
          <a:bodyPr/>
          <a:lstStyle>
            <a:lvl1pPr>
              <a:defRPr/>
            </a:lvl1pPr>
          </a:lstStyle>
          <a:p>
            <a:fld id="{98EDD6A3-95BA-4C47-9DCC-BD87783DF9E5}" type="slidenum">
              <a:rPr lang="fi-FI" altLang="fi-FI"/>
              <a:pPr/>
              <a:t>‹#›</a:t>
            </a:fld>
            <a:endParaRPr lang="fi-FI" altLang="fi-FI"/>
          </a:p>
        </p:txBody>
      </p:sp>
    </p:spTree>
    <p:extLst>
      <p:ext uri="{BB962C8B-B14F-4D97-AF65-F5344CB8AC3E}">
        <p14:creationId xmlns:p14="http://schemas.microsoft.com/office/powerpoint/2010/main" val="588109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Rectangle 4">
            <a:extLst>
              <a:ext uri="{FF2B5EF4-FFF2-40B4-BE49-F238E27FC236}">
                <a16:creationId xmlns:a16="http://schemas.microsoft.com/office/drawing/2014/main" id="{95DE9864-D85F-472E-AE1B-5515B4C87D41}"/>
              </a:ext>
            </a:extLst>
          </p:cNvPr>
          <p:cNvSpPr>
            <a:spLocks noGrp="1" noChangeArrowheads="1"/>
          </p:cNvSpPr>
          <p:nvPr>
            <p:ph type="dt" sz="half" idx="10"/>
          </p:nvPr>
        </p:nvSpPr>
        <p:spPr>
          <a:ln/>
        </p:spPr>
        <p:txBody>
          <a:bodyPr/>
          <a:lstStyle>
            <a:lvl1pPr>
              <a:defRPr/>
            </a:lvl1pPr>
          </a:lstStyle>
          <a:p>
            <a:pPr>
              <a:defRPr/>
            </a:pPr>
            <a:endParaRPr lang="fi-FI"/>
          </a:p>
        </p:txBody>
      </p:sp>
      <p:sp>
        <p:nvSpPr>
          <p:cNvPr id="6" name="Rectangle 5">
            <a:extLst>
              <a:ext uri="{FF2B5EF4-FFF2-40B4-BE49-F238E27FC236}">
                <a16:creationId xmlns:a16="http://schemas.microsoft.com/office/drawing/2014/main" id="{6707E124-685C-4A4A-AAE3-2679D65B2DA5}"/>
              </a:ext>
            </a:extLst>
          </p:cNvPr>
          <p:cNvSpPr>
            <a:spLocks noGrp="1" noChangeArrowheads="1"/>
          </p:cNvSpPr>
          <p:nvPr>
            <p:ph type="ftr" sz="quarter" idx="11"/>
          </p:nvPr>
        </p:nvSpPr>
        <p:spPr>
          <a:ln/>
        </p:spPr>
        <p:txBody>
          <a:bodyPr/>
          <a:lstStyle>
            <a:lvl1pPr>
              <a:defRPr/>
            </a:lvl1pPr>
          </a:lstStyle>
          <a:p>
            <a:pPr>
              <a:defRPr/>
            </a:pPr>
            <a:endParaRPr lang="fi-FI"/>
          </a:p>
        </p:txBody>
      </p:sp>
      <p:sp>
        <p:nvSpPr>
          <p:cNvPr id="7" name="Rectangle 6">
            <a:extLst>
              <a:ext uri="{FF2B5EF4-FFF2-40B4-BE49-F238E27FC236}">
                <a16:creationId xmlns:a16="http://schemas.microsoft.com/office/drawing/2014/main" id="{18B5BFD3-3023-48AC-9C5C-C2E7E4615C3C}"/>
              </a:ext>
            </a:extLst>
          </p:cNvPr>
          <p:cNvSpPr>
            <a:spLocks noGrp="1" noChangeArrowheads="1"/>
          </p:cNvSpPr>
          <p:nvPr>
            <p:ph type="sldNum" sz="quarter" idx="12"/>
          </p:nvPr>
        </p:nvSpPr>
        <p:spPr>
          <a:ln/>
        </p:spPr>
        <p:txBody>
          <a:bodyPr/>
          <a:lstStyle>
            <a:lvl1pPr>
              <a:defRPr/>
            </a:lvl1pPr>
          </a:lstStyle>
          <a:p>
            <a:fld id="{7E0DEB50-3FFE-4B58-A5E0-4F13000D1B13}" type="slidenum">
              <a:rPr lang="fi-FI" altLang="fi-FI"/>
              <a:pPr/>
              <a:t>‹#›</a:t>
            </a:fld>
            <a:endParaRPr lang="fi-FI" altLang="fi-FI"/>
          </a:p>
        </p:txBody>
      </p:sp>
    </p:spTree>
    <p:extLst>
      <p:ext uri="{BB962C8B-B14F-4D97-AF65-F5344CB8AC3E}">
        <p14:creationId xmlns:p14="http://schemas.microsoft.com/office/powerpoint/2010/main" val="1568332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a:t>Muokkaa perustyyl. napsautt.</a:t>
            </a:r>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Rectangle 4">
            <a:extLst>
              <a:ext uri="{FF2B5EF4-FFF2-40B4-BE49-F238E27FC236}">
                <a16:creationId xmlns:a16="http://schemas.microsoft.com/office/drawing/2014/main" id="{7AED4055-B861-4595-9C86-E9C53F8EB95E}"/>
              </a:ext>
            </a:extLst>
          </p:cNvPr>
          <p:cNvSpPr>
            <a:spLocks noGrp="1" noChangeArrowheads="1"/>
          </p:cNvSpPr>
          <p:nvPr>
            <p:ph type="dt" sz="half" idx="10"/>
          </p:nvPr>
        </p:nvSpPr>
        <p:spPr>
          <a:ln/>
        </p:spPr>
        <p:txBody>
          <a:bodyPr/>
          <a:lstStyle>
            <a:lvl1pPr>
              <a:defRPr/>
            </a:lvl1pPr>
          </a:lstStyle>
          <a:p>
            <a:pPr>
              <a:defRPr/>
            </a:pPr>
            <a:endParaRPr lang="fi-FI"/>
          </a:p>
        </p:txBody>
      </p:sp>
      <p:sp>
        <p:nvSpPr>
          <p:cNvPr id="8" name="Rectangle 5">
            <a:extLst>
              <a:ext uri="{FF2B5EF4-FFF2-40B4-BE49-F238E27FC236}">
                <a16:creationId xmlns:a16="http://schemas.microsoft.com/office/drawing/2014/main" id="{72529231-A762-44C8-8A61-C0A7FE52FB01}"/>
              </a:ext>
            </a:extLst>
          </p:cNvPr>
          <p:cNvSpPr>
            <a:spLocks noGrp="1" noChangeArrowheads="1"/>
          </p:cNvSpPr>
          <p:nvPr>
            <p:ph type="ftr" sz="quarter" idx="11"/>
          </p:nvPr>
        </p:nvSpPr>
        <p:spPr>
          <a:ln/>
        </p:spPr>
        <p:txBody>
          <a:bodyPr/>
          <a:lstStyle>
            <a:lvl1pPr>
              <a:defRPr/>
            </a:lvl1pPr>
          </a:lstStyle>
          <a:p>
            <a:pPr>
              <a:defRPr/>
            </a:pPr>
            <a:endParaRPr lang="fi-FI"/>
          </a:p>
        </p:txBody>
      </p:sp>
      <p:sp>
        <p:nvSpPr>
          <p:cNvPr id="9" name="Rectangle 6">
            <a:extLst>
              <a:ext uri="{FF2B5EF4-FFF2-40B4-BE49-F238E27FC236}">
                <a16:creationId xmlns:a16="http://schemas.microsoft.com/office/drawing/2014/main" id="{DEDECA67-BBCB-40F1-A251-786137320E2E}"/>
              </a:ext>
            </a:extLst>
          </p:cNvPr>
          <p:cNvSpPr>
            <a:spLocks noGrp="1" noChangeArrowheads="1"/>
          </p:cNvSpPr>
          <p:nvPr>
            <p:ph type="sldNum" sz="quarter" idx="12"/>
          </p:nvPr>
        </p:nvSpPr>
        <p:spPr>
          <a:ln/>
        </p:spPr>
        <p:txBody>
          <a:bodyPr/>
          <a:lstStyle>
            <a:lvl1pPr>
              <a:defRPr/>
            </a:lvl1pPr>
          </a:lstStyle>
          <a:p>
            <a:fld id="{BB8F74F7-518C-46FE-9127-EFBFE90ECAB1}" type="slidenum">
              <a:rPr lang="fi-FI" altLang="fi-FI"/>
              <a:pPr/>
              <a:t>‹#›</a:t>
            </a:fld>
            <a:endParaRPr lang="fi-FI" altLang="fi-FI"/>
          </a:p>
        </p:txBody>
      </p:sp>
    </p:spTree>
    <p:extLst>
      <p:ext uri="{BB962C8B-B14F-4D97-AF65-F5344CB8AC3E}">
        <p14:creationId xmlns:p14="http://schemas.microsoft.com/office/powerpoint/2010/main" val="4062745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Rectangle 4">
            <a:extLst>
              <a:ext uri="{FF2B5EF4-FFF2-40B4-BE49-F238E27FC236}">
                <a16:creationId xmlns:a16="http://schemas.microsoft.com/office/drawing/2014/main" id="{CDC23A7B-E166-46E4-8D44-EA3E37E352A8}"/>
              </a:ext>
            </a:extLst>
          </p:cNvPr>
          <p:cNvSpPr>
            <a:spLocks noGrp="1" noChangeArrowheads="1"/>
          </p:cNvSpPr>
          <p:nvPr>
            <p:ph type="dt" sz="half" idx="10"/>
          </p:nvPr>
        </p:nvSpPr>
        <p:spPr>
          <a:ln/>
        </p:spPr>
        <p:txBody>
          <a:bodyPr/>
          <a:lstStyle>
            <a:lvl1pPr>
              <a:defRPr/>
            </a:lvl1pPr>
          </a:lstStyle>
          <a:p>
            <a:pPr>
              <a:defRPr/>
            </a:pPr>
            <a:endParaRPr lang="fi-FI"/>
          </a:p>
        </p:txBody>
      </p:sp>
      <p:sp>
        <p:nvSpPr>
          <p:cNvPr id="4" name="Rectangle 5">
            <a:extLst>
              <a:ext uri="{FF2B5EF4-FFF2-40B4-BE49-F238E27FC236}">
                <a16:creationId xmlns:a16="http://schemas.microsoft.com/office/drawing/2014/main" id="{4D3D59F0-CD0D-433C-B0A7-DB4BEC18C72A}"/>
              </a:ext>
            </a:extLst>
          </p:cNvPr>
          <p:cNvSpPr>
            <a:spLocks noGrp="1" noChangeArrowheads="1"/>
          </p:cNvSpPr>
          <p:nvPr>
            <p:ph type="ftr" sz="quarter" idx="11"/>
          </p:nvPr>
        </p:nvSpPr>
        <p:spPr>
          <a:ln/>
        </p:spPr>
        <p:txBody>
          <a:bodyPr/>
          <a:lstStyle>
            <a:lvl1pPr>
              <a:defRPr/>
            </a:lvl1pPr>
          </a:lstStyle>
          <a:p>
            <a:pPr>
              <a:defRPr/>
            </a:pPr>
            <a:endParaRPr lang="fi-FI"/>
          </a:p>
        </p:txBody>
      </p:sp>
      <p:sp>
        <p:nvSpPr>
          <p:cNvPr id="5" name="Rectangle 6">
            <a:extLst>
              <a:ext uri="{FF2B5EF4-FFF2-40B4-BE49-F238E27FC236}">
                <a16:creationId xmlns:a16="http://schemas.microsoft.com/office/drawing/2014/main" id="{E143740F-8BC5-4A4A-9E50-CD48EA640825}"/>
              </a:ext>
            </a:extLst>
          </p:cNvPr>
          <p:cNvSpPr>
            <a:spLocks noGrp="1" noChangeArrowheads="1"/>
          </p:cNvSpPr>
          <p:nvPr>
            <p:ph type="sldNum" sz="quarter" idx="12"/>
          </p:nvPr>
        </p:nvSpPr>
        <p:spPr>
          <a:ln/>
        </p:spPr>
        <p:txBody>
          <a:bodyPr/>
          <a:lstStyle>
            <a:lvl1pPr>
              <a:defRPr/>
            </a:lvl1pPr>
          </a:lstStyle>
          <a:p>
            <a:fld id="{27280BEC-E1F5-45A1-8733-719854E6A6D4}" type="slidenum">
              <a:rPr lang="fi-FI" altLang="fi-FI"/>
              <a:pPr/>
              <a:t>‹#›</a:t>
            </a:fld>
            <a:endParaRPr lang="fi-FI" altLang="fi-FI"/>
          </a:p>
        </p:txBody>
      </p:sp>
    </p:spTree>
    <p:extLst>
      <p:ext uri="{BB962C8B-B14F-4D97-AF65-F5344CB8AC3E}">
        <p14:creationId xmlns:p14="http://schemas.microsoft.com/office/powerpoint/2010/main" val="818778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615A412-BC44-4A29-86EE-FC3F3517565D}"/>
              </a:ext>
            </a:extLst>
          </p:cNvPr>
          <p:cNvSpPr>
            <a:spLocks noGrp="1" noChangeArrowheads="1"/>
          </p:cNvSpPr>
          <p:nvPr>
            <p:ph type="dt" sz="half" idx="10"/>
          </p:nvPr>
        </p:nvSpPr>
        <p:spPr>
          <a:ln/>
        </p:spPr>
        <p:txBody>
          <a:bodyPr/>
          <a:lstStyle>
            <a:lvl1pPr>
              <a:defRPr/>
            </a:lvl1pPr>
          </a:lstStyle>
          <a:p>
            <a:pPr>
              <a:defRPr/>
            </a:pPr>
            <a:endParaRPr lang="fi-FI"/>
          </a:p>
        </p:txBody>
      </p:sp>
      <p:sp>
        <p:nvSpPr>
          <p:cNvPr id="3" name="Rectangle 5">
            <a:extLst>
              <a:ext uri="{FF2B5EF4-FFF2-40B4-BE49-F238E27FC236}">
                <a16:creationId xmlns:a16="http://schemas.microsoft.com/office/drawing/2014/main" id="{3F2C7AED-BAF5-4494-B428-C30792321879}"/>
              </a:ext>
            </a:extLst>
          </p:cNvPr>
          <p:cNvSpPr>
            <a:spLocks noGrp="1" noChangeArrowheads="1"/>
          </p:cNvSpPr>
          <p:nvPr>
            <p:ph type="ftr" sz="quarter" idx="11"/>
          </p:nvPr>
        </p:nvSpPr>
        <p:spPr>
          <a:ln/>
        </p:spPr>
        <p:txBody>
          <a:bodyPr/>
          <a:lstStyle>
            <a:lvl1pPr>
              <a:defRPr/>
            </a:lvl1pPr>
          </a:lstStyle>
          <a:p>
            <a:pPr>
              <a:defRPr/>
            </a:pPr>
            <a:endParaRPr lang="fi-FI"/>
          </a:p>
        </p:txBody>
      </p:sp>
      <p:sp>
        <p:nvSpPr>
          <p:cNvPr id="4" name="Rectangle 6">
            <a:extLst>
              <a:ext uri="{FF2B5EF4-FFF2-40B4-BE49-F238E27FC236}">
                <a16:creationId xmlns:a16="http://schemas.microsoft.com/office/drawing/2014/main" id="{B4C524E3-9D28-4FDA-B3D0-95E02C8B1ED6}"/>
              </a:ext>
            </a:extLst>
          </p:cNvPr>
          <p:cNvSpPr>
            <a:spLocks noGrp="1" noChangeArrowheads="1"/>
          </p:cNvSpPr>
          <p:nvPr>
            <p:ph type="sldNum" sz="quarter" idx="12"/>
          </p:nvPr>
        </p:nvSpPr>
        <p:spPr>
          <a:ln/>
        </p:spPr>
        <p:txBody>
          <a:bodyPr/>
          <a:lstStyle>
            <a:lvl1pPr>
              <a:defRPr/>
            </a:lvl1pPr>
          </a:lstStyle>
          <a:p>
            <a:fld id="{6CEEE361-44DD-4988-B023-292FD95C0EEE}" type="slidenum">
              <a:rPr lang="fi-FI" altLang="fi-FI"/>
              <a:pPr/>
              <a:t>‹#›</a:t>
            </a:fld>
            <a:endParaRPr lang="fi-FI" altLang="fi-FI"/>
          </a:p>
        </p:txBody>
      </p:sp>
    </p:spTree>
    <p:extLst>
      <p:ext uri="{BB962C8B-B14F-4D97-AF65-F5344CB8AC3E}">
        <p14:creationId xmlns:p14="http://schemas.microsoft.com/office/powerpoint/2010/main" val="1790743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a:t>Muokkaa perustyyl. napsautt.</a:t>
            </a:r>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Rectangle 4">
            <a:extLst>
              <a:ext uri="{FF2B5EF4-FFF2-40B4-BE49-F238E27FC236}">
                <a16:creationId xmlns:a16="http://schemas.microsoft.com/office/drawing/2014/main" id="{A85AE453-1EB9-428B-AB80-4DC657487F54}"/>
              </a:ext>
            </a:extLst>
          </p:cNvPr>
          <p:cNvSpPr>
            <a:spLocks noGrp="1" noChangeArrowheads="1"/>
          </p:cNvSpPr>
          <p:nvPr>
            <p:ph type="dt" sz="half" idx="10"/>
          </p:nvPr>
        </p:nvSpPr>
        <p:spPr>
          <a:ln/>
        </p:spPr>
        <p:txBody>
          <a:bodyPr/>
          <a:lstStyle>
            <a:lvl1pPr>
              <a:defRPr/>
            </a:lvl1pPr>
          </a:lstStyle>
          <a:p>
            <a:pPr>
              <a:defRPr/>
            </a:pPr>
            <a:endParaRPr lang="fi-FI"/>
          </a:p>
        </p:txBody>
      </p:sp>
      <p:sp>
        <p:nvSpPr>
          <p:cNvPr id="6" name="Rectangle 5">
            <a:extLst>
              <a:ext uri="{FF2B5EF4-FFF2-40B4-BE49-F238E27FC236}">
                <a16:creationId xmlns:a16="http://schemas.microsoft.com/office/drawing/2014/main" id="{B0F612B1-CF63-4F2B-8ABC-8304D876F493}"/>
              </a:ext>
            </a:extLst>
          </p:cNvPr>
          <p:cNvSpPr>
            <a:spLocks noGrp="1" noChangeArrowheads="1"/>
          </p:cNvSpPr>
          <p:nvPr>
            <p:ph type="ftr" sz="quarter" idx="11"/>
          </p:nvPr>
        </p:nvSpPr>
        <p:spPr>
          <a:ln/>
        </p:spPr>
        <p:txBody>
          <a:bodyPr/>
          <a:lstStyle>
            <a:lvl1pPr>
              <a:defRPr/>
            </a:lvl1pPr>
          </a:lstStyle>
          <a:p>
            <a:pPr>
              <a:defRPr/>
            </a:pPr>
            <a:endParaRPr lang="fi-FI"/>
          </a:p>
        </p:txBody>
      </p:sp>
      <p:sp>
        <p:nvSpPr>
          <p:cNvPr id="7" name="Rectangle 6">
            <a:extLst>
              <a:ext uri="{FF2B5EF4-FFF2-40B4-BE49-F238E27FC236}">
                <a16:creationId xmlns:a16="http://schemas.microsoft.com/office/drawing/2014/main" id="{F4B36F66-0C46-40AF-937E-915E67D3649B}"/>
              </a:ext>
            </a:extLst>
          </p:cNvPr>
          <p:cNvSpPr>
            <a:spLocks noGrp="1" noChangeArrowheads="1"/>
          </p:cNvSpPr>
          <p:nvPr>
            <p:ph type="sldNum" sz="quarter" idx="12"/>
          </p:nvPr>
        </p:nvSpPr>
        <p:spPr>
          <a:ln/>
        </p:spPr>
        <p:txBody>
          <a:bodyPr/>
          <a:lstStyle>
            <a:lvl1pPr>
              <a:defRPr/>
            </a:lvl1pPr>
          </a:lstStyle>
          <a:p>
            <a:fld id="{9B1218A2-1DAA-4857-BBD4-4BB7312F6A77}" type="slidenum">
              <a:rPr lang="fi-FI" altLang="fi-FI"/>
              <a:pPr/>
              <a:t>‹#›</a:t>
            </a:fld>
            <a:endParaRPr lang="fi-FI" altLang="fi-FI"/>
          </a:p>
        </p:txBody>
      </p:sp>
    </p:spTree>
    <p:extLst>
      <p:ext uri="{BB962C8B-B14F-4D97-AF65-F5344CB8AC3E}">
        <p14:creationId xmlns:p14="http://schemas.microsoft.com/office/powerpoint/2010/main" val="3535767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a:t>Muokkaa perustyyl. napsautt.</a:t>
            </a:r>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Rectangle 4">
            <a:extLst>
              <a:ext uri="{FF2B5EF4-FFF2-40B4-BE49-F238E27FC236}">
                <a16:creationId xmlns:a16="http://schemas.microsoft.com/office/drawing/2014/main" id="{3EEFAD6B-B9F8-4188-A09C-53A729B428E6}"/>
              </a:ext>
            </a:extLst>
          </p:cNvPr>
          <p:cNvSpPr>
            <a:spLocks noGrp="1" noChangeArrowheads="1"/>
          </p:cNvSpPr>
          <p:nvPr>
            <p:ph type="dt" sz="half" idx="10"/>
          </p:nvPr>
        </p:nvSpPr>
        <p:spPr>
          <a:ln/>
        </p:spPr>
        <p:txBody>
          <a:bodyPr/>
          <a:lstStyle>
            <a:lvl1pPr>
              <a:defRPr/>
            </a:lvl1pPr>
          </a:lstStyle>
          <a:p>
            <a:pPr>
              <a:defRPr/>
            </a:pPr>
            <a:endParaRPr lang="fi-FI"/>
          </a:p>
        </p:txBody>
      </p:sp>
      <p:sp>
        <p:nvSpPr>
          <p:cNvPr id="6" name="Rectangle 5">
            <a:extLst>
              <a:ext uri="{FF2B5EF4-FFF2-40B4-BE49-F238E27FC236}">
                <a16:creationId xmlns:a16="http://schemas.microsoft.com/office/drawing/2014/main" id="{7A0F9660-10EC-4631-B6EC-0169B2DF7746}"/>
              </a:ext>
            </a:extLst>
          </p:cNvPr>
          <p:cNvSpPr>
            <a:spLocks noGrp="1" noChangeArrowheads="1"/>
          </p:cNvSpPr>
          <p:nvPr>
            <p:ph type="ftr" sz="quarter" idx="11"/>
          </p:nvPr>
        </p:nvSpPr>
        <p:spPr>
          <a:ln/>
        </p:spPr>
        <p:txBody>
          <a:bodyPr/>
          <a:lstStyle>
            <a:lvl1pPr>
              <a:defRPr/>
            </a:lvl1pPr>
          </a:lstStyle>
          <a:p>
            <a:pPr>
              <a:defRPr/>
            </a:pPr>
            <a:endParaRPr lang="fi-FI"/>
          </a:p>
        </p:txBody>
      </p:sp>
      <p:sp>
        <p:nvSpPr>
          <p:cNvPr id="7" name="Rectangle 6">
            <a:extLst>
              <a:ext uri="{FF2B5EF4-FFF2-40B4-BE49-F238E27FC236}">
                <a16:creationId xmlns:a16="http://schemas.microsoft.com/office/drawing/2014/main" id="{751233F7-6FEB-423E-A31E-159417F7CAD5}"/>
              </a:ext>
            </a:extLst>
          </p:cNvPr>
          <p:cNvSpPr>
            <a:spLocks noGrp="1" noChangeArrowheads="1"/>
          </p:cNvSpPr>
          <p:nvPr>
            <p:ph type="sldNum" sz="quarter" idx="12"/>
          </p:nvPr>
        </p:nvSpPr>
        <p:spPr>
          <a:ln/>
        </p:spPr>
        <p:txBody>
          <a:bodyPr/>
          <a:lstStyle>
            <a:lvl1pPr>
              <a:defRPr/>
            </a:lvl1pPr>
          </a:lstStyle>
          <a:p>
            <a:fld id="{05FF74D3-3A5B-4C97-8B4F-8EB7714A18D0}" type="slidenum">
              <a:rPr lang="fi-FI" altLang="fi-FI"/>
              <a:pPr/>
              <a:t>‹#›</a:t>
            </a:fld>
            <a:endParaRPr lang="fi-FI" altLang="fi-FI"/>
          </a:p>
        </p:txBody>
      </p:sp>
    </p:spTree>
    <p:extLst>
      <p:ext uri="{BB962C8B-B14F-4D97-AF65-F5344CB8AC3E}">
        <p14:creationId xmlns:p14="http://schemas.microsoft.com/office/powerpoint/2010/main" val="1674011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AFC44D0-F65E-44A7-AB0D-64B0A1B35B33}"/>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i-FI" altLang="fi-FI"/>
              <a:t>Muokkaa perustyyl. napsautt.</a:t>
            </a:r>
          </a:p>
        </p:txBody>
      </p:sp>
      <p:sp>
        <p:nvSpPr>
          <p:cNvPr id="1027" name="Rectangle 3">
            <a:extLst>
              <a:ext uri="{FF2B5EF4-FFF2-40B4-BE49-F238E27FC236}">
                <a16:creationId xmlns:a16="http://schemas.microsoft.com/office/drawing/2014/main" id="{2DB4E7AC-BD96-4836-A90C-0915B7B5370E}"/>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i-FI" altLang="fi-FI"/>
              <a:t>Muokkaa tekstin perustyylejä napsauttamalla</a:t>
            </a:r>
          </a:p>
          <a:p>
            <a:pPr lvl="1"/>
            <a:r>
              <a:rPr lang="fi-FI" altLang="fi-FI"/>
              <a:t>toinen taso</a:t>
            </a:r>
          </a:p>
          <a:p>
            <a:pPr lvl="2"/>
            <a:r>
              <a:rPr lang="fi-FI" altLang="fi-FI"/>
              <a:t>kolmas taso</a:t>
            </a:r>
          </a:p>
          <a:p>
            <a:pPr lvl="3"/>
            <a:r>
              <a:rPr lang="fi-FI" altLang="fi-FI"/>
              <a:t>neljäs taso</a:t>
            </a:r>
          </a:p>
          <a:p>
            <a:pPr lvl="4"/>
            <a:r>
              <a:rPr lang="fi-FI" altLang="fi-FI"/>
              <a:t>viides taso</a:t>
            </a:r>
          </a:p>
        </p:txBody>
      </p:sp>
      <p:sp>
        <p:nvSpPr>
          <p:cNvPr id="1028" name="Rectangle 4">
            <a:extLst>
              <a:ext uri="{FF2B5EF4-FFF2-40B4-BE49-F238E27FC236}">
                <a16:creationId xmlns:a16="http://schemas.microsoft.com/office/drawing/2014/main" id="{F0299F8A-B415-4278-837F-336F291A5427}"/>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charset="0"/>
                <a:cs typeface="Arial" charset="0"/>
              </a:defRPr>
            </a:lvl1pPr>
          </a:lstStyle>
          <a:p>
            <a:pPr>
              <a:defRPr/>
            </a:pPr>
            <a:endParaRPr lang="fi-FI"/>
          </a:p>
        </p:txBody>
      </p:sp>
      <p:sp>
        <p:nvSpPr>
          <p:cNvPr id="1029" name="Rectangle 5">
            <a:extLst>
              <a:ext uri="{FF2B5EF4-FFF2-40B4-BE49-F238E27FC236}">
                <a16:creationId xmlns:a16="http://schemas.microsoft.com/office/drawing/2014/main" id="{0699E298-5649-4831-8A3D-8F5AEB6D94D5}"/>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Arial" charset="0"/>
                <a:cs typeface="Arial" charset="0"/>
              </a:defRPr>
            </a:lvl1pPr>
          </a:lstStyle>
          <a:p>
            <a:pPr>
              <a:defRPr/>
            </a:pPr>
            <a:endParaRPr lang="fi-FI"/>
          </a:p>
        </p:txBody>
      </p:sp>
      <p:sp>
        <p:nvSpPr>
          <p:cNvPr id="1030" name="Rectangle 6">
            <a:extLst>
              <a:ext uri="{FF2B5EF4-FFF2-40B4-BE49-F238E27FC236}">
                <a16:creationId xmlns:a16="http://schemas.microsoft.com/office/drawing/2014/main" id="{C26A5C25-7660-4DDF-8235-6A351EC68B27}"/>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30B8EC2F-73D1-466D-B8F6-E32FC70B4D8D}" type="slidenum">
              <a:rPr lang="fi-FI" altLang="fi-FI"/>
              <a:pPr/>
              <a:t>‹#›</a:t>
            </a:fld>
            <a:endParaRPr lang="fi-FI" altLang="fi-F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oporasti.fi/" TargetMode="External"/><Relationship Id="rId2" Type="http://schemas.openxmlformats.org/officeDocument/2006/relationships/hyperlink" Target="https://peda.net/kiuruvesi/yl%C3%A4koulu/oppilaanohjaus/aju"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peda.net/kiuruvesi/yl%C3%A4koulu/oppilaanohjaus" TargetMode="External"/><Relationship Id="rId2" Type="http://schemas.openxmlformats.org/officeDocument/2006/relationships/hyperlink" Target="https://opintopolku.fi/wp/fi/" TargetMode="Externa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38923C6-71E0-4E9C-B4B9-163AB9004512}"/>
              </a:ext>
            </a:extLst>
          </p:cNvPr>
          <p:cNvSpPr>
            <a:spLocks noGrp="1" noChangeArrowheads="1"/>
          </p:cNvSpPr>
          <p:nvPr>
            <p:ph type="ctrTitle"/>
          </p:nvPr>
        </p:nvSpPr>
        <p:spPr/>
        <p:txBody>
          <a:bodyPr/>
          <a:lstStyle/>
          <a:p>
            <a:pPr eaLnBrk="1" hangingPunct="1"/>
            <a:r>
              <a:rPr lang="fi-FI" altLang="fi-FI"/>
              <a:t>ESITYS 9. LUOKAN VANHEMPAINILTAAN</a:t>
            </a:r>
          </a:p>
        </p:txBody>
      </p:sp>
      <p:sp>
        <p:nvSpPr>
          <p:cNvPr id="2051" name="Rectangle 3">
            <a:extLst>
              <a:ext uri="{FF2B5EF4-FFF2-40B4-BE49-F238E27FC236}">
                <a16:creationId xmlns:a16="http://schemas.microsoft.com/office/drawing/2014/main" id="{FAA57C6C-8A4E-4F15-952D-04D024B1A2A6}"/>
              </a:ext>
            </a:extLst>
          </p:cNvPr>
          <p:cNvSpPr>
            <a:spLocks noGrp="1" noChangeArrowheads="1"/>
          </p:cNvSpPr>
          <p:nvPr>
            <p:ph type="subTitle" idx="1"/>
          </p:nvPr>
        </p:nvSpPr>
        <p:spPr/>
        <p:txBody>
          <a:bodyPr/>
          <a:lstStyle/>
          <a:p>
            <a:pPr eaLnBrk="1" hangingPunct="1">
              <a:lnSpc>
                <a:spcPct val="80000"/>
              </a:lnSpc>
            </a:pPr>
            <a:r>
              <a:rPr lang="fi-FI" altLang="fi-FI" sz="1600"/>
              <a:t>Mitä tapahtuu nivelvaiheessa peruskoulusta 2. asteelle?</a:t>
            </a:r>
          </a:p>
          <a:p>
            <a:pPr eaLnBrk="1" hangingPunct="1">
              <a:lnSpc>
                <a:spcPct val="80000"/>
              </a:lnSpc>
            </a:pPr>
            <a:r>
              <a:rPr lang="fi-FI" altLang="fi-FI" sz="1600"/>
              <a:t>OPOn luokkatunnit</a:t>
            </a:r>
          </a:p>
          <a:p>
            <a:pPr eaLnBrk="1" hangingPunct="1">
              <a:lnSpc>
                <a:spcPct val="80000"/>
              </a:lnSpc>
            </a:pPr>
            <a:r>
              <a:rPr lang="fi-FI" altLang="fi-FI" sz="1600"/>
              <a:t>yksilöohjaukset</a:t>
            </a:r>
          </a:p>
          <a:p>
            <a:pPr eaLnBrk="1" hangingPunct="1">
              <a:lnSpc>
                <a:spcPct val="80000"/>
              </a:lnSpc>
            </a:pPr>
            <a:r>
              <a:rPr lang="fi-FI" altLang="fi-FI" sz="1600"/>
              <a:t>työelämään tutustumiset (TET)</a:t>
            </a:r>
          </a:p>
          <a:p>
            <a:pPr eaLnBrk="1" hangingPunct="1">
              <a:lnSpc>
                <a:spcPct val="80000"/>
              </a:lnSpc>
            </a:pPr>
            <a:r>
              <a:rPr lang="fi-FI" altLang="fi-FI" sz="1600"/>
              <a:t>oppilaitosvierailut</a:t>
            </a:r>
          </a:p>
          <a:p>
            <a:pPr eaLnBrk="1" hangingPunct="1">
              <a:lnSpc>
                <a:spcPct val="80000"/>
              </a:lnSpc>
            </a:pPr>
            <a:r>
              <a:rPr lang="fi-FI" altLang="fi-FI" sz="1600"/>
              <a:t>yhteishaku</a:t>
            </a:r>
          </a:p>
          <a:p>
            <a:pPr eaLnBrk="1" hangingPunct="1">
              <a:lnSpc>
                <a:spcPct val="80000"/>
              </a:lnSpc>
            </a:pPr>
            <a:endParaRPr lang="fi-FI" altLang="fi-FI" sz="1600"/>
          </a:p>
          <a:p>
            <a:pPr eaLnBrk="1" hangingPunct="1">
              <a:lnSpc>
                <a:spcPct val="80000"/>
              </a:lnSpc>
            </a:pPr>
            <a:r>
              <a:rPr lang="fi-FI" altLang="fi-FI" sz="900"/>
              <a:t>kuvat: clipart</a:t>
            </a:r>
          </a:p>
        </p:txBody>
      </p:sp>
      <p:pic>
        <p:nvPicPr>
          <p:cNvPr id="2052" name="Picture 5" descr="11954347431400191597nebu_work">
            <a:extLst>
              <a:ext uri="{FF2B5EF4-FFF2-40B4-BE49-F238E27FC236}">
                <a16:creationId xmlns:a16="http://schemas.microsoft.com/office/drawing/2014/main" id="{9BFDD211-3659-4CEC-B0EF-3381B1E5D8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5375" y="260350"/>
            <a:ext cx="1993900" cy="181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Otsikko 1">
            <a:extLst>
              <a:ext uri="{FF2B5EF4-FFF2-40B4-BE49-F238E27FC236}">
                <a16:creationId xmlns:a16="http://schemas.microsoft.com/office/drawing/2014/main" id="{B377B0BF-E7DE-4AB2-A8D7-FE4405416898}"/>
              </a:ext>
            </a:extLst>
          </p:cNvPr>
          <p:cNvSpPr>
            <a:spLocks noGrp="1"/>
          </p:cNvSpPr>
          <p:nvPr>
            <p:ph type="title"/>
          </p:nvPr>
        </p:nvSpPr>
        <p:spPr/>
        <p:txBody>
          <a:bodyPr/>
          <a:lstStyle/>
          <a:p>
            <a:r>
              <a:rPr lang="fi-FI" altLang="fi-FI"/>
              <a:t>SUOMEN KOULUTUSJÄRJESTELMÄ</a:t>
            </a:r>
          </a:p>
        </p:txBody>
      </p:sp>
      <p:sp>
        <p:nvSpPr>
          <p:cNvPr id="11267" name="Sisällön paikkamerkki 2">
            <a:extLst>
              <a:ext uri="{FF2B5EF4-FFF2-40B4-BE49-F238E27FC236}">
                <a16:creationId xmlns:a16="http://schemas.microsoft.com/office/drawing/2014/main" id="{62012A7F-FC3F-4AED-B6C5-335AD0446605}"/>
              </a:ext>
            </a:extLst>
          </p:cNvPr>
          <p:cNvSpPr>
            <a:spLocks noGrp="1"/>
          </p:cNvSpPr>
          <p:nvPr>
            <p:ph idx="1"/>
          </p:nvPr>
        </p:nvSpPr>
        <p:spPr/>
        <p:txBody>
          <a:bodyPr/>
          <a:lstStyle/>
          <a:p>
            <a:endParaRPr lang="fi-FI" altLang="fi-FI"/>
          </a:p>
        </p:txBody>
      </p:sp>
      <p:sp>
        <p:nvSpPr>
          <p:cNvPr id="4" name="Suorakulmio 3">
            <a:extLst>
              <a:ext uri="{FF2B5EF4-FFF2-40B4-BE49-F238E27FC236}">
                <a16:creationId xmlns:a16="http://schemas.microsoft.com/office/drawing/2014/main" id="{402D935D-1296-4981-A7A9-44FD5778534C}"/>
              </a:ext>
            </a:extLst>
          </p:cNvPr>
          <p:cNvSpPr/>
          <p:nvPr/>
        </p:nvSpPr>
        <p:spPr>
          <a:xfrm>
            <a:off x="827088" y="1773238"/>
            <a:ext cx="3168650" cy="10795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sp>
        <p:nvSpPr>
          <p:cNvPr id="5" name="Suorakulmio 4">
            <a:extLst>
              <a:ext uri="{FF2B5EF4-FFF2-40B4-BE49-F238E27FC236}">
                <a16:creationId xmlns:a16="http://schemas.microsoft.com/office/drawing/2014/main" id="{992AF64D-45FF-48BB-8E43-9AFE5A9945C2}"/>
              </a:ext>
            </a:extLst>
          </p:cNvPr>
          <p:cNvSpPr/>
          <p:nvPr/>
        </p:nvSpPr>
        <p:spPr>
          <a:xfrm>
            <a:off x="4572000" y="1773238"/>
            <a:ext cx="3600450" cy="10795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sp>
        <p:nvSpPr>
          <p:cNvPr id="6" name="Suorakulmio 5">
            <a:extLst>
              <a:ext uri="{FF2B5EF4-FFF2-40B4-BE49-F238E27FC236}">
                <a16:creationId xmlns:a16="http://schemas.microsoft.com/office/drawing/2014/main" id="{014BCCFC-892C-4359-B956-BFD4D06C1C72}"/>
              </a:ext>
            </a:extLst>
          </p:cNvPr>
          <p:cNvSpPr/>
          <p:nvPr/>
        </p:nvSpPr>
        <p:spPr>
          <a:xfrm>
            <a:off x="839788" y="3284538"/>
            <a:ext cx="3168650" cy="100806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sp>
        <p:nvSpPr>
          <p:cNvPr id="7" name="Suorakulmio 6">
            <a:extLst>
              <a:ext uri="{FF2B5EF4-FFF2-40B4-BE49-F238E27FC236}">
                <a16:creationId xmlns:a16="http://schemas.microsoft.com/office/drawing/2014/main" id="{9E7464BC-AD37-4DCD-A4DB-D069EAC2A66A}"/>
              </a:ext>
            </a:extLst>
          </p:cNvPr>
          <p:cNvSpPr/>
          <p:nvPr/>
        </p:nvSpPr>
        <p:spPr>
          <a:xfrm>
            <a:off x="4572000" y="3284538"/>
            <a:ext cx="3600450" cy="936625"/>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sp>
        <p:nvSpPr>
          <p:cNvPr id="8" name="Suorakulmio 7">
            <a:extLst>
              <a:ext uri="{FF2B5EF4-FFF2-40B4-BE49-F238E27FC236}">
                <a16:creationId xmlns:a16="http://schemas.microsoft.com/office/drawing/2014/main" id="{B47E2745-BE8A-4A56-A552-19DD85FC3FC8}"/>
              </a:ext>
            </a:extLst>
          </p:cNvPr>
          <p:cNvSpPr/>
          <p:nvPr/>
        </p:nvSpPr>
        <p:spPr>
          <a:xfrm>
            <a:off x="827088" y="4652963"/>
            <a:ext cx="7416800" cy="136842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sp>
        <p:nvSpPr>
          <p:cNvPr id="11273" name="Tekstiruutu 8">
            <a:extLst>
              <a:ext uri="{FF2B5EF4-FFF2-40B4-BE49-F238E27FC236}">
                <a16:creationId xmlns:a16="http://schemas.microsoft.com/office/drawing/2014/main" id="{1000D0A1-E8B1-4968-8B16-5DC133734618}"/>
              </a:ext>
            </a:extLst>
          </p:cNvPr>
          <p:cNvSpPr txBox="1">
            <a:spLocks noChangeArrowheads="1"/>
          </p:cNvSpPr>
          <p:nvPr/>
        </p:nvSpPr>
        <p:spPr bwMode="auto">
          <a:xfrm>
            <a:off x="2195513" y="5084763"/>
            <a:ext cx="47529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i-FI" altLang="fi-FI" sz="1800" b="1"/>
              <a:t>PERUSKOULU</a:t>
            </a:r>
          </a:p>
        </p:txBody>
      </p:sp>
      <p:sp>
        <p:nvSpPr>
          <p:cNvPr id="11274" name="Tekstiruutu 9">
            <a:extLst>
              <a:ext uri="{FF2B5EF4-FFF2-40B4-BE49-F238E27FC236}">
                <a16:creationId xmlns:a16="http://schemas.microsoft.com/office/drawing/2014/main" id="{45CCED10-5C9D-451C-BA94-F5CFDC687487}"/>
              </a:ext>
            </a:extLst>
          </p:cNvPr>
          <p:cNvSpPr txBox="1">
            <a:spLocks noChangeArrowheads="1"/>
          </p:cNvSpPr>
          <p:nvPr/>
        </p:nvSpPr>
        <p:spPr bwMode="auto">
          <a:xfrm>
            <a:off x="1116013" y="3644900"/>
            <a:ext cx="251936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i-FI" altLang="fi-FI" sz="1800" b="1"/>
              <a:t>AMMATILLINEN KOULUTUS</a:t>
            </a:r>
          </a:p>
        </p:txBody>
      </p:sp>
      <p:sp>
        <p:nvSpPr>
          <p:cNvPr id="11275" name="Tekstiruutu 10">
            <a:extLst>
              <a:ext uri="{FF2B5EF4-FFF2-40B4-BE49-F238E27FC236}">
                <a16:creationId xmlns:a16="http://schemas.microsoft.com/office/drawing/2014/main" id="{0D67CBE6-BC98-435F-AE13-B6AE76164A2B}"/>
              </a:ext>
            </a:extLst>
          </p:cNvPr>
          <p:cNvSpPr txBox="1">
            <a:spLocks noChangeArrowheads="1"/>
          </p:cNvSpPr>
          <p:nvPr/>
        </p:nvSpPr>
        <p:spPr bwMode="auto">
          <a:xfrm>
            <a:off x="4787900" y="3644900"/>
            <a:ext cx="2952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i-FI" altLang="fi-FI" sz="1800" b="1"/>
              <a:t>LUKIO</a:t>
            </a:r>
          </a:p>
        </p:txBody>
      </p:sp>
      <p:sp>
        <p:nvSpPr>
          <p:cNvPr id="11276" name="Tekstiruutu 11">
            <a:extLst>
              <a:ext uri="{FF2B5EF4-FFF2-40B4-BE49-F238E27FC236}">
                <a16:creationId xmlns:a16="http://schemas.microsoft.com/office/drawing/2014/main" id="{BF70DC08-2A93-4DB8-BD44-9BCFB9988CCB}"/>
              </a:ext>
            </a:extLst>
          </p:cNvPr>
          <p:cNvSpPr txBox="1">
            <a:spLocks noChangeArrowheads="1"/>
          </p:cNvSpPr>
          <p:nvPr/>
        </p:nvSpPr>
        <p:spPr bwMode="auto">
          <a:xfrm>
            <a:off x="1116013" y="1989138"/>
            <a:ext cx="26638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i-FI" altLang="fi-FI" sz="1800" b="1"/>
              <a:t>AMMATTIKORKEA-KOULU</a:t>
            </a:r>
          </a:p>
        </p:txBody>
      </p:sp>
      <p:sp>
        <p:nvSpPr>
          <p:cNvPr id="11277" name="Tekstiruutu 12">
            <a:extLst>
              <a:ext uri="{FF2B5EF4-FFF2-40B4-BE49-F238E27FC236}">
                <a16:creationId xmlns:a16="http://schemas.microsoft.com/office/drawing/2014/main" id="{18B3C9BD-3E6B-4FD5-984D-2F7B71AD026C}"/>
              </a:ext>
            </a:extLst>
          </p:cNvPr>
          <p:cNvSpPr txBox="1">
            <a:spLocks noChangeArrowheads="1"/>
          </p:cNvSpPr>
          <p:nvPr/>
        </p:nvSpPr>
        <p:spPr bwMode="auto">
          <a:xfrm>
            <a:off x="4643438" y="2133600"/>
            <a:ext cx="33845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i-FI" altLang="fi-FI" sz="1800" b="1"/>
              <a:t>YLIOPISTO</a:t>
            </a:r>
          </a:p>
        </p:txBody>
      </p:sp>
      <p:cxnSp>
        <p:nvCxnSpPr>
          <p:cNvPr id="15" name="Suora nuoliyhdysviiva 14">
            <a:extLst>
              <a:ext uri="{FF2B5EF4-FFF2-40B4-BE49-F238E27FC236}">
                <a16:creationId xmlns:a16="http://schemas.microsoft.com/office/drawing/2014/main" id="{BE79E702-5BE5-4A74-986B-5BC6E7E3EA7A}"/>
              </a:ext>
            </a:extLst>
          </p:cNvPr>
          <p:cNvCxnSpPr/>
          <p:nvPr/>
        </p:nvCxnSpPr>
        <p:spPr>
          <a:xfrm flipH="1" flipV="1">
            <a:off x="3059113" y="4365625"/>
            <a:ext cx="144462" cy="28733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uora nuoliyhdysviiva 16">
            <a:extLst>
              <a:ext uri="{FF2B5EF4-FFF2-40B4-BE49-F238E27FC236}">
                <a16:creationId xmlns:a16="http://schemas.microsoft.com/office/drawing/2014/main" id="{1C998846-70E6-41F9-9508-F2C3B53C48D4}"/>
              </a:ext>
            </a:extLst>
          </p:cNvPr>
          <p:cNvCxnSpPr/>
          <p:nvPr/>
        </p:nvCxnSpPr>
        <p:spPr>
          <a:xfrm flipV="1">
            <a:off x="4859338" y="4292600"/>
            <a:ext cx="360362" cy="36036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uora nuoliyhdysviiva 18">
            <a:extLst>
              <a:ext uri="{FF2B5EF4-FFF2-40B4-BE49-F238E27FC236}">
                <a16:creationId xmlns:a16="http://schemas.microsoft.com/office/drawing/2014/main" id="{6D1804D0-23A9-4530-AF32-52B50767CE7D}"/>
              </a:ext>
            </a:extLst>
          </p:cNvPr>
          <p:cNvCxnSpPr/>
          <p:nvPr/>
        </p:nvCxnSpPr>
        <p:spPr>
          <a:xfrm flipV="1">
            <a:off x="3276600" y="2708275"/>
            <a:ext cx="1258888" cy="57626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uora nuoliyhdysviiva 20">
            <a:extLst>
              <a:ext uri="{FF2B5EF4-FFF2-40B4-BE49-F238E27FC236}">
                <a16:creationId xmlns:a16="http://schemas.microsoft.com/office/drawing/2014/main" id="{049537AA-66F5-48F4-B9FE-B50B659D8BB8}"/>
              </a:ext>
            </a:extLst>
          </p:cNvPr>
          <p:cNvCxnSpPr/>
          <p:nvPr/>
        </p:nvCxnSpPr>
        <p:spPr>
          <a:xfrm flipV="1">
            <a:off x="2195513" y="2852738"/>
            <a:ext cx="0" cy="4318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Suora nuoliyhdysviiva 22">
            <a:extLst>
              <a:ext uri="{FF2B5EF4-FFF2-40B4-BE49-F238E27FC236}">
                <a16:creationId xmlns:a16="http://schemas.microsoft.com/office/drawing/2014/main" id="{6CABD7FA-7E8A-46EA-96CB-1EF5AF2125B9}"/>
              </a:ext>
            </a:extLst>
          </p:cNvPr>
          <p:cNvCxnSpPr/>
          <p:nvPr/>
        </p:nvCxnSpPr>
        <p:spPr>
          <a:xfrm flipH="1" flipV="1">
            <a:off x="4067175" y="2635250"/>
            <a:ext cx="1296988" cy="6492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uora nuoliyhdysviiva 24">
            <a:extLst>
              <a:ext uri="{FF2B5EF4-FFF2-40B4-BE49-F238E27FC236}">
                <a16:creationId xmlns:a16="http://schemas.microsoft.com/office/drawing/2014/main" id="{F0D53E5F-D419-4B7C-8CBF-9A6F0AE83D67}"/>
              </a:ext>
            </a:extLst>
          </p:cNvPr>
          <p:cNvCxnSpPr/>
          <p:nvPr/>
        </p:nvCxnSpPr>
        <p:spPr>
          <a:xfrm flipV="1">
            <a:off x="6156325" y="2852738"/>
            <a:ext cx="0" cy="4318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Suora nuoliyhdysviiva 26">
            <a:extLst>
              <a:ext uri="{FF2B5EF4-FFF2-40B4-BE49-F238E27FC236}">
                <a16:creationId xmlns:a16="http://schemas.microsoft.com/office/drawing/2014/main" id="{2407E558-20B5-46D3-9DB6-10667D894E3B}"/>
              </a:ext>
            </a:extLst>
          </p:cNvPr>
          <p:cNvCxnSpPr/>
          <p:nvPr/>
        </p:nvCxnSpPr>
        <p:spPr>
          <a:xfrm>
            <a:off x="4067175" y="3644900"/>
            <a:ext cx="468313" cy="0"/>
          </a:xfrm>
          <a:prstGeom prst="straightConnector1">
            <a:avLst/>
          </a:prstGeom>
          <a:ln>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9" name="Suora nuoliyhdysviiva 28">
            <a:extLst>
              <a:ext uri="{FF2B5EF4-FFF2-40B4-BE49-F238E27FC236}">
                <a16:creationId xmlns:a16="http://schemas.microsoft.com/office/drawing/2014/main" id="{7C015915-CA97-4A80-B084-50B842895AD1}"/>
              </a:ext>
            </a:extLst>
          </p:cNvPr>
          <p:cNvCxnSpPr>
            <a:stCxn id="7" idx="1"/>
            <a:endCxn id="6" idx="3"/>
          </p:cNvCxnSpPr>
          <p:nvPr/>
        </p:nvCxnSpPr>
        <p:spPr>
          <a:xfrm flipH="1">
            <a:off x="4008438" y="3752850"/>
            <a:ext cx="563562" cy="36513"/>
          </a:xfrm>
          <a:prstGeom prst="straightConnector1">
            <a:avLst/>
          </a:prstGeom>
          <a:ln>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FE56179-0FC7-40B4-AE68-AABE38797671}"/>
              </a:ext>
            </a:extLst>
          </p:cNvPr>
          <p:cNvSpPr>
            <a:spLocks noGrp="1" noChangeArrowheads="1"/>
          </p:cNvSpPr>
          <p:nvPr>
            <p:ph type="title"/>
          </p:nvPr>
        </p:nvSpPr>
        <p:spPr>
          <a:xfrm>
            <a:off x="457200" y="-458788"/>
            <a:ext cx="8229600" cy="1876426"/>
          </a:xfrm>
        </p:spPr>
        <p:txBody>
          <a:bodyPr/>
          <a:lstStyle/>
          <a:p>
            <a:pPr eaLnBrk="1" hangingPunct="1"/>
            <a:r>
              <a:rPr lang="fi-FI" altLang="fi-FI" sz="3200"/>
              <a:t>YHTEISHAKU</a:t>
            </a:r>
          </a:p>
        </p:txBody>
      </p:sp>
      <p:sp>
        <p:nvSpPr>
          <p:cNvPr id="12291" name="Rectangle 3">
            <a:extLst>
              <a:ext uri="{FF2B5EF4-FFF2-40B4-BE49-F238E27FC236}">
                <a16:creationId xmlns:a16="http://schemas.microsoft.com/office/drawing/2014/main" id="{355E6DAC-ED85-4205-859E-286A25DEA0C9}"/>
              </a:ext>
            </a:extLst>
          </p:cNvPr>
          <p:cNvSpPr>
            <a:spLocks noGrp="1" noChangeArrowheads="1"/>
          </p:cNvSpPr>
          <p:nvPr>
            <p:ph type="body" idx="1"/>
          </p:nvPr>
        </p:nvSpPr>
        <p:spPr>
          <a:xfrm>
            <a:off x="457200" y="765175"/>
            <a:ext cx="8229600" cy="5360988"/>
          </a:xfrm>
        </p:spPr>
        <p:txBody>
          <a:bodyPr/>
          <a:lstStyle/>
          <a:p>
            <a:pPr eaLnBrk="1" hangingPunct="1">
              <a:lnSpc>
                <a:spcPct val="90000"/>
              </a:lnSpc>
            </a:pPr>
            <a:r>
              <a:rPr lang="fi-FI" altLang="fi-FI" sz="1400"/>
              <a:t>Tiedote jatko-opiskeluvaihtoehdoista jaettu elokuussa 2019 </a:t>
            </a:r>
            <a:endParaRPr lang="fi-FI" altLang="fi-FI" sz="1400" dirty="0"/>
          </a:p>
          <a:p>
            <a:pPr eaLnBrk="1" hangingPunct="1">
              <a:lnSpc>
                <a:spcPct val="90000"/>
              </a:lnSpc>
              <a:buFontTx/>
              <a:buNone/>
            </a:pPr>
            <a:r>
              <a:rPr lang="fi-FI" altLang="fi-FI" sz="1400" dirty="0"/>
              <a:t>	(</a:t>
            </a:r>
            <a:r>
              <a:rPr lang="fi-FI" altLang="fi-FI" sz="1400" dirty="0">
                <a:hlinkClick r:id="rId2"/>
              </a:rPr>
              <a:t>https://peda.net/kiuruvesi/yl%C3%A4koulu/oppilaanohjaus/aju</a:t>
            </a:r>
            <a:r>
              <a:rPr lang="fi-FI" altLang="fi-FI" sz="1400" dirty="0"/>
              <a:t>)</a:t>
            </a:r>
          </a:p>
          <a:p>
            <a:pPr eaLnBrk="1" hangingPunct="1">
              <a:lnSpc>
                <a:spcPct val="90000"/>
              </a:lnSpc>
            </a:pPr>
            <a:r>
              <a:rPr lang="fi-FI" altLang="fi-FI" sz="1400"/>
              <a:t>Joulukuussa 2019 (tai tammikuussa 2020) tehdään harjoitushaku opon tunnilla</a:t>
            </a:r>
          </a:p>
          <a:p>
            <a:pPr marL="0" indent="0" eaLnBrk="1" hangingPunct="1">
              <a:lnSpc>
                <a:spcPct val="90000"/>
              </a:lnSpc>
              <a:buNone/>
            </a:pPr>
            <a:endParaRPr lang="fi-FI" altLang="fi-FI" sz="1400" dirty="0">
              <a:hlinkClick r:id="rId3"/>
            </a:endParaRPr>
          </a:p>
          <a:p>
            <a:pPr eaLnBrk="1" hangingPunct="1">
              <a:lnSpc>
                <a:spcPct val="90000"/>
              </a:lnSpc>
              <a:buFontTx/>
              <a:buNone/>
            </a:pPr>
            <a:r>
              <a:rPr lang="fi-FI" altLang="fi-FI" sz="2000" b="1" dirty="0"/>
              <a:t>Yhteishaku</a:t>
            </a:r>
            <a:endParaRPr lang="fi-FI" altLang="fi-FI" sz="2000" dirty="0"/>
          </a:p>
          <a:p>
            <a:pPr eaLnBrk="1" hangingPunct="1">
              <a:lnSpc>
                <a:spcPct val="90000"/>
              </a:lnSpc>
              <a:buFontTx/>
              <a:buAutoNum type="arabicParenR"/>
            </a:pPr>
            <a:r>
              <a:rPr lang="fi-FI" altLang="fi-FI" sz="2000" dirty="0"/>
              <a:t>ammatilliseen &amp; lukiokoulutukseen </a:t>
            </a:r>
            <a:r>
              <a:rPr lang="fi-FI" altLang="fi-FI" sz="2000" b="1" dirty="0"/>
              <a:t>18.2. – 10.3.2020</a:t>
            </a:r>
          </a:p>
          <a:p>
            <a:pPr eaLnBrk="1" hangingPunct="1">
              <a:lnSpc>
                <a:spcPct val="90000"/>
              </a:lnSpc>
              <a:buFontTx/>
              <a:buAutoNum type="arabicParenR" startAt="2"/>
            </a:pPr>
            <a:r>
              <a:rPr lang="fi-FI" altLang="fi-FI" sz="2000" dirty="0"/>
              <a:t>erityisopetuksena järjestettävään ammatilliseen koulutukseen </a:t>
            </a:r>
          </a:p>
          <a:p>
            <a:pPr eaLnBrk="1" hangingPunct="1">
              <a:lnSpc>
                <a:spcPct val="90000"/>
              </a:lnSpc>
              <a:buFontTx/>
              <a:buNone/>
            </a:pPr>
            <a:r>
              <a:rPr lang="fi-FI" altLang="fi-FI" sz="2000" dirty="0"/>
              <a:t>	11.3. – 1.4.2020</a:t>
            </a:r>
          </a:p>
          <a:p>
            <a:pPr eaLnBrk="1" hangingPunct="1">
              <a:lnSpc>
                <a:spcPct val="90000"/>
              </a:lnSpc>
              <a:buFontTx/>
              <a:buNone/>
            </a:pPr>
            <a:r>
              <a:rPr lang="fi-FI" altLang="fi-FI" sz="2000" dirty="0"/>
              <a:t>	            valinnat julkaistaan aikaisintaan </a:t>
            </a:r>
            <a:r>
              <a:rPr lang="fi-FI" altLang="fi-FI" sz="2000" b="1" dirty="0"/>
              <a:t>10.6.2020</a:t>
            </a:r>
          </a:p>
          <a:p>
            <a:pPr eaLnBrk="1" hangingPunct="1">
              <a:lnSpc>
                <a:spcPct val="90000"/>
              </a:lnSpc>
              <a:buFontTx/>
              <a:buNone/>
            </a:pPr>
            <a:r>
              <a:rPr lang="fi-FI" altLang="fi-FI" sz="2000" dirty="0"/>
              <a:t>	            opiskelupaikka vastaanotettu viimeistään </a:t>
            </a:r>
            <a:r>
              <a:rPr lang="fi-FI" altLang="fi-FI" sz="2000" b="1" dirty="0"/>
              <a:t>25.6.2020 </a:t>
            </a:r>
          </a:p>
          <a:p>
            <a:pPr eaLnBrk="1" hangingPunct="1">
              <a:lnSpc>
                <a:spcPct val="90000"/>
              </a:lnSpc>
              <a:buFontTx/>
              <a:buNone/>
            </a:pPr>
            <a:endParaRPr lang="fi-FI" altLang="fi-FI" sz="2000" b="1" dirty="0"/>
          </a:p>
          <a:p>
            <a:pPr eaLnBrk="1" hangingPunct="1">
              <a:lnSpc>
                <a:spcPct val="90000"/>
              </a:lnSpc>
              <a:buFont typeface="Arial" panose="020B0604020202020204" pitchFamily="34" charset="0"/>
              <a:buAutoNum type="arabicParenR" startAt="3"/>
            </a:pPr>
            <a:r>
              <a:rPr lang="fi-FI" altLang="fi-FI" sz="2000" dirty="0"/>
              <a:t>Lisäopetukseen (kymppiluokka, VALMA) </a:t>
            </a:r>
            <a:r>
              <a:rPr lang="fi-FI" altLang="fi-FI" sz="2000" b="1" dirty="0"/>
              <a:t>19.5. – 21.7.2020</a:t>
            </a:r>
          </a:p>
          <a:p>
            <a:pPr eaLnBrk="1" hangingPunct="1">
              <a:lnSpc>
                <a:spcPct val="90000"/>
              </a:lnSpc>
              <a:buFontTx/>
              <a:buNone/>
            </a:pPr>
            <a:r>
              <a:rPr lang="fi-FI" altLang="fi-FI" sz="2000" dirty="0"/>
              <a:t>	            valinnat julkaistaan aikaisintaan 31.7.2020 </a:t>
            </a:r>
          </a:p>
          <a:p>
            <a:pPr eaLnBrk="1" hangingPunct="1">
              <a:lnSpc>
                <a:spcPct val="90000"/>
              </a:lnSpc>
              <a:buFontTx/>
              <a:buNone/>
            </a:pPr>
            <a:r>
              <a:rPr lang="fi-FI" altLang="fi-FI" sz="2000" dirty="0"/>
              <a:t>	            opiskelupaikka vastaanotettu viimeistään 14.8.2020</a:t>
            </a:r>
          </a:p>
          <a:p>
            <a:pPr eaLnBrk="1" hangingPunct="1">
              <a:lnSpc>
                <a:spcPct val="90000"/>
              </a:lnSpc>
              <a:buFontTx/>
              <a:buNone/>
            </a:pPr>
            <a:endParaRPr lang="fi-FI" altLang="fi-FI" sz="2000" dirty="0"/>
          </a:p>
          <a:p>
            <a:pPr eaLnBrk="1" hangingPunct="1">
              <a:lnSpc>
                <a:spcPct val="90000"/>
              </a:lnSpc>
            </a:pPr>
            <a:r>
              <a:rPr lang="fi-FI" altLang="fi-FI" sz="1400" dirty="0"/>
              <a:t>Tiedonsiirto, </a:t>
            </a:r>
            <a:r>
              <a:rPr lang="fi-FI" altLang="fi-FI" sz="1400" err="1"/>
              <a:t>OPOn</a:t>
            </a:r>
            <a:r>
              <a:rPr lang="fi-FI" altLang="fi-FI" sz="1400" dirty="0"/>
              <a:t> kesäkirje (sisältää tarkemmat päivämäärät, puhelinnumerot yms.) jaetaan oppilaille toukokuussa 2020</a:t>
            </a:r>
          </a:p>
          <a:p>
            <a:pPr eaLnBrk="1" hangingPunct="1">
              <a:lnSpc>
                <a:spcPct val="90000"/>
              </a:lnSpc>
            </a:pPr>
            <a:r>
              <a:rPr lang="fi-FI" altLang="fi-FI" sz="1400" dirty="0"/>
              <a:t>Mahdolliset pääsy-, soveltuvuus- tai kielikoe </a:t>
            </a:r>
            <a:r>
              <a:rPr lang="fi-FI" altLang="fi-FI" sz="1400" err="1"/>
              <a:t>huhti</a:t>
            </a:r>
            <a:r>
              <a:rPr lang="fi-FI" altLang="fi-FI" sz="1400" dirty="0"/>
              <a:t>-toukokuussa 2020 (kutsutaan kirjeellä)</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Otsikko 1">
            <a:extLst>
              <a:ext uri="{FF2B5EF4-FFF2-40B4-BE49-F238E27FC236}">
                <a16:creationId xmlns:a16="http://schemas.microsoft.com/office/drawing/2014/main" id="{B5CD0773-4597-4F48-972A-2949BAFD1E89}"/>
              </a:ext>
            </a:extLst>
          </p:cNvPr>
          <p:cNvSpPr>
            <a:spLocks noGrp="1"/>
          </p:cNvSpPr>
          <p:nvPr>
            <p:ph type="title"/>
          </p:nvPr>
        </p:nvSpPr>
        <p:spPr>
          <a:xfrm>
            <a:off x="457200" y="44450"/>
            <a:ext cx="8229600" cy="1584325"/>
          </a:xfrm>
        </p:spPr>
        <p:txBody>
          <a:bodyPr/>
          <a:lstStyle/>
          <a:p>
            <a:pPr algn="l"/>
            <a:r>
              <a:rPr lang="fi-FI" altLang="fi-FI" sz="1000" b="1"/>
              <a:t>SIIRTOTIEDOT PERUSOPETUKSESTA TOISELLE ASTEELLE,  SALASSAPIDETTÄVÄ (1/2)</a:t>
            </a:r>
            <a:br>
              <a:rPr lang="fi-FI" altLang="fi-FI" sz="1000" b="1"/>
            </a:br>
            <a:r>
              <a:rPr lang="fi-FI" altLang="fi-FI" sz="1000"/>
              <a:t>Oppilaan opetuksen asianmukaisen järjestämisen edellyttämiä tietoja luovutetaan ainoastaan sen oppilaitoksen</a:t>
            </a:r>
            <a:br>
              <a:rPr lang="fi-FI" altLang="fi-FI" sz="1000"/>
            </a:br>
            <a:r>
              <a:rPr lang="fi-FI" altLang="fi-FI" sz="1000"/>
              <a:t>opiskelijahuollon ja luokanvalvojien/ryhmäohjaajien käyttöön, jossa oppilas jatkaa opintojaan. Tällaisia tietoja ovat</a:t>
            </a:r>
            <a:br>
              <a:rPr lang="fi-FI" altLang="fi-FI" sz="1000"/>
            </a:br>
            <a:r>
              <a:rPr lang="fi-FI" altLang="fi-FI" sz="1000"/>
              <a:t>mm. oppilaan tarvitsema erityinen tuki opinnoissa, fyysiseen selviytymiseen liittyvä tuen tarve sekä</a:t>
            </a:r>
            <a:br>
              <a:rPr lang="fi-FI" altLang="fi-FI" sz="1000"/>
            </a:br>
            <a:r>
              <a:rPr lang="fi-FI" altLang="fi-FI" sz="1000"/>
              <a:t>oppimisympäristössä huomioitavat seikat. Lukiolain (629/1998) 32§:n ja ammatillisesta koulutuksesta annetun lain</a:t>
            </a:r>
            <a:br>
              <a:rPr lang="fi-FI" altLang="fi-FI" sz="1000"/>
            </a:br>
            <a:r>
              <a:rPr lang="fi-FI" altLang="fi-FI" sz="1000"/>
              <a:t>(630/1998) 42§:n nojalla tietojen vastaanottaja on luovutettujen tietojen osalta salassapitovelvollinen.</a:t>
            </a:r>
            <a:br>
              <a:rPr lang="fi-FI" altLang="fi-FI" sz="1000"/>
            </a:br>
            <a:r>
              <a:rPr lang="fi-FI" altLang="fi-FI" sz="1000"/>
              <a:t>Tämän lomakkeen tarkoituksena on oppilaan helppo siirtyminen toiselle asteelle opiskelemaan, koulutyön sujumisen</a:t>
            </a:r>
            <a:br>
              <a:rPr lang="fi-FI" altLang="fi-FI" sz="1000"/>
            </a:br>
            <a:r>
              <a:rPr lang="fi-FI" altLang="fi-FI" sz="1000"/>
              <a:t>varmistaminen ja tarvittavan tuen saaminen hyvissä ajoin heti opiskelun alussa. Siirrettävä tieto on luottamuksellista ja</a:t>
            </a:r>
            <a:br>
              <a:rPr lang="fi-FI" altLang="fi-FI" sz="1000"/>
            </a:br>
            <a:r>
              <a:rPr lang="fi-FI" altLang="fi-FI" sz="1000"/>
              <a:t>sen avulla uusi opinahjo voi suunnitella opintojasi tarpeidesi mukaan. Tiedot eivät vaikuta arviointiisi.</a:t>
            </a:r>
          </a:p>
        </p:txBody>
      </p:sp>
      <p:sp>
        <p:nvSpPr>
          <p:cNvPr id="13315" name="Sisällön paikkamerkki 2">
            <a:extLst>
              <a:ext uri="{FF2B5EF4-FFF2-40B4-BE49-F238E27FC236}">
                <a16:creationId xmlns:a16="http://schemas.microsoft.com/office/drawing/2014/main" id="{17CDCC29-08CF-48B6-BA3C-8E35C52C24BB}"/>
              </a:ext>
            </a:extLst>
          </p:cNvPr>
          <p:cNvSpPr>
            <a:spLocks noGrp="1"/>
          </p:cNvSpPr>
          <p:nvPr>
            <p:ph idx="1"/>
          </p:nvPr>
        </p:nvSpPr>
        <p:spPr>
          <a:xfrm>
            <a:off x="457200" y="1600200"/>
            <a:ext cx="8229600" cy="4637088"/>
          </a:xfrm>
        </p:spPr>
        <p:txBody>
          <a:bodyPr/>
          <a:lstStyle/>
          <a:p>
            <a:pPr marL="0" indent="0">
              <a:buFontTx/>
              <a:buNone/>
            </a:pPr>
            <a:r>
              <a:rPr lang="fi-FI" altLang="fi-FI" sz="1000"/>
              <a:t>Opiskelijan tiedot</a:t>
            </a:r>
          </a:p>
          <a:p>
            <a:pPr marL="0" indent="0">
              <a:buFontTx/>
              <a:buNone/>
            </a:pPr>
            <a:r>
              <a:rPr lang="fi-FI" altLang="fi-FI" sz="800"/>
              <a:t>Nimi ___________________________________	Henkilötunnus__________________</a:t>
            </a:r>
          </a:p>
          <a:p>
            <a:pPr marL="0" indent="0">
              <a:buFontTx/>
              <a:buNone/>
            </a:pPr>
            <a:r>
              <a:rPr lang="fi-FI" altLang="fi-FI" sz="800"/>
              <a:t>Postinumero ________________________ Postitoimipaikka ___________________________</a:t>
            </a:r>
          </a:p>
          <a:p>
            <a:pPr marL="0" indent="0">
              <a:buFontTx/>
              <a:buNone/>
            </a:pPr>
            <a:r>
              <a:rPr lang="fi-FI" altLang="fi-FI" sz="800"/>
              <a:t>Sähköpostiosoite ___________________________________________________________________</a:t>
            </a:r>
          </a:p>
          <a:p>
            <a:pPr marL="0" indent="0">
              <a:buFontTx/>
              <a:buNone/>
            </a:pPr>
            <a:r>
              <a:rPr lang="fi-FI" altLang="fi-FI" sz="800"/>
              <a:t>Kansallisuus _____________ Äidinkieli _________________ Perheeni ☐ on kaksikielinen. Mitkä kielet? ____________________________</a:t>
            </a:r>
          </a:p>
          <a:p>
            <a:pPr marL="0" indent="0">
              <a:buFontTx/>
              <a:buNone/>
            </a:pPr>
            <a:r>
              <a:rPr lang="fi-FI" altLang="fi-FI" sz="800"/>
              <a:t>Tulen asumaan syksyllä opintojeni alkaessa ☐ Kotona ☐ Oppilaitoksen asuntolassa ☐ Muualla, missä: ___________________________</a:t>
            </a:r>
          </a:p>
          <a:p>
            <a:pPr marL="0" indent="0">
              <a:buFontTx/>
              <a:buNone/>
            </a:pPr>
            <a:r>
              <a:rPr lang="fi-FI" altLang="fi-FI" sz="1000"/>
              <a:t>Peruskoulun tiedot</a:t>
            </a:r>
          </a:p>
          <a:p>
            <a:pPr marL="0" indent="0">
              <a:buFontTx/>
              <a:buNone/>
            </a:pPr>
            <a:r>
              <a:rPr lang="fi-FI" altLang="fi-FI" sz="800"/>
              <a:t>Koulun nimi ___________________________________________   Paikkakunta_________________________________</a:t>
            </a:r>
          </a:p>
          <a:p>
            <a:pPr marL="0" indent="0">
              <a:buFontTx/>
              <a:buNone/>
            </a:pPr>
            <a:r>
              <a:rPr lang="fi-FI" altLang="fi-FI" sz="1000" b="1"/>
              <a:t>Oppilas on suorittanut 7-9 luokan opinnot seuraavasti:</a:t>
            </a:r>
          </a:p>
          <a:p>
            <a:pPr marL="0" indent="0">
              <a:buFontTx/>
              <a:buNone/>
            </a:pPr>
            <a:r>
              <a:rPr lang="fi-FI" altLang="fi-FI" sz="1000"/>
              <a:t>☐ Saanut yleisopetuksen opetussuunnitelman mukaista opetusta</a:t>
            </a:r>
          </a:p>
          <a:p>
            <a:pPr marL="0" indent="0">
              <a:buFontTx/>
              <a:buNone/>
            </a:pPr>
            <a:r>
              <a:rPr lang="fi-FI" altLang="fi-FI" sz="1000"/>
              <a:t>☐ Ollut JOPO-ryhmässä</a:t>
            </a:r>
          </a:p>
          <a:p>
            <a:pPr marL="0" indent="0">
              <a:buFontTx/>
              <a:buNone/>
            </a:pPr>
            <a:r>
              <a:rPr lang="fi-FI" altLang="fi-FI" sz="1000"/>
              <a:t>☐ Todettu lukivaikeus. Milloin/Testaaja: __________________________________________________</a:t>
            </a:r>
          </a:p>
          <a:p>
            <a:pPr marL="0" indent="0">
              <a:buFontTx/>
              <a:buNone/>
            </a:pPr>
            <a:r>
              <a:rPr lang="fi-FI" altLang="fi-FI" sz="1000"/>
              <a:t>☐ Saanut tukiopetusta 9 lk:lla. Oppiaineet: ________________________________________________</a:t>
            </a:r>
          </a:p>
          <a:p>
            <a:pPr marL="0" indent="0">
              <a:buFontTx/>
              <a:buNone/>
            </a:pPr>
            <a:r>
              <a:rPr lang="fi-FI" altLang="fi-FI" sz="1000"/>
              <a:t>☐ Tehty oppimissuunnitelma. Oppiaineet: ________________________________________________</a:t>
            </a:r>
          </a:p>
          <a:p>
            <a:pPr marL="0" indent="0">
              <a:buFontTx/>
              <a:buNone/>
            </a:pPr>
            <a:r>
              <a:rPr lang="fi-FI" altLang="fi-FI" sz="1000"/>
              <a:t>☐ Saanut tehostettua tukea. Oppiaineet: __________________________________________________</a:t>
            </a:r>
          </a:p>
          <a:p>
            <a:pPr marL="0" indent="0">
              <a:buFontTx/>
              <a:buNone/>
            </a:pPr>
            <a:r>
              <a:rPr lang="fi-FI" altLang="fi-FI" sz="1000"/>
              <a:t>☐ Saanut erityistä tukea. Mitä: _________________________________________________________</a:t>
            </a:r>
          </a:p>
          <a:p>
            <a:pPr marL="0" indent="0">
              <a:buFontTx/>
              <a:buNone/>
            </a:pPr>
            <a:r>
              <a:rPr lang="fi-FI" altLang="fi-FI" sz="1000"/>
              <a:t>☐ Laadittu HOJKS ☐ Liitteenä siirtoHOJKS</a:t>
            </a:r>
          </a:p>
          <a:p>
            <a:pPr marL="0" indent="0">
              <a:buFontTx/>
              <a:buNone/>
            </a:pPr>
            <a:r>
              <a:rPr lang="fi-FI" altLang="fi-FI" sz="1000"/>
              <a:t>☐ On vapautus. Oppiaineet: ____________________________________________________________</a:t>
            </a:r>
          </a:p>
          <a:p>
            <a:pPr marL="0" indent="0">
              <a:buFontTx/>
              <a:buNone/>
            </a:pPr>
            <a:endParaRPr lang="fi-FI" altLang="fi-FI" sz="1000"/>
          </a:p>
          <a:p>
            <a:pPr marL="0" indent="0">
              <a:buFontTx/>
              <a:buNone/>
            </a:pPr>
            <a:r>
              <a:rPr lang="fi-FI" altLang="fi-FI" sz="1000"/>
              <a:t>Poissaolot viimeisen lukuvuoden aikana 1.5. mennessä</a:t>
            </a:r>
          </a:p>
          <a:p>
            <a:pPr marL="0" indent="0">
              <a:buFontTx/>
              <a:buNone/>
            </a:pPr>
            <a:r>
              <a:rPr lang="fi-FI" altLang="fi-FI" sz="1000"/>
              <a:t>☐ alle 100 tuntia ☐ 100-150 tuntia ☐ yli 150 tuntia. Paljonko: _____________________</a:t>
            </a:r>
          </a:p>
          <a:p>
            <a:pPr marL="0" indent="0">
              <a:buFontTx/>
              <a:buNone/>
            </a:pPr>
            <a:r>
              <a:rPr lang="fi-FI" altLang="fi-FI" sz="1000"/>
              <a:t>Muuta huomioitavaa _______________________________________________________________________________________________</a:t>
            </a:r>
          </a:p>
          <a:p>
            <a:pPr marL="0" indent="0">
              <a:buFontTx/>
              <a:buNone/>
            </a:pPr>
            <a:endParaRPr lang="fi-FI" altLang="fi-FI" sz="1000"/>
          </a:p>
          <a:p>
            <a:pPr marL="0" indent="0">
              <a:buFontTx/>
              <a:buNone/>
            </a:pPr>
            <a:r>
              <a:rPr lang="fi-FI" altLang="fi-FI" sz="800"/>
              <a:t>Paikka ja aika _____________________________________ ______ / ______ 20______	_________________________________________________________</a:t>
            </a:r>
          </a:p>
          <a:p>
            <a:pPr marL="0" indent="0">
              <a:buFontTx/>
              <a:buNone/>
            </a:pPr>
            <a:r>
              <a:rPr lang="fi-FI" altLang="fi-FI" sz="800"/>
              <a:t>					Opinto-ohjaajan/erityisopettajan/muun opiskeluhuollon työntekijän </a:t>
            </a:r>
          </a:p>
          <a:p>
            <a:pPr marL="0" indent="0">
              <a:buFontTx/>
              <a:buNone/>
            </a:pPr>
            <a:r>
              <a:rPr lang="fi-FI" altLang="fi-FI" sz="800"/>
              <a:t>						allekirjoitus ja puhelinnumero</a:t>
            </a:r>
          </a:p>
          <a:p>
            <a:pPr marL="0" indent="0">
              <a:buFontTx/>
              <a:buNone/>
            </a:pPr>
            <a:r>
              <a:rPr lang="fi-FI" altLang="fi-FI" sz="800"/>
              <a:t>				Nimen selvennys _________________________________________________</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Otsikko 1">
            <a:extLst>
              <a:ext uri="{FF2B5EF4-FFF2-40B4-BE49-F238E27FC236}">
                <a16:creationId xmlns:a16="http://schemas.microsoft.com/office/drawing/2014/main" id="{7496C8AA-8AC0-43E2-B419-1B615A6E6203}"/>
              </a:ext>
            </a:extLst>
          </p:cNvPr>
          <p:cNvSpPr>
            <a:spLocks noGrp="1"/>
          </p:cNvSpPr>
          <p:nvPr>
            <p:ph type="title"/>
          </p:nvPr>
        </p:nvSpPr>
        <p:spPr>
          <a:xfrm>
            <a:off x="457200" y="274638"/>
            <a:ext cx="8229600" cy="490537"/>
          </a:xfrm>
        </p:spPr>
        <p:txBody>
          <a:bodyPr/>
          <a:lstStyle/>
          <a:p>
            <a:r>
              <a:rPr lang="fi-FI" altLang="fi-FI" sz="1200" b="1"/>
              <a:t>SIIRTOTIEDOT PERUSOPETUKSESTA TOISELLE ASTEELLE,  SALASSAPIDETTÄVÄ (2/2)</a:t>
            </a:r>
            <a:br>
              <a:rPr lang="fi-FI" altLang="fi-FI" sz="1200" b="1"/>
            </a:br>
            <a:endParaRPr lang="fi-FI" altLang="fi-FI" sz="1200"/>
          </a:p>
        </p:txBody>
      </p:sp>
      <p:sp>
        <p:nvSpPr>
          <p:cNvPr id="3" name="Sisällön paikkamerkki 2">
            <a:extLst>
              <a:ext uri="{FF2B5EF4-FFF2-40B4-BE49-F238E27FC236}">
                <a16:creationId xmlns:a16="http://schemas.microsoft.com/office/drawing/2014/main" id="{ACF4E927-E3C6-4851-B9B0-3120F962E500}"/>
              </a:ext>
            </a:extLst>
          </p:cNvPr>
          <p:cNvSpPr>
            <a:spLocks noGrp="1"/>
          </p:cNvSpPr>
          <p:nvPr>
            <p:ph idx="1"/>
          </p:nvPr>
        </p:nvSpPr>
        <p:spPr>
          <a:xfrm>
            <a:off x="468313" y="620713"/>
            <a:ext cx="8229600" cy="5434012"/>
          </a:xfrm>
        </p:spPr>
        <p:txBody>
          <a:bodyPr/>
          <a:lstStyle/>
          <a:p>
            <a:pPr marL="0" indent="0">
              <a:buFontTx/>
              <a:buNone/>
              <a:defRPr/>
            </a:pPr>
            <a:r>
              <a:rPr lang="fi-FI" sz="1000" dirty="0"/>
              <a:t>Opiskeluun vaikuttavat muut asiat (oppilas &amp; huoltaja täyttää)</a:t>
            </a:r>
          </a:p>
          <a:p>
            <a:pPr marL="0" indent="0">
              <a:buFontTx/>
              <a:buNone/>
              <a:defRPr/>
            </a:pPr>
            <a:endParaRPr lang="fi-FI" sz="1000" dirty="0"/>
          </a:p>
          <a:p>
            <a:pPr marL="0" indent="0">
              <a:buFontTx/>
              <a:buNone/>
              <a:defRPr/>
            </a:pPr>
            <a:r>
              <a:rPr lang="fi-FI" sz="1000" dirty="0"/>
              <a:t>Vahvimmat oppiaineeni ________________________________________________________________________________</a:t>
            </a:r>
          </a:p>
          <a:p>
            <a:pPr marL="0" indent="0">
              <a:buFontTx/>
              <a:buNone/>
              <a:defRPr/>
            </a:pPr>
            <a:r>
              <a:rPr lang="fi-FI" sz="1000" dirty="0"/>
              <a:t>Heikoimmat oppiaineeni ________________________________________________________________________________</a:t>
            </a:r>
          </a:p>
          <a:p>
            <a:pPr marL="0" indent="0">
              <a:buFontTx/>
              <a:buNone/>
              <a:defRPr/>
            </a:pPr>
            <a:r>
              <a:rPr lang="fi-FI" sz="1000" dirty="0"/>
              <a:t>Harrastukseni ________________________________________________________________________________________</a:t>
            </a:r>
          </a:p>
          <a:p>
            <a:pPr marL="0" indent="0">
              <a:buFontTx/>
              <a:buNone/>
              <a:defRPr/>
            </a:pPr>
            <a:endParaRPr lang="fi-FI" sz="1000" b="1" dirty="0"/>
          </a:p>
          <a:p>
            <a:pPr marL="0" indent="0">
              <a:buFontTx/>
              <a:buNone/>
              <a:defRPr/>
            </a:pPr>
            <a:r>
              <a:rPr lang="fi-FI" sz="1000" b="1" dirty="0"/>
              <a:t>Minulla on ollut peruskoulun aikana opetusjärjestelyjä ja tukitoimia seuraavasti:</a:t>
            </a:r>
          </a:p>
          <a:p>
            <a:pPr marL="0" indent="0">
              <a:buFontTx/>
              <a:buNone/>
              <a:defRPr/>
            </a:pPr>
            <a:r>
              <a:rPr lang="fi-FI" sz="1000" dirty="0"/>
              <a:t>7.-9. </a:t>
            </a:r>
            <a:r>
              <a:rPr lang="fi-FI" sz="1000" dirty="0" err="1"/>
              <a:t>lk</a:t>
            </a:r>
            <a:r>
              <a:rPr lang="fi-FI" sz="1000" dirty="0"/>
              <a:t> 				Tarvitsen toisella asteella</a:t>
            </a:r>
          </a:p>
          <a:p>
            <a:pPr marL="0" indent="0">
              <a:buFontTx/>
              <a:buNone/>
              <a:defRPr/>
            </a:pPr>
            <a:r>
              <a:rPr lang="fi-FI" sz="1000" dirty="0"/>
              <a:t>☐	Tehostettu yhteydenpito huoltaja/koulu 		☐ </a:t>
            </a:r>
          </a:p>
          <a:p>
            <a:pPr marL="0" indent="0">
              <a:buFontTx/>
              <a:buNone/>
              <a:defRPr/>
            </a:pPr>
            <a:r>
              <a:rPr lang="fi-FI" sz="1000" dirty="0"/>
              <a:t>☐	Avustajapalvelut 			☐ </a:t>
            </a:r>
          </a:p>
          <a:p>
            <a:pPr marL="0" indent="0">
              <a:buFontTx/>
              <a:buNone/>
              <a:defRPr/>
            </a:pPr>
            <a:r>
              <a:rPr lang="fi-FI" sz="1000" dirty="0"/>
              <a:t>☐	Koulukuraattorin palvelut (nimi &amp; </a:t>
            </a:r>
            <a:r>
              <a:rPr lang="fi-FI" sz="1000" dirty="0" err="1"/>
              <a:t>puh.nro</a:t>
            </a:r>
            <a:r>
              <a:rPr lang="fi-FI" sz="1000" dirty="0"/>
              <a:t>): _________________ 	☐ </a:t>
            </a:r>
          </a:p>
          <a:p>
            <a:pPr marL="0" indent="0">
              <a:buFontTx/>
              <a:buNone/>
              <a:defRPr/>
            </a:pPr>
            <a:r>
              <a:rPr lang="fi-FI" sz="1000" dirty="0"/>
              <a:t>☐	Koulupsykologin palvelut (nimi &amp; </a:t>
            </a:r>
            <a:r>
              <a:rPr lang="fi-FI" sz="1000"/>
              <a:t>puh.nro</a:t>
            </a:r>
            <a:r>
              <a:rPr lang="fi-FI" sz="1000" dirty="0"/>
              <a:t>): ________________ 	☐ </a:t>
            </a:r>
          </a:p>
          <a:p>
            <a:pPr marL="0" indent="0">
              <a:buFontTx/>
              <a:buNone/>
              <a:defRPr/>
            </a:pPr>
            <a:r>
              <a:rPr lang="fi-FI" sz="1000" dirty="0"/>
              <a:t>☐	Terveydenhoitajan säännöllinen tuki (</a:t>
            </a:r>
            <a:r>
              <a:rPr lang="fi-FI" sz="1000" dirty="0" err="1"/>
              <a:t>puh.nro</a:t>
            </a:r>
            <a:r>
              <a:rPr lang="fi-FI" sz="1000" dirty="0"/>
              <a:t>): ______________	☐ </a:t>
            </a:r>
          </a:p>
          <a:p>
            <a:pPr marL="0" indent="0">
              <a:buFontTx/>
              <a:buNone/>
              <a:defRPr/>
            </a:pPr>
            <a:r>
              <a:rPr lang="fi-FI" sz="1000" dirty="0"/>
              <a:t>☐	Olen saanut muuta tukea 			☐ </a:t>
            </a:r>
          </a:p>
          <a:p>
            <a:pPr marL="0" indent="0">
              <a:buFontTx/>
              <a:buNone/>
              <a:defRPr/>
            </a:pPr>
            <a:r>
              <a:rPr lang="fi-FI" sz="1000" dirty="0"/>
              <a:t>	Mitä? Esim. erityisopettaja (nimi &amp; </a:t>
            </a:r>
            <a:r>
              <a:rPr lang="fi-FI" sz="1000" dirty="0" err="1"/>
              <a:t>puh.nro</a:t>
            </a:r>
            <a:r>
              <a:rPr lang="fi-FI" sz="1000" dirty="0"/>
              <a:t>), lääkäri (nimi &amp; </a:t>
            </a:r>
            <a:r>
              <a:rPr lang="fi-FI" sz="1000" dirty="0" err="1"/>
              <a:t>puh.nro</a:t>
            </a:r>
            <a:r>
              <a:rPr lang="fi-FI" sz="1000" dirty="0"/>
              <a:t>) ____________________________________________ </a:t>
            </a:r>
          </a:p>
          <a:p>
            <a:pPr>
              <a:defRPr/>
            </a:pPr>
            <a:endParaRPr lang="fi-FI" sz="1000" dirty="0"/>
          </a:p>
          <a:p>
            <a:pPr marL="0" indent="0">
              <a:buFontTx/>
              <a:buNone/>
              <a:defRPr/>
            </a:pPr>
            <a:r>
              <a:rPr lang="fi-FI" sz="1000" dirty="0"/>
              <a:t>Opiskeluuni vaikuttavia muita asioita (esim. pitkäaikaissairaudet, perhevaikeudet tai muut seikat): ___________________________________</a:t>
            </a:r>
          </a:p>
          <a:p>
            <a:pPr marL="0" indent="0">
              <a:buFontTx/>
              <a:buNone/>
              <a:defRPr/>
            </a:pPr>
            <a:r>
              <a:rPr lang="fi-FI" sz="1000" dirty="0"/>
              <a:t>Lisäksi toivomme oppilaitoksen huomioivan opiskeluun liittyviä seuraavia asioita: _________________________________________________</a:t>
            </a:r>
          </a:p>
          <a:p>
            <a:pPr marL="0" indent="0">
              <a:buFontTx/>
              <a:buNone/>
              <a:defRPr/>
            </a:pPr>
            <a:endParaRPr lang="fi-FI" sz="1000" dirty="0"/>
          </a:p>
          <a:p>
            <a:pPr marL="0" indent="0">
              <a:buFontTx/>
              <a:buNone/>
              <a:defRPr/>
            </a:pPr>
            <a:r>
              <a:rPr lang="fi-FI" sz="1000" dirty="0"/>
              <a:t>Allekirjoitukset</a:t>
            </a:r>
          </a:p>
          <a:p>
            <a:pPr marL="0" indent="0">
              <a:buFontTx/>
              <a:buNone/>
              <a:defRPr/>
            </a:pPr>
            <a:r>
              <a:rPr lang="fi-FI" sz="1000" dirty="0"/>
              <a:t>Paikka ja aika ___________________________ ______ / ______ 20______</a:t>
            </a:r>
          </a:p>
          <a:p>
            <a:pPr marL="0" indent="0">
              <a:buFontTx/>
              <a:buNone/>
              <a:defRPr/>
            </a:pPr>
            <a:r>
              <a:rPr lang="fi-FI" sz="1000" dirty="0"/>
              <a:t>	Opiskelijan allekirjoitus 		Huoltajan allekirjoitus</a:t>
            </a:r>
          </a:p>
          <a:p>
            <a:pPr marL="0" indent="0">
              <a:buFontTx/>
              <a:buNone/>
              <a:defRPr/>
            </a:pPr>
            <a:r>
              <a:rPr lang="fi-FI" sz="1000" dirty="0"/>
              <a:t>	_______________________________________ _______________________________________</a:t>
            </a:r>
          </a:p>
          <a:p>
            <a:pPr marL="0" indent="0">
              <a:buFontTx/>
              <a:buNone/>
              <a:defRPr/>
            </a:pPr>
            <a:r>
              <a:rPr lang="fi-FI" sz="1000" dirty="0"/>
              <a:t>	Nimen selvennys 		Nimen selvennys</a:t>
            </a:r>
          </a:p>
          <a:p>
            <a:pPr marL="0" indent="0">
              <a:buFontTx/>
              <a:buNone/>
              <a:defRPr/>
            </a:pPr>
            <a:r>
              <a:rPr lang="fi-FI" sz="1000" dirty="0"/>
              <a:t>	_______________________________________ _______________________________________</a:t>
            </a:r>
          </a:p>
          <a:p>
            <a:pPr marL="0" indent="0">
              <a:buFontTx/>
              <a:buNone/>
              <a:defRPr/>
            </a:pPr>
            <a:r>
              <a:rPr lang="fi-FI" sz="1000" dirty="0"/>
              <a:t>	Puhelinnumero 			</a:t>
            </a:r>
            <a:r>
              <a:rPr lang="fi-FI" sz="1000" dirty="0" err="1"/>
              <a:t>Puhelinnumero</a:t>
            </a:r>
            <a:endParaRPr lang="fi-FI" sz="1000" dirty="0"/>
          </a:p>
          <a:p>
            <a:pPr marL="0" indent="0">
              <a:buFontTx/>
              <a:buNone/>
              <a:defRPr/>
            </a:pPr>
            <a:r>
              <a:rPr lang="fi-FI" sz="1000" dirty="0"/>
              <a:t>	_______________________________________ ________________________________</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68B6E5E4-024E-4ED6-B858-F2F153A29C86}"/>
              </a:ext>
            </a:extLst>
          </p:cNvPr>
          <p:cNvSpPr>
            <a:spLocks noGrp="1" noChangeArrowheads="1"/>
          </p:cNvSpPr>
          <p:nvPr>
            <p:ph type="title"/>
          </p:nvPr>
        </p:nvSpPr>
        <p:spPr/>
        <p:txBody>
          <a:bodyPr/>
          <a:lstStyle/>
          <a:p>
            <a:pPr eaLnBrk="1" hangingPunct="1"/>
            <a:r>
              <a:rPr lang="fi-FI" altLang="fi-FI"/>
              <a:t>MISTÄ TIETOA?</a:t>
            </a:r>
          </a:p>
        </p:txBody>
      </p:sp>
      <p:sp>
        <p:nvSpPr>
          <p:cNvPr id="15363" name="Rectangle 3">
            <a:extLst>
              <a:ext uri="{FF2B5EF4-FFF2-40B4-BE49-F238E27FC236}">
                <a16:creationId xmlns:a16="http://schemas.microsoft.com/office/drawing/2014/main" id="{8D33E9D8-A1C3-4157-BEA3-00820FF55DD5}"/>
              </a:ext>
            </a:extLst>
          </p:cNvPr>
          <p:cNvSpPr>
            <a:spLocks noGrp="1" noChangeArrowheads="1"/>
          </p:cNvSpPr>
          <p:nvPr>
            <p:ph type="body" idx="1"/>
          </p:nvPr>
        </p:nvSpPr>
        <p:spPr/>
        <p:txBody>
          <a:bodyPr/>
          <a:lstStyle/>
          <a:p>
            <a:pPr marL="0" indent="0" eaLnBrk="1" hangingPunct="1">
              <a:buFontTx/>
              <a:buNone/>
            </a:pPr>
            <a:r>
              <a:rPr lang="fi-FI" altLang="fi-FI">
                <a:hlinkClick r:id="rId2"/>
              </a:rPr>
              <a:t>https://opintopolku.fi/wp/fi/</a:t>
            </a:r>
            <a:endParaRPr lang="fi-FI" altLang="fi-FI"/>
          </a:p>
          <a:p>
            <a:pPr marL="0" indent="0" eaLnBrk="1" hangingPunct="1">
              <a:buFontTx/>
              <a:buNone/>
            </a:pPr>
            <a:endParaRPr lang="fi-FI" altLang="fi-FI"/>
          </a:p>
          <a:p>
            <a:pPr marL="0" indent="0" eaLnBrk="1" hangingPunct="1">
              <a:buFontTx/>
              <a:buNone/>
            </a:pPr>
            <a:r>
              <a:rPr lang="fi-FI" altLang="fi-FI"/>
              <a:t>yläkoulun nettisivuilta </a:t>
            </a:r>
            <a:r>
              <a:rPr lang="fi-FI" altLang="fi-FI">
                <a:hlinkClick r:id="rId3"/>
              </a:rPr>
              <a:t>https://peda.net/kiuruvesi/yl%C3%A4koulu/oppilaanohjaus</a:t>
            </a:r>
            <a:r>
              <a:rPr lang="fi-FI" altLang="fi-FI"/>
              <a:t> </a:t>
            </a:r>
            <a:endParaRPr lang="fi-FI" altLang="fi-FI" sz="2800"/>
          </a:p>
          <a:p>
            <a:pPr marL="0" indent="0" eaLnBrk="1" hangingPunct="1">
              <a:buFontTx/>
              <a:buNone/>
            </a:pPr>
            <a:endParaRPr lang="fi-FI" altLang="fi-FI"/>
          </a:p>
        </p:txBody>
      </p:sp>
      <p:pic>
        <p:nvPicPr>
          <p:cNvPr id="15364" name="Picture 5" descr="Stock Image - get answers - &#10;computer key. &#10;fotosearch - search &#10;stock photos, &#10;pictures, wall &#10;murals, images, &#10;and photo clipart">
            <a:extLst>
              <a:ext uri="{FF2B5EF4-FFF2-40B4-BE49-F238E27FC236}">
                <a16:creationId xmlns:a16="http://schemas.microsoft.com/office/drawing/2014/main" id="{E67F36EB-C367-4EA3-BABC-0DEEA60D607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00788" y="1341438"/>
            <a:ext cx="1562100"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0ACB9EF0-3D2C-449E-9FDE-57EE41661C33}"/>
              </a:ext>
            </a:extLst>
          </p:cNvPr>
          <p:cNvSpPr>
            <a:spLocks noGrp="1" noChangeArrowheads="1"/>
          </p:cNvSpPr>
          <p:nvPr>
            <p:ph type="title"/>
          </p:nvPr>
        </p:nvSpPr>
        <p:spPr>
          <a:xfrm>
            <a:off x="457200" y="-242887"/>
            <a:ext cx="8229600" cy="1007592"/>
          </a:xfrm>
        </p:spPr>
        <p:txBody>
          <a:bodyPr/>
          <a:lstStyle/>
          <a:p>
            <a:pPr eaLnBrk="1" hangingPunct="1"/>
            <a:r>
              <a:rPr lang="fi-FI" altLang="fi-FI" sz="4000" dirty="0"/>
              <a:t>ESITTELYT</a:t>
            </a:r>
          </a:p>
        </p:txBody>
      </p:sp>
      <p:sp>
        <p:nvSpPr>
          <p:cNvPr id="13315" name="Rectangle 3">
            <a:extLst>
              <a:ext uri="{FF2B5EF4-FFF2-40B4-BE49-F238E27FC236}">
                <a16:creationId xmlns:a16="http://schemas.microsoft.com/office/drawing/2014/main" id="{DF2ECA7E-3959-4E34-850F-F0C00DDF25C9}"/>
              </a:ext>
            </a:extLst>
          </p:cNvPr>
          <p:cNvSpPr>
            <a:spLocks noGrp="1" noChangeArrowheads="1"/>
          </p:cNvSpPr>
          <p:nvPr>
            <p:ph type="body" idx="1"/>
          </p:nvPr>
        </p:nvSpPr>
        <p:spPr>
          <a:xfrm>
            <a:off x="457200" y="692150"/>
            <a:ext cx="8229600" cy="5434013"/>
          </a:xfrm>
        </p:spPr>
        <p:txBody>
          <a:bodyPr/>
          <a:lstStyle/>
          <a:p>
            <a:pPr eaLnBrk="1" hangingPunct="1">
              <a:defRPr/>
            </a:pPr>
            <a:r>
              <a:rPr lang="fi-FI" altLang="fi-FI" dirty="0"/>
              <a:t>Portaanpään kristillinen opisto, </a:t>
            </a:r>
            <a:r>
              <a:rPr lang="fi-FI" altLang="fi-FI" sz="2000" dirty="0"/>
              <a:t>Lapinlahti</a:t>
            </a:r>
            <a:r>
              <a:rPr lang="fi-FI" altLang="fi-FI" sz="2800" dirty="0"/>
              <a:t>   </a:t>
            </a:r>
            <a:r>
              <a:rPr lang="fi-FI" altLang="fi-FI" sz="2000" dirty="0"/>
              <a:t>(luokka 118)</a:t>
            </a:r>
          </a:p>
          <a:p>
            <a:pPr eaLnBrk="1" hangingPunct="1">
              <a:defRPr/>
            </a:pPr>
            <a:r>
              <a:rPr lang="fi-FI" altLang="fi-FI" dirty="0"/>
              <a:t>Savon ammattiopisto, </a:t>
            </a:r>
            <a:r>
              <a:rPr lang="fi-FI" altLang="fi-FI" sz="2000" dirty="0"/>
              <a:t>Iisalmi (luokka 120)</a:t>
            </a:r>
          </a:p>
          <a:p>
            <a:pPr eaLnBrk="1" hangingPunct="1">
              <a:defRPr/>
            </a:pPr>
            <a:r>
              <a:rPr lang="fi-FI" altLang="fi-FI" dirty="0"/>
              <a:t>KPA </a:t>
            </a:r>
            <a:r>
              <a:rPr lang="fi-FI" altLang="fi-FI"/>
              <a:t>Unicon</a:t>
            </a:r>
            <a:r>
              <a:rPr lang="fi-FI" altLang="fi-FI" dirty="0"/>
              <a:t> </a:t>
            </a:r>
            <a:r>
              <a:rPr lang="fi-FI" altLang="fi-FI" sz="2000" dirty="0"/>
              <a:t>(luokka 111)</a:t>
            </a:r>
            <a:endParaRPr lang="fi-FI" altLang="fi-FI" dirty="0"/>
          </a:p>
          <a:p>
            <a:pPr eaLnBrk="1" hangingPunct="1">
              <a:defRPr/>
            </a:pPr>
            <a:r>
              <a:rPr lang="fi-FI" altLang="fi-FI" dirty="0"/>
              <a:t>Ylä-Savon ammattiopisto, </a:t>
            </a:r>
            <a:r>
              <a:rPr lang="fi-FI" altLang="fi-FI" sz="2000" dirty="0"/>
              <a:t>Iisalmi, Peltoniemi, Hingunniemi (luokka 113)</a:t>
            </a:r>
          </a:p>
          <a:p>
            <a:pPr eaLnBrk="1" hangingPunct="1">
              <a:defRPr/>
            </a:pPr>
            <a:r>
              <a:rPr lang="fi-FI" altLang="fi-FI" dirty="0"/>
              <a:t>Kiuruveden lukio, </a:t>
            </a:r>
            <a:r>
              <a:rPr lang="fi-FI" altLang="fi-FI" sz="2000" dirty="0"/>
              <a:t>juhlasali</a:t>
            </a:r>
          </a:p>
          <a:p>
            <a:pPr eaLnBrk="1" hangingPunct="1">
              <a:defRPr/>
            </a:pPr>
            <a:r>
              <a:rPr lang="fi-FI" altLang="fi-FI" dirty="0"/>
              <a:t>MAHIS-yhdistelmäopinnot</a:t>
            </a:r>
            <a:r>
              <a:rPr lang="fi-FI" altLang="fi-FI" sz="2000" dirty="0"/>
              <a:t> (luokka </a:t>
            </a:r>
            <a:r>
              <a:rPr lang="fi-FI" altLang="fi-FI" sz="2000"/>
              <a:t>119)</a:t>
            </a:r>
            <a:endParaRPr lang="fi-FI" altLang="fi-FI" dirty="0"/>
          </a:p>
          <a:p>
            <a:pPr marL="0" indent="0" eaLnBrk="1" hangingPunct="1">
              <a:buFontTx/>
              <a:buNone/>
              <a:defRPr/>
            </a:pPr>
            <a:endParaRPr lang="fi-FI" altLang="fi-FI"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Otsikko 1">
            <a:extLst>
              <a:ext uri="{FF2B5EF4-FFF2-40B4-BE49-F238E27FC236}">
                <a16:creationId xmlns:a16="http://schemas.microsoft.com/office/drawing/2014/main" id="{ADEA97EE-E06F-4AED-B62D-9A3FD01D98CC}"/>
              </a:ext>
            </a:extLst>
          </p:cNvPr>
          <p:cNvSpPr>
            <a:spLocks noGrp="1"/>
          </p:cNvSpPr>
          <p:nvPr>
            <p:ph type="title" idx="4294967295"/>
          </p:nvPr>
        </p:nvSpPr>
        <p:spPr>
          <a:xfrm>
            <a:off x="0" y="44450"/>
            <a:ext cx="8229600" cy="936625"/>
          </a:xfrm>
        </p:spPr>
        <p:txBody>
          <a:bodyPr/>
          <a:lstStyle/>
          <a:p>
            <a:pPr eaLnBrk="1" hangingPunct="1"/>
            <a:r>
              <a:rPr lang="fi-FI" altLang="fi-FI"/>
              <a:t>	8. LUOKALLA TAPAHTUI</a:t>
            </a:r>
          </a:p>
        </p:txBody>
      </p:sp>
      <p:sp>
        <p:nvSpPr>
          <p:cNvPr id="4" name="Suorakulmio 3">
            <a:extLst>
              <a:ext uri="{FF2B5EF4-FFF2-40B4-BE49-F238E27FC236}">
                <a16:creationId xmlns:a16="http://schemas.microsoft.com/office/drawing/2014/main" id="{7BDE3627-3E89-4370-AB89-54F4BB2CEB38}"/>
              </a:ext>
            </a:extLst>
          </p:cNvPr>
          <p:cNvSpPr/>
          <p:nvPr/>
        </p:nvSpPr>
        <p:spPr>
          <a:xfrm>
            <a:off x="792163" y="3792538"/>
            <a:ext cx="7632700" cy="2087562"/>
          </a:xfrm>
          <a:prstGeom prst="rect">
            <a:avLst/>
          </a:prstGeom>
          <a:solidFill>
            <a:srgbClr val="645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i-FI" dirty="0">
              <a:solidFill>
                <a:srgbClr val="FFFFFF"/>
              </a:solidFill>
            </a:endParaRPr>
          </a:p>
        </p:txBody>
      </p:sp>
      <p:sp>
        <p:nvSpPr>
          <p:cNvPr id="5" name="Suorakulmio 4">
            <a:extLst>
              <a:ext uri="{FF2B5EF4-FFF2-40B4-BE49-F238E27FC236}">
                <a16:creationId xmlns:a16="http://schemas.microsoft.com/office/drawing/2014/main" id="{A671A082-69D6-4A3E-BA5C-500F2C91BE93}"/>
              </a:ext>
            </a:extLst>
          </p:cNvPr>
          <p:cNvSpPr/>
          <p:nvPr/>
        </p:nvSpPr>
        <p:spPr>
          <a:xfrm>
            <a:off x="1336675" y="2709863"/>
            <a:ext cx="6553200" cy="1082675"/>
          </a:xfrm>
          <a:prstGeom prst="rect">
            <a:avLst/>
          </a:prstGeom>
          <a:solidFill>
            <a:srgbClr val="7474D2"/>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solidFill>
                <a:srgbClr val="FFFFFF"/>
              </a:solidFill>
            </a:endParaRPr>
          </a:p>
        </p:txBody>
      </p:sp>
      <p:sp>
        <p:nvSpPr>
          <p:cNvPr id="6" name="Suorakulmio 5">
            <a:extLst>
              <a:ext uri="{FF2B5EF4-FFF2-40B4-BE49-F238E27FC236}">
                <a16:creationId xmlns:a16="http://schemas.microsoft.com/office/drawing/2014/main" id="{407C17E2-F3C4-43C6-AF30-20084B7E49F0}"/>
              </a:ext>
            </a:extLst>
          </p:cNvPr>
          <p:cNvSpPr/>
          <p:nvPr/>
        </p:nvSpPr>
        <p:spPr>
          <a:xfrm>
            <a:off x="1800225" y="981075"/>
            <a:ext cx="5472113" cy="1728788"/>
          </a:xfrm>
          <a:prstGeom prst="rect">
            <a:avLst/>
          </a:prstGeom>
          <a:solidFill>
            <a:srgbClr val="B0B0E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solidFill>
                <a:srgbClr val="FFFFFF"/>
              </a:solidFill>
            </a:endParaRPr>
          </a:p>
        </p:txBody>
      </p:sp>
      <p:sp>
        <p:nvSpPr>
          <p:cNvPr id="7" name="Tekstiruutu 6">
            <a:extLst>
              <a:ext uri="{FF2B5EF4-FFF2-40B4-BE49-F238E27FC236}">
                <a16:creationId xmlns:a16="http://schemas.microsoft.com/office/drawing/2014/main" id="{73C612F2-B0C1-486F-BEC0-A8E37247468D}"/>
              </a:ext>
            </a:extLst>
          </p:cNvPr>
          <p:cNvSpPr txBox="1"/>
          <p:nvPr/>
        </p:nvSpPr>
        <p:spPr>
          <a:xfrm>
            <a:off x="1203325" y="3933825"/>
            <a:ext cx="6985000" cy="369888"/>
          </a:xfrm>
          <a:prstGeom prst="rect">
            <a:avLst/>
          </a:prstGeom>
          <a:solidFill>
            <a:schemeClr val="accent6">
              <a:lumMod val="20000"/>
              <a:lumOff val="80000"/>
            </a:schemeClr>
          </a:solidFill>
        </p:spPr>
        <p:txBody>
          <a:bodyPr>
            <a:spAutoFit/>
          </a:bodyPr>
          <a:lstStyle/>
          <a:p>
            <a:pPr>
              <a:defRPr/>
            </a:pPr>
            <a:r>
              <a:rPr lang="fi-FI" dirty="0">
                <a:solidFill>
                  <a:srgbClr val="7030A0"/>
                </a:solidFill>
                <a:latin typeface="Arial" charset="0"/>
                <a:cs typeface="Arial" charset="0"/>
              </a:rPr>
              <a:t>kevätlukukausi</a:t>
            </a:r>
          </a:p>
        </p:txBody>
      </p:sp>
      <p:sp>
        <p:nvSpPr>
          <p:cNvPr id="8" name="Tekstiruutu 7">
            <a:extLst>
              <a:ext uri="{FF2B5EF4-FFF2-40B4-BE49-F238E27FC236}">
                <a16:creationId xmlns:a16="http://schemas.microsoft.com/office/drawing/2014/main" id="{A42E3D17-58B2-4EA9-A1D5-BCD7C2DD10CF}"/>
              </a:ext>
            </a:extLst>
          </p:cNvPr>
          <p:cNvSpPr txBox="1"/>
          <p:nvPr/>
        </p:nvSpPr>
        <p:spPr>
          <a:xfrm>
            <a:off x="1625600" y="2773363"/>
            <a:ext cx="5976938" cy="368300"/>
          </a:xfrm>
          <a:prstGeom prst="rect">
            <a:avLst/>
          </a:prstGeom>
          <a:solidFill>
            <a:schemeClr val="accent6">
              <a:lumMod val="20000"/>
              <a:lumOff val="80000"/>
            </a:schemeClr>
          </a:solidFill>
        </p:spPr>
        <p:txBody>
          <a:bodyPr>
            <a:spAutoFit/>
          </a:bodyPr>
          <a:lstStyle/>
          <a:p>
            <a:pPr>
              <a:defRPr/>
            </a:pPr>
            <a:r>
              <a:rPr lang="fi-FI" dirty="0">
                <a:solidFill>
                  <a:srgbClr val="7030A0"/>
                </a:solidFill>
                <a:latin typeface="Arial" charset="0"/>
                <a:cs typeface="Arial" charset="0"/>
              </a:rPr>
              <a:t>maaliskuu</a:t>
            </a:r>
          </a:p>
        </p:txBody>
      </p:sp>
      <p:sp>
        <p:nvSpPr>
          <p:cNvPr id="12" name="Tekstiruutu 11">
            <a:extLst>
              <a:ext uri="{FF2B5EF4-FFF2-40B4-BE49-F238E27FC236}">
                <a16:creationId xmlns:a16="http://schemas.microsoft.com/office/drawing/2014/main" id="{75EEA513-5AFC-465C-89AD-84AE290C6388}"/>
              </a:ext>
            </a:extLst>
          </p:cNvPr>
          <p:cNvSpPr txBox="1"/>
          <p:nvPr/>
        </p:nvSpPr>
        <p:spPr>
          <a:xfrm>
            <a:off x="971550" y="4365625"/>
            <a:ext cx="7273925" cy="1200150"/>
          </a:xfrm>
          <a:prstGeom prst="rect">
            <a:avLst/>
          </a:prstGeom>
          <a:gradFill flip="none" rotWithShape="1">
            <a:gsLst>
              <a:gs pos="0">
                <a:schemeClr val="accent2">
                  <a:lumMod val="40000"/>
                  <a:lumOff val="60000"/>
                  <a:tint val="66000"/>
                  <a:satMod val="160000"/>
                </a:schemeClr>
              </a:gs>
              <a:gs pos="50000">
                <a:schemeClr val="accent2">
                  <a:lumMod val="40000"/>
                  <a:lumOff val="60000"/>
                  <a:tint val="44500"/>
                  <a:satMod val="160000"/>
                </a:schemeClr>
              </a:gs>
              <a:gs pos="100000">
                <a:schemeClr val="accent2">
                  <a:lumMod val="40000"/>
                  <a:lumOff val="60000"/>
                  <a:tint val="23500"/>
                  <a:satMod val="160000"/>
                </a:schemeClr>
              </a:gs>
            </a:gsLst>
            <a:lin ang="8100000" scaled="1"/>
            <a:tileRect/>
          </a:gradFill>
        </p:spPr>
        <p:txBody>
          <a:bodyPr>
            <a:spAutoFit/>
          </a:bodyPr>
          <a:lstStyle/>
          <a:p>
            <a:pPr>
              <a:defRPr/>
            </a:pPr>
            <a:r>
              <a:rPr lang="fi-FI" dirty="0" err="1">
                <a:solidFill>
                  <a:srgbClr val="000000"/>
                </a:solidFill>
                <a:latin typeface="Arial" charset="0"/>
                <a:cs typeface="Arial" charset="0"/>
              </a:rPr>
              <a:t>OPOn</a:t>
            </a:r>
            <a:r>
              <a:rPr lang="fi-FI" dirty="0">
                <a:solidFill>
                  <a:srgbClr val="000000"/>
                </a:solidFill>
                <a:latin typeface="Arial" charset="0"/>
                <a:cs typeface="Arial" charset="0"/>
              </a:rPr>
              <a:t> tunnit:</a:t>
            </a:r>
          </a:p>
          <a:p>
            <a:pPr marL="285750" indent="-285750">
              <a:buFontTx/>
              <a:buChar char="-"/>
              <a:defRPr/>
            </a:pPr>
            <a:r>
              <a:rPr lang="fi-FI" dirty="0">
                <a:solidFill>
                  <a:srgbClr val="000000"/>
                </a:solidFill>
                <a:latin typeface="Arial" charset="0"/>
                <a:cs typeface="Arial" charset="0"/>
              </a:rPr>
              <a:t>työnhakeminen	- Suomen koulutusjärjestelmä</a:t>
            </a:r>
          </a:p>
          <a:p>
            <a:pPr marL="285750" indent="-285750">
              <a:buFontTx/>
              <a:buChar char="-"/>
              <a:defRPr/>
            </a:pPr>
            <a:r>
              <a:rPr lang="fi-FI" dirty="0">
                <a:solidFill>
                  <a:srgbClr val="000000"/>
                </a:solidFill>
                <a:latin typeface="Arial" charset="0"/>
                <a:cs typeface="Arial" charset="0"/>
              </a:rPr>
              <a:t>yrittäjyys		- ammatillinen koulutus X lukiokoulutus</a:t>
            </a:r>
          </a:p>
          <a:p>
            <a:pPr marL="285750" indent="-285750">
              <a:buFontTx/>
              <a:buChar char="-"/>
              <a:defRPr/>
            </a:pPr>
            <a:r>
              <a:rPr lang="fi-FI" dirty="0">
                <a:solidFill>
                  <a:srgbClr val="000000"/>
                </a:solidFill>
                <a:latin typeface="Arial" charset="0"/>
                <a:cs typeface="Arial" charset="0"/>
              </a:rPr>
              <a:t>itsetuntemus		- ammatit</a:t>
            </a:r>
          </a:p>
        </p:txBody>
      </p:sp>
      <p:sp>
        <p:nvSpPr>
          <p:cNvPr id="13" name="Tekstiruutu 12">
            <a:extLst>
              <a:ext uri="{FF2B5EF4-FFF2-40B4-BE49-F238E27FC236}">
                <a16:creationId xmlns:a16="http://schemas.microsoft.com/office/drawing/2014/main" id="{3070528B-48AE-4A4B-9112-3FA02E69B4A1}"/>
              </a:ext>
            </a:extLst>
          </p:cNvPr>
          <p:cNvSpPr txBox="1">
            <a:spLocks noChangeArrowheads="1"/>
          </p:cNvSpPr>
          <p:nvPr/>
        </p:nvSpPr>
        <p:spPr bwMode="auto">
          <a:xfrm>
            <a:off x="2089150" y="3205163"/>
            <a:ext cx="4464050" cy="368300"/>
          </a:xfrm>
          <a:prstGeom prst="rect">
            <a:avLst/>
          </a:prstGeom>
          <a:gradFill flip="none" rotWithShape="1">
            <a:gsLst>
              <a:gs pos="0">
                <a:schemeClr val="accent2">
                  <a:lumMod val="40000"/>
                  <a:lumOff val="60000"/>
                  <a:tint val="66000"/>
                  <a:satMod val="160000"/>
                </a:schemeClr>
              </a:gs>
              <a:gs pos="50000">
                <a:schemeClr val="accent2">
                  <a:lumMod val="40000"/>
                  <a:lumOff val="60000"/>
                  <a:tint val="44500"/>
                  <a:satMod val="160000"/>
                </a:schemeClr>
              </a:gs>
              <a:gs pos="100000">
                <a:schemeClr val="accent2">
                  <a:lumMod val="40000"/>
                  <a:lumOff val="60000"/>
                  <a:tint val="23500"/>
                  <a:satMod val="160000"/>
                </a:schemeClr>
              </a:gs>
            </a:gsLst>
            <a:lin ang="2700000" scaled="1"/>
            <a:tileRect/>
          </a:gradFill>
          <a:ln>
            <a:noFill/>
          </a:ln>
        </p:spPr>
        <p:txBody>
          <a:bodyPr>
            <a:spAutoFit/>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defRPr/>
            </a:pPr>
            <a:r>
              <a:rPr lang="fi-FI" altLang="fi-FI" sz="1800" dirty="0" err="1">
                <a:solidFill>
                  <a:srgbClr val="000000"/>
                </a:solidFill>
              </a:rPr>
              <a:t>TET-jakso</a:t>
            </a:r>
            <a:r>
              <a:rPr lang="fi-FI" altLang="fi-FI" sz="1800" dirty="0">
                <a:solidFill>
                  <a:srgbClr val="000000"/>
                </a:solidFill>
              </a:rPr>
              <a:t>: ”vieras” työpaikka</a:t>
            </a:r>
          </a:p>
        </p:txBody>
      </p:sp>
      <p:sp>
        <p:nvSpPr>
          <p:cNvPr id="17" name="Tekstiruutu 16">
            <a:extLst>
              <a:ext uri="{FF2B5EF4-FFF2-40B4-BE49-F238E27FC236}">
                <a16:creationId xmlns:a16="http://schemas.microsoft.com/office/drawing/2014/main" id="{AA5C8CD3-44A5-4574-81D9-EB15D6784A5C}"/>
              </a:ext>
            </a:extLst>
          </p:cNvPr>
          <p:cNvSpPr txBox="1">
            <a:spLocks noChangeArrowheads="1"/>
          </p:cNvSpPr>
          <p:nvPr/>
        </p:nvSpPr>
        <p:spPr bwMode="auto">
          <a:xfrm>
            <a:off x="2089150" y="1428750"/>
            <a:ext cx="5040313" cy="923925"/>
          </a:xfrm>
          <a:prstGeom prst="rect">
            <a:avLst/>
          </a:prstGeom>
          <a:solidFill>
            <a:schemeClr val="accent6">
              <a:lumMod val="20000"/>
              <a:lumOff val="80000"/>
            </a:schemeClr>
          </a:solidFill>
          <a:ln>
            <a:noFill/>
          </a:ln>
        </p:spPr>
        <p:txBody>
          <a:bodyPr>
            <a:spAutoFit/>
          </a:bodyPr>
          <a:lstStyle>
            <a:lvl1pPr marL="285750" indent="-285750"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Char char="-"/>
              <a:defRPr/>
            </a:pPr>
            <a:r>
              <a:rPr lang="fi-FI" altLang="fi-FI" sz="1800" dirty="0">
                <a:solidFill>
                  <a:srgbClr val="000000"/>
                </a:solidFill>
              </a:rPr>
              <a:t>”kurkistus” kahteen ammatillisen oppilaitoksen linjaan &amp; lukiokoulutukseen</a:t>
            </a:r>
          </a:p>
          <a:p>
            <a:pPr eaLnBrk="1" hangingPunct="1">
              <a:spcBef>
                <a:spcPct val="0"/>
              </a:spcBef>
              <a:buFontTx/>
              <a:buChar char="-"/>
              <a:defRPr/>
            </a:pPr>
            <a:r>
              <a:rPr lang="fi-FI" altLang="fi-FI" sz="1800" dirty="0" err="1">
                <a:solidFill>
                  <a:srgbClr val="000000"/>
                </a:solidFill>
              </a:rPr>
              <a:t>OPOn</a:t>
            </a:r>
            <a:r>
              <a:rPr lang="fi-FI" altLang="fi-FI" sz="1800" dirty="0">
                <a:solidFill>
                  <a:srgbClr val="000000"/>
                </a:solidFill>
              </a:rPr>
              <a:t> haastattelu</a:t>
            </a:r>
          </a:p>
        </p:txBody>
      </p:sp>
      <p:sp>
        <p:nvSpPr>
          <p:cNvPr id="18" name="Tekstiruutu 17">
            <a:extLst>
              <a:ext uri="{FF2B5EF4-FFF2-40B4-BE49-F238E27FC236}">
                <a16:creationId xmlns:a16="http://schemas.microsoft.com/office/drawing/2014/main" id="{51940D68-4B35-4004-80E2-3A2460DC2C14}"/>
              </a:ext>
            </a:extLst>
          </p:cNvPr>
          <p:cNvSpPr txBox="1"/>
          <p:nvPr/>
        </p:nvSpPr>
        <p:spPr>
          <a:xfrm>
            <a:off x="2987675" y="1042988"/>
            <a:ext cx="2520950" cy="369887"/>
          </a:xfrm>
          <a:prstGeom prst="rect">
            <a:avLst/>
          </a:prstGeom>
          <a:solidFill>
            <a:schemeClr val="accent6">
              <a:lumMod val="20000"/>
              <a:lumOff val="80000"/>
            </a:schemeClr>
          </a:solidFill>
        </p:spPr>
        <p:txBody>
          <a:bodyPr>
            <a:spAutoFit/>
          </a:bodyPr>
          <a:lstStyle/>
          <a:p>
            <a:pPr>
              <a:defRPr/>
            </a:pPr>
            <a:r>
              <a:rPr lang="fi-FI" dirty="0" err="1">
                <a:solidFill>
                  <a:srgbClr val="7030A0"/>
                </a:solidFill>
                <a:latin typeface="Arial" charset="0"/>
                <a:cs typeface="Arial" charset="0"/>
              </a:rPr>
              <a:t>huhti-toukokuu</a:t>
            </a:r>
            <a:endParaRPr lang="fi-FI" dirty="0">
              <a:solidFill>
                <a:srgbClr val="7030A0"/>
              </a:solidFill>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 calcmode="lin" valueType="num">
                                      <p:cBhvr additive="base">
                                        <p:cTn id="37" dur="500" fill="hold"/>
                                        <p:tgtEl>
                                          <p:spTgt spid="6"/>
                                        </p:tgtEl>
                                        <p:attrNameLst>
                                          <p:attrName>ppt_x</p:attrName>
                                        </p:attrNameLst>
                                      </p:cBhvr>
                                      <p:tavLst>
                                        <p:tav tm="0">
                                          <p:val>
                                            <p:strVal val="#ppt_x"/>
                                          </p:val>
                                        </p:tav>
                                        <p:tav tm="100000">
                                          <p:val>
                                            <p:strVal val="#ppt_x"/>
                                          </p:val>
                                        </p:tav>
                                      </p:tavLst>
                                    </p:anim>
                                    <p:anim calcmode="lin" valueType="num">
                                      <p:cBhvr additive="base">
                                        <p:cTn id="3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anim calcmode="lin" valueType="num">
                                      <p:cBhvr additive="base">
                                        <p:cTn id="43" dur="500" fill="hold"/>
                                        <p:tgtEl>
                                          <p:spTgt spid="17"/>
                                        </p:tgtEl>
                                        <p:attrNameLst>
                                          <p:attrName>ppt_x</p:attrName>
                                        </p:attrNameLst>
                                      </p:cBhvr>
                                      <p:tavLst>
                                        <p:tav tm="0">
                                          <p:val>
                                            <p:strVal val="#ppt_x"/>
                                          </p:val>
                                        </p:tav>
                                        <p:tav tm="100000">
                                          <p:val>
                                            <p:strVal val="#ppt_x"/>
                                          </p:val>
                                        </p:tav>
                                      </p:tavLst>
                                    </p:anim>
                                    <p:anim calcmode="lin" valueType="num">
                                      <p:cBhvr additive="base">
                                        <p:cTn id="4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8"/>
                                        </p:tgtEl>
                                        <p:attrNameLst>
                                          <p:attrName>style.visibility</p:attrName>
                                        </p:attrNameLst>
                                      </p:cBhvr>
                                      <p:to>
                                        <p:strVal val="visible"/>
                                      </p:to>
                                    </p:set>
                                    <p:anim calcmode="lin" valueType="num">
                                      <p:cBhvr additive="base">
                                        <p:cTn id="49" dur="500" fill="hold"/>
                                        <p:tgtEl>
                                          <p:spTgt spid="18"/>
                                        </p:tgtEl>
                                        <p:attrNameLst>
                                          <p:attrName>ppt_x</p:attrName>
                                        </p:attrNameLst>
                                      </p:cBhvr>
                                      <p:tavLst>
                                        <p:tav tm="0">
                                          <p:val>
                                            <p:strVal val="#ppt_x"/>
                                          </p:val>
                                        </p:tav>
                                        <p:tav tm="100000">
                                          <p:val>
                                            <p:strVal val="#ppt_x"/>
                                          </p:val>
                                        </p:tav>
                                      </p:tavLst>
                                    </p:anim>
                                    <p:anim calcmode="lin" valueType="num">
                                      <p:cBhvr additive="base">
                                        <p:cTn id="5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2" grpId="0" animBg="1"/>
      <p:bldP spid="13" grpId="0" animBg="1"/>
      <p:bldP spid="17" grpId="0" animBg="1"/>
      <p:bldP spid="1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Otsikko 1">
            <a:extLst>
              <a:ext uri="{FF2B5EF4-FFF2-40B4-BE49-F238E27FC236}">
                <a16:creationId xmlns:a16="http://schemas.microsoft.com/office/drawing/2014/main" id="{C4AC68BE-9405-4756-AB1C-7AF7239120F2}"/>
              </a:ext>
            </a:extLst>
          </p:cNvPr>
          <p:cNvSpPr>
            <a:spLocks noGrp="1"/>
          </p:cNvSpPr>
          <p:nvPr>
            <p:ph type="title" idx="4294967295"/>
          </p:nvPr>
        </p:nvSpPr>
        <p:spPr>
          <a:xfrm>
            <a:off x="0" y="44450"/>
            <a:ext cx="8229600" cy="936625"/>
          </a:xfrm>
        </p:spPr>
        <p:txBody>
          <a:bodyPr/>
          <a:lstStyle/>
          <a:p>
            <a:pPr eaLnBrk="1" hangingPunct="1"/>
            <a:r>
              <a:rPr lang="fi-FI" altLang="fi-FI"/>
              <a:t>	9. LUOKALLA TAPAHTUU</a:t>
            </a:r>
          </a:p>
        </p:txBody>
      </p:sp>
      <p:sp>
        <p:nvSpPr>
          <p:cNvPr id="4" name="Suorakulmio 3">
            <a:extLst>
              <a:ext uri="{FF2B5EF4-FFF2-40B4-BE49-F238E27FC236}">
                <a16:creationId xmlns:a16="http://schemas.microsoft.com/office/drawing/2014/main" id="{5E53B636-5F2D-4B09-9773-D3C17F8F3463}"/>
              </a:ext>
            </a:extLst>
          </p:cNvPr>
          <p:cNvSpPr/>
          <p:nvPr/>
        </p:nvSpPr>
        <p:spPr>
          <a:xfrm>
            <a:off x="468313" y="5805488"/>
            <a:ext cx="8207375" cy="922337"/>
          </a:xfrm>
          <a:prstGeom prst="rect">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solidFill>
                <a:srgbClr val="FFFFFF"/>
              </a:solidFill>
            </a:endParaRPr>
          </a:p>
        </p:txBody>
      </p:sp>
      <p:sp>
        <p:nvSpPr>
          <p:cNvPr id="5" name="Suorakulmio 4">
            <a:extLst>
              <a:ext uri="{FF2B5EF4-FFF2-40B4-BE49-F238E27FC236}">
                <a16:creationId xmlns:a16="http://schemas.microsoft.com/office/drawing/2014/main" id="{1EC552C2-1E93-4FAD-ABBB-ADABD0B45D79}"/>
              </a:ext>
            </a:extLst>
          </p:cNvPr>
          <p:cNvSpPr/>
          <p:nvPr/>
        </p:nvSpPr>
        <p:spPr>
          <a:xfrm>
            <a:off x="684213" y="4941888"/>
            <a:ext cx="7848600" cy="863600"/>
          </a:xfrm>
          <a:prstGeom prst="rect">
            <a:avLst/>
          </a:prstGeom>
          <a:solidFill>
            <a:srgbClr val="FF00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solidFill>
                <a:srgbClr val="FFFFFF"/>
              </a:solidFill>
            </a:endParaRPr>
          </a:p>
        </p:txBody>
      </p:sp>
      <p:sp>
        <p:nvSpPr>
          <p:cNvPr id="7" name="Suorakulmio 6">
            <a:extLst>
              <a:ext uri="{FF2B5EF4-FFF2-40B4-BE49-F238E27FC236}">
                <a16:creationId xmlns:a16="http://schemas.microsoft.com/office/drawing/2014/main" id="{7D0DB98C-354E-42FB-92AB-A9058D7D9AC2}"/>
              </a:ext>
            </a:extLst>
          </p:cNvPr>
          <p:cNvSpPr/>
          <p:nvPr/>
        </p:nvSpPr>
        <p:spPr>
          <a:xfrm>
            <a:off x="827088" y="3681413"/>
            <a:ext cx="7561262" cy="1260475"/>
          </a:xfrm>
          <a:prstGeom prst="rect">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solidFill>
                <a:srgbClr val="FFFFFF"/>
              </a:solidFill>
            </a:endParaRPr>
          </a:p>
        </p:txBody>
      </p:sp>
      <p:sp>
        <p:nvSpPr>
          <p:cNvPr id="13" name="Suorakulmio 12">
            <a:extLst>
              <a:ext uri="{FF2B5EF4-FFF2-40B4-BE49-F238E27FC236}">
                <a16:creationId xmlns:a16="http://schemas.microsoft.com/office/drawing/2014/main" id="{DB35DE6E-23FB-4992-A1CA-81E877A0E465}"/>
              </a:ext>
            </a:extLst>
          </p:cNvPr>
          <p:cNvSpPr/>
          <p:nvPr/>
        </p:nvSpPr>
        <p:spPr>
          <a:xfrm>
            <a:off x="971550" y="2565400"/>
            <a:ext cx="7272338" cy="1116013"/>
          </a:xfrm>
          <a:prstGeom prst="rect">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solidFill>
                <a:srgbClr val="FFFFFF"/>
              </a:solidFill>
            </a:endParaRPr>
          </a:p>
        </p:txBody>
      </p:sp>
      <p:sp>
        <p:nvSpPr>
          <p:cNvPr id="14" name="Suorakulmio 13">
            <a:extLst>
              <a:ext uri="{FF2B5EF4-FFF2-40B4-BE49-F238E27FC236}">
                <a16:creationId xmlns:a16="http://schemas.microsoft.com/office/drawing/2014/main" id="{E86147D7-8717-4DBB-A427-D72A6B63F61C}"/>
              </a:ext>
            </a:extLst>
          </p:cNvPr>
          <p:cNvSpPr/>
          <p:nvPr/>
        </p:nvSpPr>
        <p:spPr>
          <a:xfrm>
            <a:off x="1116013" y="1881188"/>
            <a:ext cx="6911975" cy="684212"/>
          </a:xfrm>
          <a:prstGeom prst="rect">
            <a:avLst/>
          </a:prstGeom>
          <a:solidFill>
            <a:srgbClr val="FFCCFF"/>
          </a:solidFill>
          <a:ln>
            <a:solidFill>
              <a:srgbClr val="A6F4F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solidFill>
                <a:srgbClr val="FFFFFF"/>
              </a:solidFill>
            </a:endParaRPr>
          </a:p>
        </p:txBody>
      </p:sp>
      <p:sp>
        <p:nvSpPr>
          <p:cNvPr id="15" name="Suorakulmio 14">
            <a:extLst>
              <a:ext uri="{FF2B5EF4-FFF2-40B4-BE49-F238E27FC236}">
                <a16:creationId xmlns:a16="http://schemas.microsoft.com/office/drawing/2014/main" id="{BD783C72-D152-4AB5-9F13-3EA0982A83C3}"/>
              </a:ext>
            </a:extLst>
          </p:cNvPr>
          <p:cNvSpPr/>
          <p:nvPr/>
        </p:nvSpPr>
        <p:spPr>
          <a:xfrm>
            <a:off x="1258888" y="765175"/>
            <a:ext cx="6626225" cy="1116013"/>
          </a:xfrm>
          <a:prstGeom prst="rect">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solidFill>
                <a:srgbClr val="FFFFFF"/>
              </a:solidFill>
            </a:endParaRPr>
          </a:p>
        </p:txBody>
      </p:sp>
      <p:sp>
        <p:nvSpPr>
          <p:cNvPr id="16" name="Tekstiruutu 15">
            <a:extLst>
              <a:ext uri="{FF2B5EF4-FFF2-40B4-BE49-F238E27FC236}">
                <a16:creationId xmlns:a16="http://schemas.microsoft.com/office/drawing/2014/main" id="{1B52427B-D66B-4B78-8F08-58D60D660438}"/>
              </a:ext>
            </a:extLst>
          </p:cNvPr>
          <p:cNvSpPr txBox="1">
            <a:spLocks noChangeArrowheads="1"/>
          </p:cNvSpPr>
          <p:nvPr/>
        </p:nvSpPr>
        <p:spPr bwMode="auto">
          <a:xfrm>
            <a:off x="539750" y="5805488"/>
            <a:ext cx="79930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spAutoFit/>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defRPr/>
            </a:pPr>
            <a:r>
              <a:rPr lang="fi-FI" altLang="fi-FI" sz="1800" dirty="0">
                <a:solidFill>
                  <a:srgbClr val="C00000"/>
                </a:solidFill>
              </a:rPr>
              <a:t>elokuu</a:t>
            </a:r>
          </a:p>
          <a:p>
            <a:pPr eaLnBrk="1" hangingPunct="1">
              <a:spcBef>
                <a:spcPct val="0"/>
              </a:spcBef>
              <a:buFontTx/>
              <a:buNone/>
              <a:defRPr/>
            </a:pPr>
            <a:r>
              <a:rPr lang="fi-FI" altLang="fi-FI" sz="1800" dirty="0">
                <a:solidFill>
                  <a:srgbClr val="000000"/>
                </a:solidFill>
              </a:rPr>
              <a:t>- tiedote koteihin ”Mitä peruskoulun jälkeen?”</a:t>
            </a:r>
          </a:p>
          <a:p>
            <a:pPr marL="285750" indent="-285750" eaLnBrk="1" hangingPunct="1">
              <a:spcBef>
                <a:spcPct val="0"/>
              </a:spcBef>
              <a:buFontTx/>
              <a:buChar char="-"/>
              <a:defRPr/>
            </a:pPr>
            <a:r>
              <a:rPr lang="fi-FI" altLang="fi-FI" sz="1800" dirty="0" err="1">
                <a:solidFill>
                  <a:srgbClr val="000000"/>
                </a:solidFill>
                <a:latin typeface="Arial"/>
                <a:cs typeface="Arial"/>
              </a:rPr>
              <a:t>OPOn</a:t>
            </a:r>
            <a:r>
              <a:rPr lang="fi-FI" altLang="fi-FI" sz="1800" dirty="0">
                <a:solidFill>
                  <a:srgbClr val="000000"/>
                </a:solidFill>
                <a:latin typeface="Arial"/>
                <a:cs typeface="Arial"/>
              </a:rPr>
              <a:t> oppitunnit: Miten teen valintoja</a:t>
            </a:r>
          </a:p>
          <a:p>
            <a:pPr marL="285750" indent="-285750" eaLnBrk="1" hangingPunct="1">
              <a:spcBef>
                <a:spcPct val="0"/>
              </a:spcBef>
              <a:buFontTx/>
              <a:buChar char="-"/>
              <a:defRPr/>
            </a:pPr>
            <a:endParaRPr lang="fi-FI" altLang="fi-FI" sz="1800" dirty="0">
              <a:solidFill>
                <a:srgbClr val="000000"/>
              </a:solidFill>
            </a:endParaRPr>
          </a:p>
        </p:txBody>
      </p:sp>
      <p:sp>
        <p:nvSpPr>
          <p:cNvPr id="17" name="Tekstiruutu 16">
            <a:extLst>
              <a:ext uri="{FF2B5EF4-FFF2-40B4-BE49-F238E27FC236}">
                <a16:creationId xmlns:a16="http://schemas.microsoft.com/office/drawing/2014/main" id="{38FEDF74-45B2-4532-A7F4-537C5BFF66EC}"/>
              </a:ext>
            </a:extLst>
          </p:cNvPr>
          <p:cNvSpPr txBox="1"/>
          <p:nvPr/>
        </p:nvSpPr>
        <p:spPr>
          <a:xfrm>
            <a:off x="684213" y="4941888"/>
            <a:ext cx="7848600" cy="923925"/>
          </a:xfrm>
          <a:prstGeom prst="rect">
            <a:avLst/>
          </a:prstGeom>
          <a:solidFill>
            <a:srgbClr val="FFCCFF"/>
          </a:solidFill>
        </p:spPr>
        <p:txBody>
          <a:bodyPr anchor="t">
            <a:spAutoFit/>
          </a:bodyPr>
          <a:lstStyle/>
          <a:p>
            <a:pPr>
              <a:defRPr/>
            </a:pPr>
            <a:r>
              <a:rPr lang="fi-FI" dirty="0">
                <a:solidFill>
                  <a:srgbClr val="C00000"/>
                </a:solidFill>
                <a:latin typeface="Arial" charset="0"/>
                <a:cs typeface="Arial" charset="0"/>
              </a:rPr>
              <a:t>syys- &amp; lokakuu</a:t>
            </a:r>
          </a:p>
          <a:p>
            <a:pPr marL="285750" indent="-285750">
              <a:buFontTx/>
              <a:buChar char="-"/>
              <a:defRPr/>
            </a:pPr>
            <a:r>
              <a:rPr lang="fi-FI" dirty="0" err="1">
                <a:solidFill>
                  <a:srgbClr val="000000"/>
                </a:solidFill>
                <a:latin typeface="Arial"/>
                <a:cs typeface="Arial"/>
              </a:rPr>
              <a:t>OPOn</a:t>
            </a:r>
            <a:r>
              <a:rPr lang="fi-FI" dirty="0">
                <a:solidFill>
                  <a:srgbClr val="000000"/>
                </a:solidFill>
                <a:latin typeface="Arial"/>
                <a:cs typeface="Arial"/>
              </a:rPr>
              <a:t> haastattelut                       </a:t>
            </a:r>
            <a:r>
              <a:rPr lang="fi-FI" dirty="0" err="1">
                <a:solidFill>
                  <a:srgbClr val="000000"/>
                </a:solidFill>
                <a:latin typeface="Arial"/>
                <a:cs typeface="Arial"/>
              </a:rPr>
              <a:t>OPOn</a:t>
            </a:r>
            <a:r>
              <a:rPr lang="fi-FI" dirty="0">
                <a:solidFill>
                  <a:srgbClr val="000000"/>
                </a:solidFill>
                <a:latin typeface="Arial"/>
                <a:cs typeface="Arial"/>
              </a:rPr>
              <a:t> tunnit: Miten teen valintoja, </a:t>
            </a:r>
            <a:endParaRPr lang="fi-FI" dirty="0">
              <a:solidFill>
                <a:srgbClr val="000000"/>
              </a:solidFill>
              <a:latin typeface="Arial" charset="0"/>
              <a:cs typeface="Arial" charset="0"/>
            </a:endParaRPr>
          </a:p>
          <a:p>
            <a:pPr marL="285750" indent="-285750">
              <a:buFontTx/>
              <a:buChar char="-"/>
              <a:defRPr/>
            </a:pPr>
            <a:r>
              <a:rPr lang="fi-FI" dirty="0">
                <a:solidFill>
                  <a:srgbClr val="000000"/>
                </a:solidFill>
                <a:latin typeface="Arial" charset="0"/>
                <a:cs typeface="Arial" charset="0"/>
              </a:rPr>
              <a:t>mahdolliset lausunnot &amp; testit                            kouluesittelyitä</a:t>
            </a:r>
          </a:p>
        </p:txBody>
      </p:sp>
      <p:sp>
        <p:nvSpPr>
          <p:cNvPr id="18" name="Tekstiruutu 17">
            <a:extLst>
              <a:ext uri="{FF2B5EF4-FFF2-40B4-BE49-F238E27FC236}">
                <a16:creationId xmlns:a16="http://schemas.microsoft.com/office/drawing/2014/main" id="{09BFAD51-DFDC-4C08-9D27-4429E1BC663B}"/>
              </a:ext>
            </a:extLst>
          </p:cNvPr>
          <p:cNvSpPr txBox="1"/>
          <p:nvPr/>
        </p:nvSpPr>
        <p:spPr>
          <a:xfrm>
            <a:off x="1476375" y="3681413"/>
            <a:ext cx="6767513" cy="1477962"/>
          </a:xfrm>
          <a:prstGeom prst="rect">
            <a:avLst/>
          </a:prstGeom>
          <a:noFill/>
        </p:spPr>
        <p:txBody>
          <a:bodyPr>
            <a:spAutoFit/>
          </a:bodyPr>
          <a:lstStyle/>
          <a:p>
            <a:pPr>
              <a:defRPr/>
            </a:pPr>
            <a:r>
              <a:rPr lang="fi-FI" dirty="0">
                <a:solidFill>
                  <a:srgbClr val="C00000"/>
                </a:solidFill>
                <a:latin typeface="Arial" charset="0"/>
                <a:cs typeface="Arial" charset="0"/>
              </a:rPr>
              <a:t>marras- &amp; joulukuu</a:t>
            </a:r>
          </a:p>
          <a:p>
            <a:pPr>
              <a:defRPr/>
            </a:pPr>
            <a:r>
              <a:rPr lang="fi-FI" dirty="0">
                <a:solidFill>
                  <a:srgbClr val="000000"/>
                </a:solidFill>
                <a:latin typeface="Arial" charset="0"/>
                <a:cs typeface="Arial" charset="0"/>
              </a:rPr>
              <a:t>-   </a:t>
            </a:r>
            <a:r>
              <a:rPr lang="fi-FI" dirty="0" err="1">
                <a:solidFill>
                  <a:srgbClr val="000000"/>
                </a:solidFill>
                <a:latin typeface="Arial" charset="0"/>
                <a:cs typeface="Arial" charset="0"/>
              </a:rPr>
              <a:t>OPOn</a:t>
            </a:r>
            <a:r>
              <a:rPr lang="fi-FI" dirty="0">
                <a:solidFill>
                  <a:srgbClr val="000000"/>
                </a:solidFill>
                <a:latin typeface="Arial" charset="0"/>
                <a:cs typeface="Arial" charset="0"/>
              </a:rPr>
              <a:t> oppitunnit: yhteishaku (harjoitushaku)</a:t>
            </a:r>
          </a:p>
          <a:p>
            <a:pPr marL="285750" indent="-285750">
              <a:buFontTx/>
              <a:buChar char="-"/>
              <a:defRPr/>
            </a:pPr>
            <a:r>
              <a:rPr lang="fi-FI" dirty="0">
                <a:solidFill>
                  <a:srgbClr val="000000"/>
                </a:solidFill>
                <a:latin typeface="Arial" charset="0"/>
                <a:cs typeface="Arial" charset="0"/>
              </a:rPr>
              <a:t>mahdollisesti uusi </a:t>
            </a:r>
            <a:r>
              <a:rPr lang="fi-FI" dirty="0" err="1">
                <a:solidFill>
                  <a:srgbClr val="000000"/>
                </a:solidFill>
                <a:latin typeface="Arial" charset="0"/>
                <a:cs typeface="Arial" charset="0"/>
              </a:rPr>
              <a:t>OPOn</a:t>
            </a:r>
            <a:r>
              <a:rPr lang="fi-FI" dirty="0">
                <a:solidFill>
                  <a:srgbClr val="000000"/>
                </a:solidFill>
                <a:latin typeface="Arial" charset="0"/>
                <a:cs typeface="Arial" charset="0"/>
              </a:rPr>
              <a:t> haastattelu</a:t>
            </a:r>
          </a:p>
          <a:p>
            <a:pPr marL="285750" indent="-285750">
              <a:buFontTx/>
              <a:buChar char="-"/>
              <a:defRPr/>
            </a:pPr>
            <a:r>
              <a:rPr lang="fi-FI" dirty="0">
                <a:solidFill>
                  <a:srgbClr val="000000"/>
                </a:solidFill>
                <a:latin typeface="Arial" charset="0"/>
                <a:cs typeface="Arial" charset="0"/>
              </a:rPr>
              <a:t>HOJKS- yms. palaverit , yhteishakuilta, ammatinvalintakioskit</a:t>
            </a:r>
          </a:p>
          <a:p>
            <a:pPr>
              <a:defRPr/>
            </a:pPr>
            <a:r>
              <a:rPr lang="fi-FI" dirty="0">
                <a:solidFill>
                  <a:srgbClr val="000000"/>
                </a:solidFill>
                <a:latin typeface="Arial" charset="0"/>
                <a:cs typeface="Arial" charset="0"/>
              </a:rPr>
              <a:t> </a:t>
            </a:r>
          </a:p>
        </p:txBody>
      </p:sp>
      <p:sp>
        <p:nvSpPr>
          <p:cNvPr id="19" name="Tekstiruutu 18">
            <a:extLst>
              <a:ext uri="{FF2B5EF4-FFF2-40B4-BE49-F238E27FC236}">
                <a16:creationId xmlns:a16="http://schemas.microsoft.com/office/drawing/2014/main" id="{E0640ED1-1178-4607-BDAD-8C126F3249BA}"/>
              </a:ext>
            </a:extLst>
          </p:cNvPr>
          <p:cNvSpPr txBox="1"/>
          <p:nvPr/>
        </p:nvSpPr>
        <p:spPr>
          <a:xfrm>
            <a:off x="1258888" y="2565400"/>
            <a:ext cx="6049962" cy="1477963"/>
          </a:xfrm>
          <a:prstGeom prst="rect">
            <a:avLst/>
          </a:prstGeom>
          <a:noFill/>
        </p:spPr>
        <p:txBody>
          <a:bodyPr>
            <a:spAutoFit/>
          </a:bodyPr>
          <a:lstStyle/>
          <a:p>
            <a:pPr>
              <a:defRPr/>
            </a:pPr>
            <a:r>
              <a:rPr lang="fi-FI" dirty="0">
                <a:solidFill>
                  <a:srgbClr val="C00000"/>
                </a:solidFill>
                <a:latin typeface="Arial" charset="0"/>
                <a:cs typeface="Arial" charset="0"/>
              </a:rPr>
              <a:t>tammi- &amp; helmikuu</a:t>
            </a:r>
          </a:p>
          <a:p>
            <a:pPr marL="285750" indent="-285750">
              <a:buFontTx/>
              <a:buChar char="-"/>
              <a:defRPr/>
            </a:pPr>
            <a:r>
              <a:rPr lang="fi-FI" dirty="0" err="1">
                <a:solidFill>
                  <a:srgbClr val="000000"/>
                </a:solidFill>
                <a:latin typeface="Arial" charset="0"/>
                <a:cs typeface="Arial" charset="0"/>
              </a:rPr>
              <a:t>OPOn</a:t>
            </a:r>
            <a:r>
              <a:rPr lang="fi-FI" dirty="0">
                <a:solidFill>
                  <a:srgbClr val="000000"/>
                </a:solidFill>
                <a:latin typeface="Arial" charset="0"/>
                <a:cs typeface="Arial" charset="0"/>
              </a:rPr>
              <a:t> oppitunnit: MAHIS, oppisopimus</a:t>
            </a:r>
          </a:p>
          <a:p>
            <a:pPr marL="285750" indent="-285750">
              <a:buFontTx/>
              <a:buChar char="-"/>
              <a:defRPr/>
            </a:pPr>
            <a:r>
              <a:rPr lang="fi-FI" dirty="0">
                <a:solidFill>
                  <a:srgbClr val="000000"/>
                </a:solidFill>
                <a:latin typeface="Arial" charset="0"/>
                <a:cs typeface="Arial" charset="0"/>
              </a:rPr>
              <a:t>mahdolliset kouluvierailut ja ”TEHO”-tutustumiset</a:t>
            </a:r>
          </a:p>
          <a:p>
            <a:pPr marL="285750" indent="-285750">
              <a:buFontTx/>
              <a:buChar char="-"/>
              <a:defRPr/>
            </a:pPr>
            <a:r>
              <a:rPr lang="fi-FI" dirty="0">
                <a:solidFill>
                  <a:srgbClr val="000000"/>
                </a:solidFill>
                <a:latin typeface="Arial" charset="0"/>
                <a:cs typeface="Arial" charset="0"/>
              </a:rPr>
              <a:t>mahdolliset viranomaispalaverit &amp; lausunnot</a:t>
            </a:r>
          </a:p>
          <a:p>
            <a:pPr>
              <a:defRPr/>
            </a:pPr>
            <a:endParaRPr lang="fi-FI" dirty="0">
              <a:solidFill>
                <a:srgbClr val="000000"/>
              </a:solidFill>
              <a:latin typeface="Arial" charset="0"/>
              <a:cs typeface="Arial" charset="0"/>
            </a:endParaRPr>
          </a:p>
        </p:txBody>
      </p:sp>
      <p:sp>
        <p:nvSpPr>
          <p:cNvPr id="4109" name="Tekstiruutu 19">
            <a:extLst>
              <a:ext uri="{FF2B5EF4-FFF2-40B4-BE49-F238E27FC236}">
                <a16:creationId xmlns:a16="http://schemas.microsoft.com/office/drawing/2014/main" id="{15139559-3CF9-40AA-921D-51D8856C014E}"/>
              </a:ext>
            </a:extLst>
          </p:cNvPr>
          <p:cNvSpPr txBox="1">
            <a:spLocks noChangeArrowheads="1"/>
          </p:cNvSpPr>
          <p:nvPr/>
        </p:nvSpPr>
        <p:spPr bwMode="auto">
          <a:xfrm>
            <a:off x="1979613" y="1881188"/>
            <a:ext cx="38877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i-FI" altLang="fi-FI" sz="1800">
                <a:solidFill>
                  <a:srgbClr val="C00000"/>
                </a:solidFill>
              </a:rPr>
              <a:t>maaliskuu</a:t>
            </a:r>
          </a:p>
          <a:p>
            <a:pPr eaLnBrk="1" hangingPunct="1">
              <a:spcBef>
                <a:spcPct val="0"/>
              </a:spcBef>
              <a:buFontTx/>
              <a:buNone/>
            </a:pPr>
            <a:r>
              <a:rPr lang="fi-FI" altLang="fi-FI" sz="1800">
                <a:solidFill>
                  <a:srgbClr val="000000"/>
                </a:solidFill>
              </a:rPr>
              <a:t>YHTEISHAKU</a:t>
            </a:r>
          </a:p>
        </p:txBody>
      </p:sp>
      <p:sp>
        <p:nvSpPr>
          <p:cNvPr id="22" name="Tekstiruutu 21">
            <a:extLst>
              <a:ext uri="{FF2B5EF4-FFF2-40B4-BE49-F238E27FC236}">
                <a16:creationId xmlns:a16="http://schemas.microsoft.com/office/drawing/2014/main" id="{839B59D4-1BA4-4FC3-9C06-F7586A8DB5C2}"/>
              </a:ext>
            </a:extLst>
          </p:cNvPr>
          <p:cNvSpPr txBox="1"/>
          <p:nvPr/>
        </p:nvSpPr>
        <p:spPr>
          <a:xfrm>
            <a:off x="1476375" y="908050"/>
            <a:ext cx="6335713" cy="1477963"/>
          </a:xfrm>
          <a:prstGeom prst="rect">
            <a:avLst/>
          </a:prstGeom>
          <a:noFill/>
          <a:ln>
            <a:noFill/>
          </a:ln>
        </p:spPr>
        <p:txBody>
          <a:bodyPr anchor="t">
            <a:spAutoFit/>
          </a:bodyPr>
          <a:lstStyle/>
          <a:p>
            <a:pPr>
              <a:defRPr/>
            </a:pPr>
            <a:r>
              <a:rPr lang="fi-FI" dirty="0">
                <a:solidFill>
                  <a:srgbClr val="C00000"/>
                </a:solidFill>
                <a:latin typeface="Arial"/>
                <a:cs typeface="Arial"/>
              </a:rPr>
              <a:t>huhti-, touko- &amp; kesäkuu</a:t>
            </a:r>
          </a:p>
          <a:p>
            <a:pPr marL="285750" indent="-285750">
              <a:buFontTx/>
              <a:buChar char="-"/>
              <a:defRPr/>
            </a:pPr>
            <a:r>
              <a:rPr lang="fi-FI" dirty="0" err="1">
                <a:solidFill>
                  <a:srgbClr val="000000"/>
                </a:solidFill>
                <a:latin typeface="Arial"/>
                <a:cs typeface="Arial"/>
              </a:rPr>
              <a:t>OPOn</a:t>
            </a:r>
            <a:r>
              <a:rPr lang="fi-FI" dirty="0">
                <a:solidFill>
                  <a:srgbClr val="000000"/>
                </a:solidFill>
                <a:latin typeface="Arial"/>
                <a:cs typeface="Arial"/>
              </a:rPr>
              <a:t> oppitunnit: Nuori työelämässä,         - jälkiohjaus</a:t>
            </a:r>
          </a:p>
          <a:p>
            <a:pPr>
              <a:defRPr/>
            </a:pPr>
            <a:r>
              <a:rPr lang="fi-FI" dirty="0">
                <a:solidFill>
                  <a:srgbClr val="000000"/>
                </a:solidFill>
                <a:latin typeface="Arial"/>
                <a:cs typeface="Arial"/>
              </a:rPr>
              <a:t>    Opintososiaaliset edut                                  - tiedonsiirto</a:t>
            </a:r>
          </a:p>
          <a:p>
            <a:pPr>
              <a:defRPr/>
            </a:pPr>
            <a:endParaRPr lang="fi-FI" dirty="0">
              <a:solidFill>
                <a:srgbClr val="000000"/>
              </a:solidFill>
              <a:latin typeface="Arial" charset="0"/>
              <a:cs typeface="Arial" charset="0"/>
            </a:endParaRPr>
          </a:p>
          <a:p>
            <a:pPr>
              <a:defRPr/>
            </a:pPr>
            <a:endParaRPr lang="fi-FI" dirty="0">
              <a:solidFill>
                <a:srgbClr val="000000"/>
              </a:solidFill>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anim calcmode="lin" valueType="num">
                                      <p:cBhvr additive="base">
                                        <p:cTn id="11" dur="500" fill="hold"/>
                                        <p:tgtEl>
                                          <p:spTgt spid="16"/>
                                        </p:tgtEl>
                                        <p:attrNameLst>
                                          <p:attrName>ppt_x</p:attrName>
                                        </p:attrNameLst>
                                      </p:cBhvr>
                                      <p:tavLst>
                                        <p:tav tm="0">
                                          <p:val>
                                            <p:strVal val="#ppt_x"/>
                                          </p:val>
                                        </p:tav>
                                        <p:tav tm="100000">
                                          <p:val>
                                            <p:strVal val="#ppt_x"/>
                                          </p:val>
                                        </p:tav>
                                      </p:tavLst>
                                    </p:anim>
                                    <p:anim calcmode="lin" valueType="num">
                                      <p:cBhvr additive="base">
                                        <p:cTn id="1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7"/>
                                        </p:tgtEl>
                                        <p:attrNameLst>
                                          <p:attrName>style.visibility</p:attrName>
                                        </p:attrNameLst>
                                      </p:cBhvr>
                                      <p:to>
                                        <p:strVal val="visible"/>
                                      </p:to>
                                    </p:set>
                                    <p:anim calcmode="lin" valueType="num">
                                      <p:cBhvr additive="base">
                                        <p:cTn id="21" dur="500" fill="hold"/>
                                        <p:tgtEl>
                                          <p:spTgt spid="17"/>
                                        </p:tgtEl>
                                        <p:attrNameLst>
                                          <p:attrName>ppt_x</p:attrName>
                                        </p:attrNameLst>
                                      </p:cBhvr>
                                      <p:tavLst>
                                        <p:tav tm="0">
                                          <p:val>
                                            <p:strVal val="#ppt_x"/>
                                          </p:val>
                                        </p:tav>
                                        <p:tav tm="100000">
                                          <p:val>
                                            <p:strVal val="#ppt_x"/>
                                          </p:val>
                                        </p:tav>
                                      </p:tavLst>
                                    </p:anim>
                                    <p:anim calcmode="lin" valueType="num">
                                      <p:cBhvr additive="base">
                                        <p:cTn id="2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fill="hold"/>
                                        <p:tgtEl>
                                          <p:spTgt spid="18"/>
                                        </p:tgtEl>
                                        <p:attrNameLst>
                                          <p:attrName>ppt_x</p:attrName>
                                        </p:attrNameLst>
                                      </p:cBhvr>
                                      <p:tavLst>
                                        <p:tav tm="0">
                                          <p:val>
                                            <p:strVal val="#ppt_x"/>
                                          </p:val>
                                        </p:tav>
                                        <p:tav tm="100000">
                                          <p:val>
                                            <p:strVal val="#ppt_x"/>
                                          </p:val>
                                        </p:tav>
                                      </p:tavLst>
                                    </p:anim>
                                    <p:anim calcmode="lin" valueType="num">
                                      <p:cBhvr additive="base">
                                        <p:cTn id="3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9"/>
                                        </p:tgtEl>
                                        <p:attrNameLst>
                                          <p:attrName>style.visibility</p:attrName>
                                        </p:attrNameLst>
                                      </p:cBhvr>
                                      <p:to>
                                        <p:strVal val="visible"/>
                                      </p:to>
                                    </p:set>
                                    <p:anim calcmode="lin" valueType="num">
                                      <p:cBhvr additive="base">
                                        <p:cTn id="41" dur="500" fill="hold"/>
                                        <p:tgtEl>
                                          <p:spTgt spid="19"/>
                                        </p:tgtEl>
                                        <p:attrNameLst>
                                          <p:attrName>ppt_x</p:attrName>
                                        </p:attrNameLst>
                                      </p:cBhvr>
                                      <p:tavLst>
                                        <p:tav tm="0">
                                          <p:val>
                                            <p:strVal val="#ppt_x"/>
                                          </p:val>
                                        </p:tav>
                                        <p:tav tm="100000">
                                          <p:val>
                                            <p:strVal val="#ppt_x"/>
                                          </p:val>
                                        </p:tav>
                                      </p:tavLst>
                                    </p:anim>
                                    <p:anim calcmode="lin" valueType="num">
                                      <p:cBhvr additive="base">
                                        <p:cTn id="4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2"/>
                                        </p:tgtEl>
                                        <p:attrNameLst>
                                          <p:attrName>style.visibility</p:attrName>
                                        </p:attrNameLst>
                                      </p:cBhvr>
                                      <p:to>
                                        <p:strVal val="visible"/>
                                      </p:to>
                                    </p:set>
                                    <p:anim calcmode="lin" valueType="num">
                                      <p:cBhvr additive="base">
                                        <p:cTn id="55" dur="500" fill="hold"/>
                                        <p:tgtEl>
                                          <p:spTgt spid="22"/>
                                        </p:tgtEl>
                                        <p:attrNameLst>
                                          <p:attrName>ppt_x</p:attrName>
                                        </p:attrNameLst>
                                      </p:cBhvr>
                                      <p:tavLst>
                                        <p:tav tm="0">
                                          <p:val>
                                            <p:strVal val="#ppt_x"/>
                                          </p:val>
                                        </p:tav>
                                        <p:tav tm="100000">
                                          <p:val>
                                            <p:strVal val="#ppt_x"/>
                                          </p:val>
                                        </p:tav>
                                      </p:tavLst>
                                    </p:anim>
                                    <p:anim calcmode="lin" valueType="num">
                                      <p:cBhvr additive="base">
                                        <p:cTn id="5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13" grpId="0" animBg="1"/>
      <p:bldP spid="14" grpId="0" animBg="1"/>
      <p:bldP spid="15" grpId="0" animBg="1"/>
      <p:bldP spid="16" grpId="0"/>
      <p:bldP spid="17" grpId="0" animBg="1"/>
      <p:bldP spid="18" grpId="0"/>
      <p:bldP spid="19" grpId="0"/>
      <p:bldP spid="2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8F56FC39-C83E-4F2F-AC07-CFEF07D6CA82}"/>
              </a:ext>
            </a:extLst>
          </p:cNvPr>
          <p:cNvSpPr>
            <a:spLocks noGrp="1" noChangeArrowheads="1"/>
          </p:cNvSpPr>
          <p:nvPr>
            <p:ph type="title"/>
          </p:nvPr>
        </p:nvSpPr>
        <p:spPr>
          <a:xfrm>
            <a:off x="457200" y="44450"/>
            <a:ext cx="8229600" cy="1223963"/>
          </a:xfrm>
        </p:spPr>
        <p:txBody>
          <a:bodyPr/>
          <a:lstStyle/>
          <a:p>
            <a:pPr eaLnBrk="1" hangingPunct="1"/>
            <a:r>
              <a:rPr lang="fi-FI" altLang="fi-FI" sz="4000"/>
              <a:t>OPPILAANOHJAUKSEN LUOKKATUNNIT</a:t>
            </a:r>
          </a:p>
        </p:txBody>
      </p:sp>
      <p:sp>
        <p:nvSpPr>
          <p:cNvPr id="5123" name="Rectangle 3">
            <a:extLst>
              <a:ext uri="{FF2B5EF4-FFF2-40B4-BE49-F238E27FC236}">
                <a16:creationId xmlns:a16="http://schemas.microsoft.com/office/drawing/2014/main" id="{09DE16E5-E75D-446C-8FE2-5B00F606E163}"/>
              </a:ext>
            </a:extLst>
          </p:cNvPr>
          <p:cNvSpPr>
            <a:spLocks noGrp="1" noChangeArrowheads="1"/>
          </p:cNvSpPr>
          <p:nvPr>
            <p:ph type="body" idx="1"/>
          </p:nvPr>
        </p:nvSpPr>
        <p:spPr>
          <a:xfrm>
            <a:off x="457200" y="1196975"/>
            <a:ext cx="8229600" cy="5472113"/>
          </a:xfrm>
        </p:spPr>
        <p:txBody>
          <a:bodyPr/>
          <a:lstStyle/>
          <a:p>
            <a:pPr eaLnBrk="1" hangingPunct="1">
              <a:defRPr/>
            </a:pPr>
            <a:r>
              <a:rPr lang="fi-FI" altLang="fi-FI" sz="2400" dirty="0"/>
              <a:t>7. LUOKALLA</a:t>
            </a:r>
          </a:p>
          <a:p>
            <a:pPr marL="0" indent="0" eaLnBrk="1" hangingPunct="1">
              <a:buFontTx/>
              <a:buNone/>
              <a:defRPr/>
            </a:pPr>
            <a:r>
              <a:rPr lang="fi-FI" altLang="fi-FI" sz="2400" dirty="0"/>
              <a:t>	- </a:t>
            </a:r>
            <a:r>
              <a:rPr lang="fi-FI" altLang="fi-FI" sz="1600" dirty="0"/>
              <a:t>itsetuntemus</a:t>
            </a:r>
          </a:p>
          <a:p>
            <a:pPr eaLnBrk="1" hangingPunct="1">
              <a:buFontTx/>
              <a:buNone/>
              <a:defRPr/>
            </a:pPr>
            <a:r>
              <a:rPr lang="fi-FI" altLang="fi-FI" sz="1600" dirty="0"/>
              <a:t>		- opiskelutaidot</a:t>
            </a:r>
          </a:p>
          <a:p>
            <a:pPr eaLnBrk="1" hangingPunct="1">
              <a:buFontTx/>
              <a:buNone/>
              <a:defRPr/>
            </a:pPr>
            <a:r>
              <a:rPr lang="fi-FI" altLang="fi-FI" sz="1600" dirty="0"/>
              <a:t>		- valinnaisaineet</a:t>
            </a:r>
          </a:p>
          <a:p>
            <a:pPr eaLnBrk="1" hangingPunct="1">
              <a:buFontTx/>
              <a:buNone/>
              <a:defRPr/>
            </a:pPr>
            <a:r>
              <a:rPr lang="fi-FI" altLang="fi-FI" sz="1600" dirty="0"/>
              <a:t>		- ammattialat</a:t>
            </a:r>
          </a:p>
          <a:p>
            <a:pPr eaLnBrk="1" hangingPunct="1">
              <a:defRPr/>
            </a:pPr>
            <a:r>
              <a:rPr lang="fi-FI" altLang="fi-FI" sz="2400" dirty="0"/>
              <a:t>8. LUOKALLA</a:t>
            </a:r>
          </a:p>
          <a:p>
            <a:pPr lvl="2" eaLnBrk="1" hangingPunct="1">
              <a:buFontTx/>
              <a:buChar char="-"/>
              <a:defRPr/>
            </a:pPr>
            <a:r>
              <a:rPr lang="fi-FI" altLang="fi-FI" sz="1600" dirty="0"/>
              <a:t>itsetuntemus</a:t>
            </a:r>
          </a:p>
          <a:p>
            <a:pPr lvl="2" eaLnBrk="1" hangingPunct="1">
              <a:buFontTx/>
              <a:buChar char="-"/>
              <a:defRPr/>
            </a:pPr>
            <a:r>
              <a:rPr lang="fi-FI" altLang="fi-FI" sz="1600" dirty="0"/>
              <a:t>yrittäjyys</a:t>
            </a:r>
          </a:p>
          <a:p>
            <a:pPr lvl="2" eaLnBrk="1" hangingPunct="1">
              <a:buFontTx/>
              <a:buChar char="-"/>
              <a:defRPr/>
            </a:pPr>
            <a:r>
              <a:rPr lang="fi-FI" altLang="fi-FI" sz="1600" dirty="0"/>
              <a:t>ammatit</a:t>
            </a:r>
          </a:p>
          <a:p>
            <a:pPr lvl="2" eaLnBrk="1" hangingPunct="1">
              <a:buFontTx/>
              <a:buChar char="-"/>
              <a:defRPr/>
            </a:pPr>
            <a:r>
              <a:rPr lang="fi-FI" altLang="fi-FI" sz="1600" dirty="0"/>
              <a:t>Suomen koulutusjärjestelmä</a:t>
            </a:r>
          </a:p>
          <a:p>
            <a:pPr eaLnBrk="1" hangingPunct="1">
              <a:defRPr/>
            </a:pPr>
            <a:r>
              <a:rPr lang="fi-FI" altLang="fi-FI" sz="2400" dirty="0"/>
              <a:t>9. LUOKALLA</a:t>
            </a:r>
          </a:p>
          <a:p>
            <a:pPr lvl="2" eaLnBrk="1" hangingPunct="1">
              <a:buFontTx/>
              <a:buChar char="-"/>
              <a:defRPr/>
            </a:pPr>
            <a:r>
              <a:rPr lang="fi-FI" altLang="fi-FI" sz="1600" dirty="0"/>
              <a:t>itsetuntemus </a:t>
            </a:r>
          </a:p>
          <a:p>
            <a:pPr lvl="2" eaLnBrk="1" hangingPunct="1">
              <a:buFontTx/>
              <a:buChar char="-"/>
              <a:defRPr/>
            </a:pPr>
            <a:r>
              <a:rPr lang="fi-FI" altLang="fi-FI" sz="1600" dirty="0"/>
              <a:t>Suomen koulutusjärjestelmä</a:t>
            </a:r>
          </a:p>
          <a:p>
            <a:pPr lvl="2" eaLnBrk="1" hangingPunct="1">
              <a:buFontTx/>
              <a:buChar char="-"/>
              <a:defRPr/>
            </a:pPr>
            <a:r>
              <a:rPr lang="fi-FI" altLang="fi-FI" sz="1600" dirty="0"/>
              <a:t>koulujen esittelyt, 2. asteen vaihtoehdot</a:t>
            </a:r>
          </a:p>
          <a:p>
            <a:pPr lvl="2" eaLnBrk="1" hangingPunct="1">
              <a:buFontTx/>
              <a:buChar char="-"/>
              <a:defRPr/>
            </a:pPr>
            <a:r>
              <a:rPr lang="fi-FI" altLang="fi-FI" sz="1600" dirty="0"/>
              <a:t>yhteishaku</a:t>
            </a:r>
          </a:p>
          <a:p>
            <a:pPr lvl="2" eaLnBrk="1" hangingPunct="1">
              <a:buFontTx/>
              <a:buChar char="-"/>
              <a:defRPr/>
            </a:pPr>
            <a:r>
              <a:rPr lang="fi-FI" altLang="fi-FI" sz="1600" dirty="0"/>
              <a:t>nuori työelämässä</a:t>
            </a:r>
          </a:p>
          <a:p>
            <a:pPr lvl="2" eaLnBrk="1" hangingPunct="1">
              <a:buFontTx/>
              <a:buChar char="-"/>
              <a:defRPr/>
            </a:pPr>
            <a:r>
              <a:rPr lang="fi-FI" altLang="fi-FI" sz="1600" dirty="0"/>
              <a:t>opintososiaaliset edut</a:t>
            </a:r>
          </a:p>
        </p:txBody>
      </p:sp>
      <p:pic>
        <p:nvPicPr>
          <p:cNvPr id="5124" name="Picture 5" descr="Mickey-School-blackboard">
            <a:extLst>
              <a:ext uri="{FF2B5EF4-FFF2-40B4-BE49-F238E27FC236}">
                <a16:creationId xmlns:a16="http://schemas.microsoft.com/office/drawing/2014/main" id="{8605502F-E5D0-4F65-AAEA-66650EFBDE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1773238"/>
            <a:ext cx="4010025"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71D3940-1AC4-487A-BE3E-0B4BCC9AC902}"/>
              </a:ext>
            </a:extLst>
          </p:cNvPr>
          <p:cNvSpPr>
            <a:spLocks noGrp="1" noChangeArrowheads="1"/>
          </p:cNvSpPr>
          <p:nvPr>
            <p:ph type="title"/>
          </p:nvPr>
        </p:nvSpPr>
        <p:spPr/>
        <p:txBody>
          <a:bodyPr/>
          <a:lstStyle/>
          <a:p>
            <a:pPr eaLnBrk="1" hangingPunct="1"/>
            <a:r>
              <a:rPr lang="fi-FI" altLang="fi-FI"/>
              <a:t>YKSILÖOHJAUKSET</a:t>
            </a:r>
          </a:p>
        </p:txBody>
      </p:sp>
      <p:sp>
        <p:nvSpPr>
          <p:cNvPr id="6147" name="Rectangle 3">
            <a:extLst>
              <a:ext uri="{FF2B5EF4-FFF2-40B4-BE49-F238E27FC236}">
                <a16:creationId xmlns:a16="http://schemas.microsoft.com/office/drawing/2014/main" id="{9F4302A1-C223-4BB6-AF27-B047C15F46E3}"/>
              </a:ext>
            </a:extLst>
          </p:cNvPr>
          <p:cNvSpPr>
            <a:spLocks noGrp="1" noChangeArrowheads="1"/>
          </p:cNvSpPr>
          <p:nvPr>
            <p:ph type="body" idx="1"/>
          </p:nvPr>
        </p:nvSpPr>
        <p:spPr/>
        <p:txBody>
          <a:bodyPr/>
          <a:lstStyle/>
          <a:p>
            <a:pPr eaLnBrk="1" hangingPunct="1">
              <a:defRPr/>
            </a:pPr>
            <a:r>
              <a:rPr lang="fi-FI" altLang="fi-FI" sz="2000" dirty="0"/>
              <a:t>kaikille 7. luokan oppilaille tammi-helmikuussa</a:t>
            </a:r>
          </a:p>
          <a:p>
            <a:pPr eaLnBrk="1" hangingPunct="1">
              <a:defRPr/>
            </a:pPr>
            <a:r>
              <a:rPr lang="fi-FI" altLang="fi-FI" sz="2000" dirty="0"/>
              <a:t>kaikille 8. luokan oppilaille </a:t>
            </a:r>
            <a:r>
              <a:rPr lang="fi-FI" altLang="fi-FI" sz="2000" dirty="0" err="1"/>
              <a:t>huhti-toukokuussa</a:t>
            </a:r>
            <a:endParaRPr lang="fi-FI" altLang="fi-FI" sz="2000" dirty="0"/>
          </a:p>
          <a:p>
            <a:pPr eaLnBrk="1" hangingPunct="1">
              <a:defRPr/>
            </a:pPr>
            <a:r>
              <a:rPr lang="fi-FI" altLang="fi-FI" sz="2000" dirty="0"/>
              <a:t>kaikille 9. luokan oppilaille </a:t>
            </a:r>
            <a:r>
              <a:rPr lang="fi-FI" altLang="fi-FI" sz="2000" dirty="0" err="1"/>
              <a:t>syys-lokakuussa</a:t>
            </a:r>
            <a:endParaRPr lang="fi-FI" altLang="fi-FI" sz="2000" dirty="0"/>
          </a:p>
          <a:p>
            <a:pPr eaLnBrk="1" hangingPunct="1">
              <a:defRPr/>
            </a:pPr>
            <a:r>
              <a:rPr lang="fi-FI" altLang="fi-FI" sz="2000" dirty="0"/>
              <a:t>marras-helmikuussa osalle 9. luokan oppilaista</a:t>
            </a:r>
          </a:p>
          <a:p>
            <a:pPr marL="0" indent="0" eaLnBrk="1" hangingPunct="1">
              <a:buFontTx/>
              <a:buNone/>
              <a:defRPr/>
            </a:pPr>
            <a:r>
              <a:rPr lang="fi-FI" altLang="fi-FI" sz="2000" dirty="0"/>
              <a:t>     tarvittaessa / pyydettäessä</a:t>
            </a:r>
          </a:p>
          <a:p>
            <a:pPr eaLnBrk="1" hangingPunct="1">
              <a:defRPr/>
            </a:pPr>
            <a:endParaRPr lang="fi-FI" altLang="fi-FI" sz="2000" dirty="0"/>
          </a:p>
        </p:txBody>
      </p:sp>
      <p:pic>
        <p:nvPicPr>
          <p:cNvPr id="6148" name="Picture 4" descr="矵ῠᙎ矵݈">
            <a:extLst>
              <a:ext uri="{FF2B5EF4-FFF2-40B4-BE49-F238E27FC236}">
                <a16:creationId xmlns:a16="http://schemas.microsoft.com/office/drawing/2014/main" id="{E2AEAAA1-931C-4E52-8C86-1C358F57E4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6013" y="3500438"/>
            <a:ext cx="6624637" cy="259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 descr="Stock Illustration - woman in street &#10;clothes sitting &#10;on chair in waiting &#10;room conversing. &#10;fotosearch - search &#10;clipart, illustration &#10;posters, drawings &#10;and vector eps &#10;graphics images">
            <a:extLst>
              <a:ext uri="{FF2B5EF4-FFF2-40B4-BE49-F238E27FC236}">
                <a16:creationId xmlns:a16="http://schemas.microsoft.com/office/drawing/2014/main" id="{579023E8-5D97-46A8-93DF-F5EB9C8F91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9925" y="1268413"/>
            <a:ext cx="1647825"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1A0779EE-EABC-4B6E-B42B-B62F961D9744}"/>
              </a:ext>
            </a:extLst>
          </p:cNvPr>
          <p:cNvSpPr>
            <a:spLocks noGrp="1" noChangeArrowheads="1"/>
          </p:cNvSpPr>
          <p:nvPr>
            <p:ph type="title"/>
          </p:nvPr>
        </p:nvSpPr>
        <p:spPr/>
        <p:txBody>
          <a:bodyPr/>
          <a:lstStyle/>
          <a:p>
            <a:pPr eaLnBrk="1" hangingPunct="1"/>
            <a:r>
              <a:rPr lang="fi-FI" altLang="fi-FI"/>
              <a:t>Työelämään tutustumiset</a:t>
            </a:r>
          </a:p>
        </p:txBody>
      </p:sp>
      <p:sp>
        <p:nvSpPr>
          <p:cNvPr id="7171" name="Rectangle 3">
            <a:extLst>
              <a:ext uri="{FF2B5EF4-FFF2-40B4-BE49-F238E27FC236}">
                <a16:creationId xmlns:a16="http://schemas.microsoft.com/office/drawing/2014/main" id="{062EAE36-9976-4CB3-B3F2-B38AC76C4919}"/>
              </a:ext>
            </a:extLst>
          </p:cNvPr>
          <p:cNvSpPr>
            <a:spLocks noGrp="1" noChangeArrowheads="1"/>
          </p:cNvSpPr>
          <p:nvPr>
            <p:ph type="body" idx="1"/>
          </p:nvPr>
        </p:nvSpPr>
        <p:spPr/>
        <p:txBody>
          <a:bodyPr/>
          <a:lstStyle/>
          <a:p>
            <a:pPr eaLnBrk="1" hangingPunct="1">
              <a:lnSpc>
                <a:spcPct val="90000"/>
              </a:lnSpc>
            </a:pPr>
            <a:r>
              <a:rPr lang="fi-FI" altLang="fi-FI" sz="2800"/>
              <a:t>7. luokalla ”koulun sisäinen TET” syksyllä </a:t>
            </a:r>
          </a:p>
          <a:p>
            <a:pPr eaLnBrk="1" hangingPunct="1">
              <a:lnSpc>
                <a:spcPct val="90000"/>
              </a:lnSpc>
              <a:buFontTx/>
              <a:buNone/>
            </a:pPr>
            <a:r>
              <a:rPr lang="fi-FI" altLang="fi-FI" sz="2800"/>
              <a:t>	(4 tuntia)</a:t>
            </a:r>
          </a:p>
          <a:p>
            <a:pPr eaLnBrk="1" hangingPunct="1">
              <a:lnSpc>
                <a:spcPct val="90000"/>
              </a:lnSpc>
            </a:pPr>
            <a:r>
              <a:rPr lang="fi-FI" altLang="fi-FI" sz="2800"/>
              <a:t>7. luokalla 3 päivän jakso ”tutussa työpaikassa” joulukuussa</a:t>
            </a:r>
          </a:p>
          <a:p>
            <a:pPr eaLnBrk="1" hangingPunct="1">
              <a:lnSpc>
                <a:spcPct val="90000"/>
              </a:lnSpc>
            </a:pPr>
            <a:r>
              <a:rPr lang="fi-FI" altLang="fi-FI" sz="2800"/>
              <a:t>8. luokalla 5 päivän jakso ”vieraassa työpaikassa” maaliskuussa</a:t>
            </a:r>
          </a:p>
          <a:p>
            <a:pPr eaLnBrk="1" hangingPunct="1">
              <a:lnSpc>
                <a:spcPct val="90000"/>
              </a:lnSpc>
            </a:pPr>
            <a:r>
              <a:rPr lang="fi-FI" altLang="fi-FI" sz="2800"/>
              <a:t>9. luokalla 10 päivän jakso ”tulevaisuuden työpaikassa tai alalla”. 5 päivää syyskuussa, 5 päivää toukokuussa</a:t>
            </a:r>
          </a:p>
          <a:p>
            <a:pPr eaLnBrk="1" hangingPunct="1">
              <a:lnSpc>
                <a:spcPct val="90000"/>
              </a:lnSpc>
            </a:pPr>
            <a:r>
              <a:rPr lang="fi-FI" altLang="fi-FI" sz="2800"/>
              <a:t>Erikseen sovitut tutustumiset</a:t>
            </a:r>
          </a:p>
        </p:txBody>
      </p:sp>
      <p:pic>
        <p:nvPicPr>
          <p:cNvPr id="7172" name="Picture 5" descr="clothing-profession-work_~u22005742">
            <a:extLst>
              <a:ext uri="{FF2B5EF4-FFF2-40B4-BE49-F238E27FC236}">
                <a16:creationId xmlns:a16="http://schemas.microsoft.com/office/drawing/2014/main" id="{F4D87928-4CB6-4E61-931D-8A17C39024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78738" y="3068638"/>
            <a:ext cx="1465262" cy="151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967C944-9CEE-413D-B5B8-64177A2AC677}"/>
              </a:ext>
            </a:extLst>
          </p:cNvPr>
          <p:cNvSpPr>
            <a:spLocks noGrp="1" noChangeArrowheads="1"/>
          </p:cNvSpPr>
          <p:nvPr>
            <p:ph type="title"/>
          </p:nvPr>
        </p:nvSpPr>
        <p:spPr/>
        <p:txBody>
          <a:bodyPr/>
          <a:lstStyle/>
          <a:p>
            <a:pPr eaLnBrk="1" hangingPunct="1"/>
            <a:r>
              <a:rPr lang="fi-FI" altLang="fi-FI"/>
              <a:t>Oppilaitosvierailut</a:t>
            </a:r>
          </a:p>
        </p:txBody>
      </p:sp>
      <p:sp>
        <p:nvSpPr>
          <p:cNvPr id="8195" name="Rectangle 3">
            <a:extLst>
              <a:ext uri="{FF2B5EF4-FFF2-40B4-BE49-F238E27FC236}">
                <a16:creationId xmlns:a16="http://schemas.microsoft.com/office/drawing/2014/main" id="{E64A74C3-ED26-48B3-869C-9FD01F47BADA}"/>
              </a:ext>
            </a:extLst>
          </p:cNvPr>
          <p:cNvSpPr>
            <a:spLocks noGrp="1" noChangeArrowheads="1"/>
          </p:cNvSpPr>
          <p:nvPr>
            <p:ph type="body" idx="1"/>
          </p:nvPr>
        </p:nvSpPr>
        <p:spPr>
          <a:xfrm>
            <a:off x="457200" y="1600200"/>
            <a:ext cx="8229600" cy="4708525"/>
          </a:xfrm>
        </p:spPr>
        <p:txBody>
          <a:bodyPr/>
          <a:lstStyle/>
          <a:p>
            <a:pPr eaLnBrk="1" hangingPunct="1"/>
            <a:r>
              <a:rPr lang="fi-FI" altLang="fi-FI" dirty="0"/>
              <a:t>8. luokan keväällä valinnaisesti kahteen ammatilliseen linjaan ”kurkistus”</a:t>
            </a:r>
          </a:p>
          <a:p>
            <a:pPr eaLnBrk="1" hangingPunct="1"/>
            <a:r>
              <a:rPr lang="fi-FI" altLang="fi-FI" dirty="0"/>
              <a:t>8. luokan keväällä Kiuruveden lukioon ”kurkistus”</a:t>
            </a:r>
          </a:p>
        </p:txBody>
      </p:sp>
      <p:pic>
        <p:nvPicPr>
          <p:cNvPr id="8196" name="Picture 5" descr="schoolhouse">
            <a:extLst>
              <a:ext uri="{FF2B5EF4-FFF2-40B4-BE49-F238E27FC236}">
                <a16:creationId xmlns:a16="http://schemas.microsoft.com/office/drawing/2014/main" id="{436BB0F4-D362-42E3-8B9D-00101FB4F2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115888"/>
            <a:ext cx="1414462" cy="145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A85EFAB-3C73-4C4D-B90C-7C51135EF5C7}"/>
              </a:ext>
            </a:extLst>
          </p:cNvPr>
          <p:cNvSpPr>
            <a:spLocks noGrp="1" noChangeArrowheads="1"/>
          </p:cNvSpPr>
          <p:nvPr>
            <p:ph type="title"/>
          </p:nvPr>
        </p:nvSpPr>
        <p:spPr>
          <a:xfrm>
            <a:off x="179388" y="274638"/>
            <a:ext cx="8507412" cy="1143000"/>
          </a:xfrm>
        </p:spPr>
        <p:txBody>
          <a:bodyPr/>
          <a:lstStyle/>
          <a:p>
            <a:pPr eaLnBrk="1" hangingPunct="1"/>
            <a:r>
              <a:rPr lang="fi-FI" altLang="fi-FI" dirty="0"/>
              <a:t>Muut kouluvierailut </a:t>
            </a:r>
            <a:br>
              <a:rPr lang="fi-FI" altLang="fi-FI" dirty="0"/>
            </a:br>
            <a:r>
              <a:rPr lang="fi-FI" altLang="fi-FI" dirty="0"/>
              <a:t>osalle 9. luokkalaisista </a:t>
            </a:r>
          </a:p>
        </p:txBody>
      </p:sp>
      <p:sp>
        <p:nvSpPr>
          <p:cNvPr id="9219" name="Rectangle 3">
            <a:extLst>
              <a:ext uri="{FF2B5EF4-FFF2-40B4-BE49-F238E27FC236}">
                <a16:creationId xmlns:a16="http://schemas.microsoft.com/office/drawing/2014/main" id="{A1AF007E-9C48-4012-9985-38110F9C160C}"/>
              </a:ext>
            </a:extLst>
          </p:cNvPr>
          <p:cNvSpPr>
            <a:spLocks noGrp="1" noChangeArrowheads="1"/>
          </p:cNvSpPr>
          <p:nvPr>
            <p:ph type="body" idx="1"/>
          </p:nvPr>
        </p:nvSpPr>
        <p:spPr>
          <a:xfrm>
            <a:off x="457200" y="1600200"/>
            <a:ext cx="8229600" cy="4708525"/>
          </a:xfrm>
        </p:spPr>
        <p:txBody>
          <a:bodyPr/>
          <a:lstStyle/>
          <a:p>
            <a:pPr eaLnBrk="1" hangingPunct="1">
              <a:lnSpc>
                <a:spcPct val="80000"/>
              </a:lnSpc>
              <a:defRPr/>
            </a:pPr>
            <a:r>
              <a:rPr lang="fi-FI" altLang="fi-FI" sz="1200" b="1" dirty="0"/>
              <a:t>AMMATTIOPISTO LUOVIN MUHOKSEN YKSIKKÖ keskiviikkona 2.10.2019</a:t>
            </a:r>
          </a:p>
          <a:p>
            <a:pPr marL="0" indent="0" eaLnBrk="1" hangingPunct="1">
              <a:lnSpc>
                <a:spcPct val="80000"/>
              </a:lnSpc>
              <a:buNone/>
              <a:defRPr/>
            </a:pPr>
            <a:endParaRPr lang="fi-FI" altLang="fi-FI" sz="1200" b="1" dirty="0"/>
          </a:p>
          <a:p>
            <a:pPr eaLnBrk="1" hangingPunct="1">
              <a:lnSpc>
                <a:spcPct val="80000"/>
              </a:lnSpc>
              <a:defRPr/>
            </a:pPr>
            <a:r>
              <a:rPr lang="fi-FI" altLang="fi-FI" sz="1200" b="1" dirty="0"/>
              <a:t>KOULUTUSKESKUS JEDU / PIIPPOLAN AMMATTI- JA KULTTUURIOPISTO torstaina 14.11.2019</a:t>
            </a:r>
          </a:p>
          <a:p>
            <a:pPr eaLnBrk="1" hangingPunct="1">
              <a:lnSpc>
                <a:spcPct val="80000"/>
              </a:lnSpc>
              <a:buFontTx/>
              <a:buNone/>
              <a:defRPr/>
            </a:pPr>
            <a:r>
              <a:rPr lang="fi-FI" altLang="fi-FI" sz="1100" b="1" dirty="0"/>
              <a:t>		</a:t>
            </a:r>
            <a:r>
              <a:rPr lang="fi-FI" altLang="fi-FI" sz="1000" b="1" dirty="0"/>
              <a:t>Media-alan ja kuvallisen ilmaisun perustutkinto, Mediapalvelujen toteuttaja</a:t>
            </a:r>
          </a:p>
          <a:p>
            <a:pPr eaLnBrk="1" hangingPunct="1">
              <a:lnSpc>
                <a:spcPct val="80000"/>
              </a:lnSpc>
              <a:buFontTx/>
              <a:buNone/>
              <a:defRPr/>
            </a:pPr>
            <a:r>
              <a:rPr lang="fi-FI" altLang="fi-FI" sz="1000" b="1" dirty="0"/>
              <a:t>		Puuteollisuuden perustutkinto, Teollisuuspuurakentaja, Puuseppä</a:t>
            </a:r>
          </a:p>
          <a:p>
            <a:pPr eaLnBrk="1" hangingPunct="1">
              <a:lnSpc>
                <a:spcPct val="80000"/>
              </a:lnSpc>
              <a:buFontTx/>
              <a:buNone/>
              <a:defRPr/>
            </a:pPr>
            <a:r>
              <a:rPr lang="fi-FI" altLang="fi-FI" sz="1000" b="1" dirty="0"/>
              <a:t>		Taideteollisuusalan perustutkinto, Artesaani</a:t>
            </a:r>
            <a:endParaRPr lang="fi-FI" altLang="fi-FI" sz="1400" b="1" dirty="0"/>
          </a:p>
          <a:p>
            <a:pPr eaLnBrk="1" hangingPunct="1">
              <a:lnSpc>
                <a:spcPct val="80000"/>
              </a:lnSpc>
              <a:buFontTx/>
              <a:buNone/>
              <a:defRPr/>
            </a:pPr>
            <a:endParaRPr lang="fi-FI" altLang="fi-FI" sz="900" b="1" dirty="0"/>
          </a:p>
          <a:p>
            <a:pPr eaLnBrk="1" hangingPunct="1">
              <a:lnSpc>
                <a:spcPct val="80000"/>
              </a:lnSpc>
              <a:defRPr/>
            </a:pPr>
            <a:r>
              <a:rPr lang="fi-FI" altLang="fi-FI" sz="1200" b="1" dirty="0"/>
              <a:t>HINGUNNIEMI (vierailu järjestetään pyydettäessä tarvitseville)</a:t>
            </a:r>
          </a:p>
          <a:p>
            <a:pPr lvl="2" eaLnBrk="1" hangingPunct="1">
              <a:lnSpc>
                <a:spcPct val="80000"/>
              </a:lnSpc>
              <a:buFontTx/>
              <a:buNone/>
              <a:defRPr/>
            </a:pPr>
            <a:r>
              <a:rPr lang="fi-FI" altLang="fi-FI" sz="1000" b="1" dirty="0"/>
              <a:t>Hevostalouden perustutkinto, Hevostenhoitaja, Ratsastuksenohjaaja</a:t>
            </a:r>
          </a:p>
          <a:p>
            <a:pPr eaLnBrk="1" hangingPunct="1">
              <a:lnSpc>
                <a:spcPct val="80000"/>
              </a:lnSpc>
              <a:defRPr/>
            </a:pPr>
            <a:endParaRPr lang="fi-FI" altLang="fi-FI" sz="1200" b="1" dirty="0"/>
          </a:p>
          <a:p>
            <a:pPr eaLnBrk="1" hangingPunct="1">
              <a:lnSpc>
                <a:spcPct val="80000"/>
              </a:lnSpc>
              <a:defRPr/>
            </a:pPr>
            <a:r>
              <a:rPr lang="fi-FI" altLang="fi-FI" sz="1200" b="1" dirty="0"/>
              <a:t>PORTAANPÄÄN KRISTILLINEN OPISTO (vierailu tammi-helmikuussa)</a:t>
            </a:r>
          </a:p>
          <a:p>
            <a:pPr eaLnBrk="1" hangingPunct="1">
              <a:lnSpc>
                <a:spcPct val="80000"/>
              </a:lnSpc>
              <a:buFontTx/>
              <a:buNone/>
              <a:defRPr/>
            </a:pPr>
            <a:r>
              <a:rPr lang="fi-FI" altLang="fi-FI" sz="800" b="1" dirty="0"/>
              <a:t>		</a:t>
            </a:r>
            <a:r>
              <a:rPr lang="fi-FI" altLang="fi-FI" sz="1000" b="1" dirty="0"/>
              <a:t>Lapsi- ja perhetyön perustutkinto, Lastenohjaaja</a:t>
            </a:r>
          </a:p>
          <a:p>
            <a:pPr eaLnBrk="1" hangingPunct="1">
              <a:lnSpc>
                <a:spcPct val="80000"/>
              </a:lnSpc>
              <a:buFontTx/>
              <a:buNone/>
              <a:defRPr/>
            </a:pPr>
            <a:r>
              <a:rPr lang="fi-FI" altLang="fi-FI" sz="1000" b="1" dirty="0"/>
              <a:t>		Lukio</a:t>
            </a:r>
          </a:p>
          <a:p>
            <a:pPr eaLnBrk="1" hangingPunct="1">
              <a:lnSpc>
                <a:spcPct val="80000"/>
              </a:lnSpc>
              <a:buFontTx/>
              <a:buNone/>
              <a:defRPr/>
            </a:pPr>
            <a:r>
              <a:rPr lang="fi-FI" altLang="fi-FI" sz="1000" b="1" dirty="0"/>
              <a:t>		Perusopetuksen lisäopetus, Kymppiluokka</a:t>
            </a:r>
          </a:p>
          <a:p>
            <a:pPr eaLnBrk="1" hangingPunct="1">
              <a:lnSpc>
                <a:spcPct val="80000"/>
              </a:lnSpc>
              <a:buFontTx/>
              <a:buNone/>
              <a:defRPr/>
            </a:pPr>
            <a:endParaRPr lang="fi-FI" altLang="fi-FI" sz="1000" b="1" dirty="0"/>
          </a:p>
          <a:p>
            <a:pPr eaLnBrk="1" hangingPunct="1">
              <a:lnSpc>
                <a:spcPct val="80000"/>
              </a:lnSpc>
              <a:defRPr/>
            </a:pPr>
            <a:r>
              <a:rPr lang="fi-FI" altLang="fi-FI" sz="1200" b="1" dirty="0"/>
              <a:t>”TEHO-TUTUSTUMISET”</a:t>
            </a:r>
          </a:p>
          <a:p>
            <a:pPr eaLnBrk="1" hangingPunct="1">
              <a:lnSpc>
                <a:spcPct val="80000"/>
              </a:lnSpc>
              <a:buFontTx/>
              <a:buNone/>
              <a:defRPr/>
            </a:pPr>
            <a:r>
              <a:rPr lang="fi-FI" altLang="fi-FI" sz="800" b="1" dirty="0"/>
              <a:t>		</a:t>
            </a:r>
            <a:r>
              <a:rPr lang="fi-FI" altLang="fi-FI" sz="1000" b="1" dirty="0"/>
              <a:t>tiettyyn koulutukseen päivän pituinen tutustuminen kiinnostuksen / tarpeen mukaan</a:t>
            </a:r>
          </a:p>
          <a:p>
            <a:pPr eaLnBrk="1" hangingPunct="1">
              <a:lnSpc>
                <a:spcPct val="80000"/>
              </a:lnSpc>
              <a:buNone/>
              <a:defRPr/>
            </a:pPr>
            <a:endParaRPr lang="fi-FI" altLang="fi-FI" sz="1000" dirty="0"/>
          </a:p>
          <a:p>
            <a:pPr marL="0" indent="0" eaLnBrk="1" hangingPunct="1">
              <a:lnSpc>
                <a:spcPct val="80000"/>
              </a:lnSpc>
              <a:buNone/>
              <a:defRPr/>
            </a:pPr>
            <a:endParaRPr lang="fi-FI" altLang="fi-FI" sz="1000" b="1" dirty="0"/>
          </a:p>
          <a:p>
            <a:pPr marL="0" indent="0" eaLnBrk="1" hangingPunct="1">
              <a:lnSpc>
                <a:spcPct val="80000"/>
              </a:lnSpc>
              <a:buNone/>
              <a:defRPr/>
            </a:pPr>
            <a:r>
              <a:rPr lang="fi-FI" altLang="fi-FI" sz="1400" b="1" dirty="0"/>
              <a:t>VIERAILUIDEN KUSTANNUKSET:</a:t>
            </a:r>
          </a:p>
          <a:p>
            <a:pPr marL="0" indent="0" eaLnBrk="1" hangingPunct="1">
              <a:lnSpc>
                <a:spcPct val="80000"/>
              </a:lnSpc>
              <a:buNone/>
              <a:defRPr/>
            </a:pPr>
            <a:endParaRPr lang="fi-FI" altLang="fi-FI" sz="1200" b="1" dirty="0"/>
          </a:p>
          <a:p>
            <a:pPr marL="0" indent="0" eaLnBrk="1" hangingPunct="1">
              <a:lnSpc>
                <a:spcPct val="80000"/>
              </a:lnSpc>
              <a:buFontTx/>
              <a:buNone/>
              <a:defRPr/>
            </a:pPr>
            <a:r>
              <a:rPr lang="fi-FI" altLang="fi-FI" sz="1200" b="1" dirty="0"/>
              <a:t>	Ensimmäinen vierailu -&gt; koulu maksaa matkat. Matkat järjestetään yhteiskyydityksin (linja-auto)</a:t>
            </a:r>
          </a:p>
          <a:p>
            <a:pPr marL="0" indent="0" eaLnBrk="1" hangingPunct="1">
              <a:lnSpc>
                <a:spcPct val="80000"/>
              </a:lnSpc>
              <a:buFontTx/>
              <a:buNone/>
              <a:defRPr/>
            </a:pPr>
            <a:r>
              <a:rPr lang="fi-FI" altLang="fi-FI" sz="1200" b="1" dirty="0"/>
              <a:t> </a:t>
            </a:r>
          </a:p>
          <a:p>
            <a:pPr marL="0" indent="0" eaLnBrk="1" hangingPunct="1">
              <a:lnSpc>
                <a:spcPct val="80000"/>
              </a:lnSpc>
              <a:buFontTx/>
              <a:buNone/>
              <a:defRPr/>
            </a:pPr>
            <a:r>
              <a:rPr lang="fi-FI" altLang="fi-FI" sz="1200" b="1" dirty="0"/>
              <a:t>	Toinen tai kolmas vierailukerta -&gt; oppilas maksaa matkat. Matka yleisemmin kuljetaan julkisilla 	liikennevälineillä (reitti linja-auto)</a:t>
            </a:r>
          </a:p>
          <a:p>
            <a:pPr marL="0" indent="0" eaLnBrk="1" hangingPunct="1">
              <a:lnSpc>
                <a:spcPct val="80000"/>
              </a:lnSpc>
              <a:buFontTx/>
              <a:buNone/>
              <a:defRPr/>
            </a:pPr>
            <a:endParaRPr lang="fi-FI" altLang="fi-FI" sz="1200" b="1" dirty="0"/>
          </a:p>
          <a:p>
            <a:pPr lvl="1" eaLnBrk="1" hangingPunct="1">
              <a:lnSpc>
                <a:spcPct val="80000"/>
              </a:lnSpc>
              <a:defRPr/>
            </a:pPr>
            <a:endParaRPr lang="fi-FI" altLang="fi-FI" sz="1000" b="1" dirty="0"/>
          </a:p>
          <a:p>
            <a:pPr eaLnBrk="1" hangingPunct="1">
              <a:lnSpc>
                <a:spcPct val="80000"/>
              </a:lnSpc>
              <a:buFontTx/>
              <a:buNone/>
              <a:defRPr/>
            </a:pPr>
            <a:r>
              <a:rPr lang="fi-FI" altLang="fi-FI" sz="800" b="1" dirty="0"/>
              <a:t>		</a:t>
            </a:r>
          </a:p>
          <a:p>
            <a:pPr eaLnBrk="1" hangingPunct="1">
              <a:lnSpc>
                <a:spcPct val="80000"/>
              </a:lnSpc>
              <a:defRPr/>
            </a:pPr>
            <a:endParaRPr lang="fi-FI" altLang="fi-FI" sz="800" b="1" dirty="0"/>
          </a:p>
        </p:txBody>
      </p:sp>
      <p:pic>
        <p:nvPicPr>
          <p:cNvPr id="9220" name="Picture 5" descr="school-house">
            <a:extLst>
              <a:ext uri="{FF2B5EF4-FFF2-40B4-BE49-F238E27FC236}">
                <a16:creationId xmlns:a16="http://schemas.microsoft.com/office/drawing/2014/main" id="{F6ECB3DC-0743-4C9F-BA95-523DB8578B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2280" y="2852936"/>
            <a:ext cx="1535112" cy="201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Otsikko 1">
            <a:extLst>
              <a:ext uri="{FF2B5EF4-FFF2-40B4-BE49-F238E27FC236}">
                <a16:creationId xmlns:a16="http://schemas.microsoft.com/office/drawing/2014/main" id="{0F6CFA4B-58D5-4111-B9AA-184E9382CC2D}"/>
              </a:ext>
            </a:extLst>
          </p:cNvPr>
          <p:cNvSpPr>
            <a:spLocks noGrp="1"/>
          </p:cNvSpPr>
          <p:nvPr>
            <p:ph type="title"/>
          </p:nvPr>
        </p:nvSpPr>
        <p:spPr/>
        <p:txBody>
          <a:bodyPr/>
          <a:lstStyle/>
          <a:p>
            <a:r>
              <a:rPr lang="fi-FI" altLang="fi-FI"/>
              <a:t>Ammatinvalinnan ”kioskit”</a:t>
            </a:r>
          </a:p>
        </p:txBody>
      </p:sp>
      <p:sp>
        <p:nvSpPr>
          <p:cNvPr id="10243" name="Sisällön paikkamerkki 2">
            <a:extLst>
              <a:ext uri="{FF2B5EF4-FFF2-40B4-BE49-F238E27FC236}">
                <a16:creationId xmlns:a16="http://schemas.microsoft.com/office/drawing/2014/main" id="{E4DF0175-F55B-4690-B25D-EBA4D601610E}"/>
              </a:ext>
            </a:extLst>
          </p:cNvPr>
          <p:cNvSpPr>
            <a:spLocks noGrp="1"/>
          </p:cNvSpPr>
          <p:nvPr>
            <p:ph idx="1"/>
          </p:nvPr>
        </p:nvSpPr>
        <p:spPr/>
        <p:txBody>
          <a:bodyPr/>
          <a:lstStyle/>
          <a:p>
            <a:pPr marL="0" indent="0">
              <a:buNone/>
            </a:pPr>
            <a:r>
              <a:rPr lang="fi-FI" altLang="fi-FI" dirty="0"/>
              <a:t>Torstaina 7.</a:t>
            </a:r>
            <a:r>
              <a:rPr lang="fi-FI" altLang="fi-FI" b="1" dirty="0"/>
              <a:t>11.2019</a:t>
            </a:r>
            <a:r>
              <a:rPr lang="fi-FI" altLang="fi-FI" dirty="0"/>
              <a:t> yläkoululla, liikuntapuolen aulassa </a:t>
            </a:r>
            <a:r>
              <a:rPr lang="fi-FI" altLang="fi-FI" b="1" dirty="0"/>
              <a:t>kello</a:t>
            </a:r>
            <a:r>
              <a:rPr lang="fi-FI" altLang="fi-FI" dirty="0"/>
              <a:t> </a:t>
            </a:r>
            <a:r>
              <a:rPr lang="fi-FI" altLang="fi-FI" b="1" dirty="0"/>
              <a:t>9.00-13.00:</a:t>
            </a:r>
            <a:r>
              <a:rPr lang="fi-FI" altLang="fi-FI" dirty="0"/>
              <a:t> tavattavissa ammatillisen koulutuksen edustaja(t) ja lukion edustaja(t). </a:t>
            </a:r>
          </a:p>
          <a:p>
            <a:pPr marL="0" indent="0">
              <a:buFontTx/>
              <a:buNone/>
            </a:pPr>
            <a:r>
              <a:rPr lang="fi-FI" altLang="fi-FI" dirty="0"/>
              <a:t>Tarkoitettu sekä oppilaille että </a:t>
            </a:r>
          </a:p>
          <a:p>
            <a:pPr marL="0" indent="0">
              <a:buFontTx/>
              <a:buNone/>
            </a:pPr>
            <a:r>
              <a:rPr lang="fi-FI" altLang="fi-FI" dirty="0"/>
              <a:t>huoltajille.</a:t>
            </a:r>
          </a:p>
        </p:txBody>
      </p:sp>
      <p:pic>
        <p:nvPicPr>
          <p:cNvPr id="10244" name="Picture 2">
            <a:extLst>
              <a:ext uri="{FF2B5EF4-FFF2-40B4-BE49-F238E27FC236}">
                <a16:creationId xmlns:a16="http://schemas.microsoft.com/office/drawing/2014/main" id="{25D7BDD2-51AE-425A-89B4-2713123776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3663" y="3249613"/>
            <a:ext cx="2233612" cy="1943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theme/theme1.xml><?xml version="1.0" encoding="utf-8"?>
<a:theme xmlns:a="http://schemas.openxmlformats.org/drawingml/2006/main" name="Oletusrakenne">
  <a:themeElements>
    <a:clrScheme name="Oletusraken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letusrakenn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letusraken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letusrakenn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letusrakenn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letusrakenn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letusrakenn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letusrakenn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letusrakenn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letusrakenn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letusrakenn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letusrakenn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letusrakenn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letusrakenn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551</TotalTime>
  <Words>358</Words>
  <Application>Microsoft Office PowerPoint</Application>
  <PresentationFormat>Näytössä katseltava diaesitys (4:3)</PresentationFormat>
  <Paragraphs>198</Paragraphs>
  <Slides>15</Slides>
  <Notes>0</Notes>
  <HiddenSlides>0</HiddenSlides>
  <MMClips>0</MMClips>
  <ScaleCrop>false</ScaleCrop>
  <HeadingPairs>
    <vt:vector size="6" baseType="variant">
      <vt:variant>
        <vt:lpstr>Käytetyt fontit</vt:lpstr>
      </vt:variant>
      <vt:variant>
        <vt:i4>1</vt:i4>
      </vt:variant>
      <vt:variant>
        <vt:lpstr>Teema</vt:lpstr>
      </vt:variant>
      <vt:variant>
        <vt:i4>1</vt:i4>
      </vt:variant>
      <vt:variant>
        <vt:lpstr>Dian otsikot</vt:lpstr>
      </vt:variant>
      <vt:variant>
        <vt:i4>15</vt:i4>
      </vt:variant>
    </vt:vector>
  </HeadingPairs>
  <TitlesOfParts>
    <vt:vector size="17" baseType="lpstr">
      <vt:lpstr>Arial</vt:lpstr>
      <vt:lpstr>Oletusrakenne</vt:lpstr>
      <vt:lpstr>ESITYS 9. LUOKAN VANHEMPAINILTAAN</vt:lpstr>
      <vt:lpstr> 8. LUOKALLA TAPAHTUI</vt:lpstr>
      <vt:lpstr> 9. LUOKALLA TAPAHTUU</vt:lpstr>
      <vt:lpstr>OPPILAANOHJAUKSEN LUOKKATUNNIT</vt:lpstr>
      <vt:lpstr>YKSILÖOHJAUKSET</vt:lpstr>
      <vt:lpstr>Työelämään tutustumiset</vt:lpstr>
      <vt:lpstr>Oppilaitosvierailut</vt:lpstr>
      <vt:lpstr>Muut kouluvierailut  osalle 9. luokkalaisista </vt:lpstr>
      <vt:lpstr>Ammatinvalinnan ”kioskit”</vt:lpstr>
      <vt:lpstr>SUOMEN KOULUTUSJÄRJESTELMÄ</vt:lpstr>
      <vt:lpstr>YHTEISHAKU</vt:lpstr>
      <vt:lpstr>SIIRTOTIEDOT PERUSOPETUKSESTA TOISELLE ASTEELLE,  SALASSAPIDETTÄVÄ (1/2) Oppilaan opetuksen asianmukaisen järjestämisen edellyttämiä tietoja luovutetaan ainoastaan sen oppilaitoksen opiskelijahuollon ja luokanvalvojien/ryhmäohjaajien käyttöön, jossa oppilas jatkaa opintojaan. Tällaisia tietoja ovat mm. oppilaan tarvitsema erityinen tuki opinnoissa, fyysiseen selviytymiseen liittyvä tuen tarve sekä oppimisympäristössä huomioitavat seikat. Lukiolain (629/1998) 32§:n ja ammatillisesta koulutuksesta annetun lain (630/1998) 42§:n nojalla tietojen vastaanottaja on luovutettujen tietojen osalta salassapitovelvollinen. Tämän lomakkeen tarkoituksena on oppilaan helppo siirtyminen toiselle asteelle opiskelemaan, koulutyön sujumisen varmistaminen ja tarvittavan tuen saaminen hyvissä ajoin heti opiskelun alussa. Siirrettävä tieto on luottamuksellista ja sen avulla uusi opinahjo voi suunnitella opintojasi tarpeidesi mukaan. Tiedot eivät vaikuta arviointiisi.</vt:lpstr>
      <vt:lpstr>SIIRTOTIEDOT PERUSOPETUKSESTA TOISELLE ASTEELLE,  SALASSAPIDETTÄVÄ (2/2) </vt:lpstr>
      <vt:lpstr>MISTÄ TIETOA?</vt:lpstr>
      <vt:lpstr>ESITTELYT</vt:lpstr>
    </vt:vector>
  </TitlesOfParts>
  <Company>Kiuruveden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URAOHJAUS KIURUVEDEN YLÄKOULUSSA</dc:title>
  <dc:creator>MAARITA</dc:creator>
  <cp:lastModifiedBy>Amper Maarit</cp:lastModifiedBy>
  <cp:revision>140</cp:revision>
  <cp:lastPrinted>2016-11-09T07:38:41Z</cp:lastPrinted>
  <dcterms:created xsi:type="dcterms:W3CDTF">2010-01-22T11:24:23Z</dcterms:created>
  <dcterms:modified xsi:type="dcterms:W3CDTF">2019-11-05T10:56:16Z</dcterms:modified>
</cp:coreProperties>
</file>