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38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87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167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955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507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537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545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42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24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88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54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7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1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66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364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430DE-FBC1-4846-8CF3-0B2F5396C23B}" type="datetimeFigureOut">
              <a:rPr lang="fi-FI" smtClean="0"/>
              <a:t>22.3.2016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41C37C-FFB4-46F8-8201-217E64AF3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2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Kuluttajasuojaan liittyviä tehtäviä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sz="3200" dirty="0" smtClean="0"/>
              <a:t>Esittele jokin tilanne, jossa olet oman arviosi mukaan joutunut hyvän markkinoinnin periaatteiden vastaisen markkinoinnin kohteeksi.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200" dirty="0" smtClean="0"/>
              <a:t>Tehtävä 1, s.120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200" dirty="0" smtClean="0"/>
              <a:t>Tehtävä 9, s. 122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3586048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30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Kiehkura</vt:lpstr>
      <vt:lpstr>Kuluttajasuojaan liittyviä tehtäviä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Kuluttajasuojaan liittyviä tehtäviä</dc:title>
  <dc:creator>Opettaja</dc:creator>
  <cp:lastModifiedBy>Opettaja</cp:lastModifiedBy>
  <cp:revision>2</cp:revision>
  <dcterms:created xsi:type="dcterms:W3CDTF">2016-03-22T11:35:42Z</dcterms:created>
  <dcterms:modified xsi:type="dcterms:W3CDTF">2016-03-22T11:40:09Z</dcterms:modified>
</cp:coreProperties>
</file>