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68C6BA-177D-4989-9C50-697661250D61}" type="datetimeFigureOut">
              <a:rPr lang="fi-FI" smtClean="0"/>
              <a:t>26.3.2012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0" u="sng" dirty="0" smtClean="0"/>
              <a:t>SOVELTAVA ETIIKKA</a:t>
            </a:r>
            <a:endParaRPr lang="fi-FI" b="0" u="sng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2070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67544" y="188640"/>
            <a:ext cx="7395592" cy="6120680"/>
          </a:xfrm>
        </p:spPr>
        <p:txBody>
          <a:bodyPr/>
          <a:lstStyle/>
          <a:p>
            <a:r>
              <a:rPr lang="fi-FI" dirty="0" smtClean="0"/>
              <a:t>Soveltava etiikka tarkastelee erilaisia elämänalueita, joihin liittyy eettisiä kysymyksenasetteluja</a:t>
            </a:r>
          </a:p>
          <a:p>
            <a:r>
              <a:rPr lang="fi-FI" dirty="0" smtClean="0"/>
              <a:t>Eettisen perustietouden soveltaminen käytännön moraalikysymyksiin</a:t>
            </a:r>
          </a:p>
          <a:p>
            <a:r>
              <a:rPr lang="fi-FI" dirty="0" smtClean="0"/>
              <a:t>Arkipäivän kysymyksiä voidaan tarkastella ensiksikin perinteisten etiikan teorioiden näkökulmasta</a:t>
            </a:r>
          </a:p>
          <a:p>
            <a:r>
              <a:rPr lang="fi-FI" dirty="0" smtClean="0"/>
              <a:t>Joidenkin mielestä soveltavassa etiikassa on tärkeämpää pyrkiä ratkaisemaan ongelmia kulloisenkin tilanteen ehdoilla ja erityisen tärkeää on argumentaation ja käsitteiden selventäminen</a:t>
            </a:r>
          </a:p>
          <a:p>
            <a:r>
              <a:rPr lang="fi-FI" dirty="0" smtClean="0"/>
              <a:t>Ongelmien ratkaisuun keskittyvä lähestymistapa lähtee jostakin selkeästi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305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7385248" cy="6069288"/>
          </a:xfrm>
        </p:spPr>
        <p:txBody>
          <a:bodyPr/>
          <a:lstStyle/>
          <a:p>
            <a:r>
              <a:rPr lang="fi-FI" dirty="0" smtClean="0"/>
              <a:t>Rajatusta ongelmasta ja tätä kysymystä tarkastellaan kartoittamalla argumentteja asian puolesta ja sitä vastaan</a:t>
            </a:r>
          </a:p>
          <a:p>
            <a:r>
              <a:rPr lang="fi-FI" dirty="0" smtClean="0"/>
              <a:t>Lisäksi arvioidaan argumenttien pätevyyttä: johdonmukaisuus, ristiriidattomuus, puolueettomuus ja yleinen hyväksyttävyys</a:t>
            </a:r>
          </a:p>
          <a:p>
            <a:r>
              <a:rPr lang="fi-FI" dirty="0" smtClean="0"/>
              <a:t>Pyrkimyksenä on löytää ratkaisuehdotus, joka on johdonmukainen, järkevästi perusteltu ja juuri kyseiseen tilanteeseen parhaiten soveltuva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41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96</Words>
  <Application>Microsoft Office PowerPoint</Application>
  <PresentationFormat>Näytössä katseltava diaesitys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Erkkeri</vt:lpstr>
      <vt:lpstr>SOVELTAVA ETIIKKA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SOVELTAVA ETIIKKA</dc:title>
  <dc:creator>Minna</dc:creator>
  <cp:lastModifiedBy>Minna</cp:lastModifiedBy>
  <cp:revision>3</cp:revision>
  <dcterms:created xsi:type="dcterms:W3CDTF">2012-03-26T16:59:45Z</dcterms:created>
  <dcterms:modified xsi:type="dcterms:W3CDTF">2012-03-26T17:12:11Z</dcterms:modified>
</cp:coreProperties>
</file>